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comments/modernComment_485_1D84C706.xml" ContentType="application/vnd.ms-powerpoint.comments+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comments/modernComment_229_38F0F846.xml" ContentType="application/vnd.ms-powerpoint.comments+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comments/modernComment_94E_A63DE972.xml" ContentType="application/vnd.ms-powerpoint.comments+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comments/modernComment_489_80DD9F02.xml" ContentType="application/vnd.ms-powerpoint.comments+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84" r:id="rId2"/>
    <p:sldMasterId id="2147483660" r:id="rId3"/>
  </p:sldMasterIdLst>
  <p:notesMasterIdLst>
    <p:notesMasterId r:id="rId192"/>
  </p:notesMasterIdLst>
  <p:sldIdLst>
    <p:sldId id="257" r:id="rId4"/>
    <p:sldId id="2391" r:id="rId5"/>
    <p:sldId id="1144" r:id="rId6"/>
    <p:sldId id="600" r:id="rId7"/>
    <p:sldId id="969" r:id="rId8"/>
    <p:sldId id="1118" r:id="rId9"/>
    <p:sldId id="2392" r:id="rId10"/>
    <p:sldId id="2294" r:id="rId11"/>
    <p:sldId id="1119" r:id="rId12"/>
    <p:sldId id="1120" r:id="rId13"/>
    <p:sldId id="276" r:id="rId14"/>
    <p:sldId id="262" r:id="rId15"/>
    <p:sldId id="2396" r:id="rId16"/>
    <p:sldId id="279" r:id="rId17"/>
    <p:sldId id="280" r:id="rId18"/>
    <p:sldId id="284" r:id="rId19"/>
    <p:sldId id="2413" r:id="rId20"/>
    <p:sldId id="2393" r:id="rId21"/>
    <p:sldId id="2394" r:id="rId22"/>
    <p:sldId id="285" r:id="rId23"/>
    <p:sldId id="283" r:id="rId24"/>
    <p:sldId id="290" r:id="rId25"/>
    <p:sldId id="282" r:id="rId26"/>
    <p:sldId id="289" r:id="rId27"/>
    <p:sldId id="288" r:id="rId28"/>
    <p:sldId id="287" r:id="rId29"/>
    <p:sldId id="331" r:id="rId30"/>
    <p:sldId id="639" r:id="rId31"/>
    <p:sldId id="595" r:id="rId32"/>
    <p:sldId id="608" r:id="rId33"/>
    <p:sldId id="635" r:id="rId34"/>
    <p:sldId id="609" r:id="rId35"/>
    <p:sldId id="637" r:id="rId36"/>
    <p:sldId id="636" r:id="rId37"/>
    <p:sldId id="263" r:id="rId38"/>
    <p:sldId id="638" r:id="rId39"/>
    <p:sldId id="2297" r:id="rId40"/>
    <p:sldId id="1146" r:id="rId41"/>
    <p:sldId id="2398" r:id="rId42"/>
    <p:sldId id="2399" r:id="rId43"/>
    <p:sldId id="1148" r:id="rId44"/>
    <p:sldId id="1151" r:id="rId45"/>
    <p:sldId id="1149" r:id="rId46"/>
    <p:sldId id="1152" r:id="rId47"/>
    <p:sldId id="1150" r:id="rId48"/>
    <p:sldId id="1089" r:id="rId49"/>
    <p:sldId id="2296" r:id="rId50"/>
    <p:sldId id="1122" r:id="rId51"/>
    <p:sldId id="1124" r:id="rId52"/>
    <p:sldId id="1125" r:id="rId53"/>
    <p:sldId id="1123" r:id="rId54"/>
    <p:sldId id="1126" r:id="rId55"/>
    <p:sldId id="1128" r:id="rId56"/>
    <p:sldId id="1175" r:id="rId57"/>
    <p:sldId id="2378" r:id="rId58"/>
    <p:sldId id="2320" r:id="rId59"/>
    <p:sldId id="2407" r:id="rId60"/>
    <p:sldId id="2322" r:id="rId61"/>
    <p:sldId id="2323" r:id="rId62"/>
    <p:sldId id="378" r:id="rId63"/>
    <p:sldId id="379" r:id="rId64"/>
    <p:sldId id="386" r:id="rId65"/>
    <p:sldId id="387" r:id="rId66"/>
    <p:sldId id="388" r:id="rId67"/>
    <p:sldId id="401" r:id="rId68"/>
    <p:sldId id="409" r:id="rId69"/>
    <p:sldId id="400" r:id="rId70"/>
    <p:sldId id="380" r:id="rId71"/>
    <p:sldId id="2342" r:id="rId72"/>
    <p:sldId id="2325" r:id="rId73"/>
    <p:sldId id="2330" r:id="rId74"/>
    <p:sldId id="2326" r:id="rId75"/>
    <p:sldId id="2343" r:id="rId76"/>
    <p:sldId id="2329" r:id="rId77"/>
    <p:sldId id="2331" r:id="rId78"/>
    <p:sldId id="2362" r:id="rId79"/>
    <p:sldId id="2376" r:id="rId80"/>
    <p:sldId id="2333" r:id="rId81"/>
    <p:sldId id="2334" r:id="rId82"/>
    <p:sldId id="2335" r:id="rId83"/>
    <p:sldId id="2336" r:id="rId84"/>
    <p:sldId id="2337" r:id="rId85"/>
    <p:sldId id="2338" r:id="rId86"/>
    <p:sldId id="2327" r:id="rId87"/>
    <p:sldId id="2324" r:id="rId88"/>
    <p:sldId id="2340" r:id="rId89"/>
    <p:sldId id="1121" r:id="rId90"/>
    <p:sldId id="2339" r:id="rId91"/>
    <p:sldId id="1141" r:id="rId92"/>
    <p:sldId id="2384" r:id="rId93"/>
    <p:sldId id="1142" r:id="rId94"/>
    <p:sldId id="2414" r:id="rId95"/>
    <p:sldId id="2415" r:id="rId96"/>
    <p:sldId id="2402" r:id="rId97"/>
    <p:sldId id="2403" r:id="rId98"/>
    <p:sldId id="2404" r:id="rId99"/>
    <p:sldId id="2400" r:id="rId100"/>
    <p:sldId id="2405" r:id="rId101"/>
    <p:sldId id="2406" r:id="rId102"/>
    <p:sldId id="2412" r:id="rId103"/>
    <p:sldId id="2401" r:id="rId104"/>
    <p:sldId id="1164" r:id="rId105"/>
    <p:sldId id="2395" r:id="rId106"/>
    <p:sldId id="1160" r:id="rId107"/>
    <p:sldId id="2288" r:id="rId108"/>
    <p:sldId id="2290" r:id="rId109"/>
    <p:sldId id="2291" r:id="rId110"/>
    <p:sldId id="1157" r:id="rId111"/>
    <p:sldId id="2397" r:id="rId112"/>
    <p:sldId id="1110" r:id="rId113"/>
    <p:sldId id="1136" r:id="rId114"/>
    <p:sldId id="1138" r:id="rId115"/>
    <p:sldId id="1139" r:id="rId116"/>
    <p:sldId id="1158" r:id="rId117"/>
    <p:sldId id="1112" r:id="rId118"/>
    <p:sldId id="1143" r:id="rId119"/>
    <p:sldId id="1159" r:id="rId120"/>
    <p:sldId id="1113" r:id="rId121"/>
    <p:sldId id="1170" r:id="rId122"/>
    <p:sldId id="2307" r:id="rId123"/>
    <p:sldId id="1171" r:id="rId124"/>
    <p:sldId id="1172" r:id="rId125"/>
    <p:sldId id="1173" r:id="rId126"/>
    <p:sldId id="1174" r:id="rId127"/>
    <p:sldId id="2364" r:id="rId128"/>
    <p:sldId id="1169" r:id="rId129"/>
    <p:sldId id="2365" r:id="rId130"/>
    <p:sldId id="2408" r:id="rId131"/>
    <p:sldId id="259" r:id="rId132"/>
    <p:sldId id="2409" r:id="rId133"/>
    <p:sldId id="2366" r:id="rId134"/>
    <p:sldId id="2367" r:id="rId135"/>
    <p:sldId id="2368" r:id="rId136"/>
    <p:sldId id="2369" r:id="rId137"/>
    <p:sldId id="2370" r:id="rId138"/>
    <p:sldId id="2371" r:id="rId139"/>
    <p:sldId id="2372" r:id="rId140"/>
    <p:sldId id="266" r:id="rId141"/>
    <p:sldId id="2373" r:id="rId142"/>
    <p:sldId id="268" r:id="rId143"/>
    <p:sldId id="2374" r:id="rId144"/>
    <p:sldId id="2375" r:id="rId145"/>
    <p:sldId id="2410" r:id="rId146"/>
    <p:sldId id="2411" r:id="rId147"/>
    <p:sldId id="1117" r:id="rId148"/>
    <p:sldId id="1051" r:id="rId149"/>
    <p:sldId id="2389" r:id="rId150"/>
    <p:sldId id="1153" r:id="rId151"/>
    <p:sldId id="2377" r:id="rId152"/>
    <p:sldId id="522" r:id="rId153"/>
    <p:sldId id="1156" r:id="rId154"/>
    <p:sldId id="553" r:id="rId155"/>
    <p:sldId id="554" r:id="rId156"/>
    <p:sldId id="2292" r:id="rId157"/>
    <p:sldId id="2351" r:id="rId158"/>
    <p:sldId id="2361" r:id="rId159"/>
    <p:sldId id="1154" r:id="rId160"/>
    <p:sldId id="1155" r:id="rId161"/>
    <p:sldId id="486" r:id="rId162"/>
    <p:sldId id="529" r:id="rId163"/>
    <p:sldId id="493" r:id="rId164"/>
    <p:sldId id="487" r:id="rId165"/>
    <p:sldId id="2382" r:id="rId166"/>
    <p:sldId id="2293" r:id="rId167"/>
    <p:sldId id="2352" r:id="rId168"/>
    <p:sldId id="2353" r:id="rId169"/>
    <p:sldId id="2344" r:id="rId170"/>
    <p:sldId id="2383" r:id="rId171"/>
    <p:sldId id="2350" r:id="rId172"/>
    <p:sldId id="2345" r:id="rId173"/>
    <p:sldId id="2347" r:id="rId174"/>
    <p:sldId id="2348" r:id="rId175"/>
    <p:sldId id="2349" r:id="rId176"/>
    <p:sldId id="1161" r:id="rId177"/>
    <p:sldId id="2379" r:id="rId178"/>
    <p:sldId id="1162" r:id="rId179"/>
    <p:sldId id="1163" r:id="rId180"/>
    <p:sldId id="295" r:id="rId181"/>
    <p:sldId id="2264" r:id="rId182"/>
    <p:sldId id="2269" r:id="rId183"/>
    <p:sldId id="2270" r:id="rId184"/>
    <p:sldId id="2277" r:id="rId185"/>
    <p:sldId id="2271" r:id="rId186"/>
    <p:sldId id="2278" r:id="rId187"/>
    <p:sldId id="2280" r:id="rId188"/>
    <p:sldId id="2285" r:id="rId189"/>
    <p:sldId id="2380" r:id="rId190"/>
    <p:sldId id="2286" r:id="rId1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534C54C2-9BBE-4E7C-ABC7-C3B3F8A2A26F}">
          <p14:sldIdLst>
            <p14:sldId id="257"/>
            <p14:sldId id="2391"/>
          </p14:sldIdLst>
        </p14:section>
        <p14:section name="Introductions" id="{C04725A1-1EED-420F-A2C4-8D401F034B7D}">
          <p14:sldIdLst>
            <p14:sldId id="1144"/>
            <p14:sldId id="600"/>
          </p14:sldIdLst>
        </p14:section>
        <p14:section name="University of Göttingen" id="{F278103E-9A93-40A0-9AF5-5D2E2D9E203B}">
          <p14:sldIdLst>
            <p14:sldId id="969"/>
            <p14:sldId id="1118"/>
            <p14:sldId id="2392"/>
            <p14:sldId id="2294"/>
            <p14:sldId id="1119"/>
            <p14:sldId id="1120"/>
            <p14:sldId id="276"/>
            <p14:sldId id="262"/>
            <p14:sldId id="2396"/>
            <p14:sldId id="279"/>
            <p14:sldId id="280"/>
            <p14:sldId id="284"/>
            <p14:sldId id="2413"/>
            <p14:sldId id="2393"/>
            <p14:sldId id="2394"/>
            <p14:sldId id="285"/>
            <p14:sldId id="283"/>
            <p14:sldId id="290"/>
            <p14:sldId id="282"/>
            <p14:sldId id="289"/>
            <p14:sldId id="288"/>
            <p14:sldId id="287"/>
          </p14:sldIdLst>
        </p14:section>
        <p14:section name="GippLab" id="{0F38B903-E7E4-4982-BD1C-256763AA1D5A}">
          <p14:sldIdLst>
            <p14:sldId id="331"/>
            <p14:sldId id="639"/>
            <p14:sldId id="595"/>
            <p14:sldId id="608"/>
            <p14:sldId id="635"/>
            <p14:sldId id="609"/>
            <p14:sldId id="637"/>
            <p14:sldId id="636"/>
            <p14:sldId id="263"/>
            <p14:sldId id="638"/>
          </p14:sldIdLst>
        </p14:section>
        <p14:section name="Research areas" id="{B15D3135-F4B0-465F-8A50-87BBF0A20066}">
          <p14:sldIdLst>
            <p14:sldId id="2297"/>
            <p14:sldId id="1146"/>
            <p14:sldId id="2398"/>
            <p14:sldId id="2399"/>
            <p14:sldId id="1148"/>
            <p14:sldId id="1151"/>
            <p14:sldId id="1149"/>
            <p14:sldId id="1152"/>
            <p14:sldId id="1150"/>
          </p14:sldIdLst>
        </p14:section>
        <p14:section name="NLP in a nutshell" id="{77278739-D413-40AA-9DE7-75A2B6F78FF9}">
          <p14:sldIdLst>
            <p14:sldId id="1089"/>
            <p14:sldId id="2296"/>
            <p14:sldId id="1122"/>
            <p14:sldId id="1124"/>
            <p14:sldId id="1125"/>
            <p14:sldId id="1123"/>
            <p14:sldId id="1126"/>
            <p14:sldId id="1128"/>
          </p14:sldIdLst>
        </p14:section>
        <p14:section name="Paraphrase" id="{4201E515-B5B9-4C21-9ED5-F977A1650D00}">
          <p14:sldIdLst>
            <p14:sldId id="1175"/>
            <p14:sldId id="2378"/>
            <p14:sldId id="2320"/>
            <p14:sldId id="2407"/>
            <p14:sldId id="2322"/>
            <p14:sldId id="2323"/>
            <p14:sldId id="378"/>
            <p14:sldId id="379"/>
            <p14:sldId id="386"/>
            <p14:sldId id="387"/>
            <p14:sldId id="388"/>
            <p14:sldId id="401"/>
            <p14:sldId id="409"/>
            <p14:sldId id="400"/>
            <p14:sldId id="380"/>
            <p14:sldId id="2342"/>
            <p14:sldId id="2325"/>
            <p14:sldId id="2330"/>
            <p14:sldId id="2326"/>
            <p14:sldId id="2343"/>
            <p14:sldId id="2329"/>
            <p14:sldId id="2331"/>
            <p14:sldId id="2362"/>
            <p14:sldId id="2376"/>
            <p14:sldId id="2333"/>
            <p14:sldId id="2334"/>
            <p14:sldId id="2335"/>
            <p14:sldId id="2336"/>
            <p14:sldId id="2337"/>
            <p14:sldId id="2338"/>
            <p14:sldId id="2327"/>
            <p14:sldId id="2324"/>
            <p14:sldId id="2340"/>
            <p14:sldId id="1121"/>
            <p14:sldId id="2339"/>
            <p14:sldId id="1141"/>
            <p14:sldId id="2384"/>
            <p14:sldId id="1142"/>
            <p14:sldId id="2414"/>
            <p14:sldId id="2415"/>
            <p14:sldId id="2402"/>
            <p14:sldId id="2403"/>
            <p14:sldId id="2404"/>
            <p14:sldId id="2400"/>
            <p14:sldId id="2405"/>
            <p14:sldId id="2406"/>
            <p14:sldId id="2412"/>
            <p14:sldId id="2401"/>
          </p14:sldIdLst>
        </p14:section>
        <p14:section name="Others" id="{542D9DF2-8A5A-4EAF-BD5F-BBA4A25EAEB6}">
          <p14:sldIdLst>
            <p14:sldId id="1164"/>
            <p14:sldId id="2395"/>
            <p14:sldId id="1160"/>
            <p14:sldId id="2288"/>
            <p14:sldId id="2290"/>
            <p14:sldId id="2291"/>
            <p14:sldId id="1157"/>
            <p14:sldId id="2397"/>
            <p14:sldId id="1110"/>
            <p14:sldId id="1136"/>
            <p14:sldId id="1138"/>
            <p14:sldId id="1139"/>
            <p14:sldId id="1158"/>
            <p14:sldId id="1112"/>
            <p14:sldId id="1143"/>
            <p14:sldId id="1159"/>
            <p14:sldId id="1113"/>
            <p14:sldId id="1170"/>
            <p14:sldId id="2307"/>
            <p14:sldId id="1171"/>
            <p14:sldId id="1172"/>
            <p14:sldId id="1173"/>
            <p14:sldId id="1174"/>
            <p14:sldId id="2364"/>
            <p14:sldId id="1169"/>
            <p14:sldId id="2365"/>
            <p14:sldId id="2408"/>
            <p14:sldId id="259"/>
            <p14:sldId id="2409"/>
            <p14:sldId id="2366"/>
            <p14:sldId id="2367"/>
            <p14:sldId id="2368"/>
            <p14:sldId id="2369"/>
            <p14:sldId id="2370"/>
            <p14:sldId id="2371"/>
            <p14:sldId id="2372"/>
            <p14:sldId id="266"/>
            <p14:sldId id="2373"/>
            <p14:sldId id="268"/>
            <p14:sldId id="2374"/>
            <p14:sldId id="2375"/>
            <p14:sldId id="2410"/>
            <p14:sldId id="2411"/>
          </p14:sldIdLst>
        </p14:section>
        <p14:section name="Ending" id="{18A89872-0C7C-4019-A2E3-E47213D454D2}">
          <p14:sldIdLst>
            <p14:sldId id="1117"/>
            <p14:sldId id="1051"/>
          </p14:sldIdLst>
        </p14:section>
        <p14:section name="Backup" id="{38E35042-6217-44F1-8CD0-9B112BCBD17C}">
          <p14:sldIdLst>
            <p14:sldId id="2389"/>
          </p14:sldIdLst>
        </p14:section>
        <p14:section name="WSD and Text Similarity" id="{7BD64751-BB3E-4497-B70B-0CC09942BAEA}">
          <p14:sldIdLst>
            <p14:sldId id="1153"/>
            <p14:sldId id="2377"/>
            <p14:sldId id="522"/>
            <p14:sldId id="1156"/>
            <p14:sldId id="553"/>
            <p14:sldId id="554"/>
            <p14:sldId id="2292"/>
            <p14:sldId id="2351"/>
            <p14:sldId id="2361"/>
            <p14:sldId id="1154"/>
            <p14:sldId id="1155"/>
            <p14:sldId id="486"/>
            <p14:sldId id="529"/>
            <p14:sldId id="493"/>
            <p14:sldId id="487"/>
            <p14:sldId id="2382"/>
            <p14:sldId id="2293"/>
            <p14:sldId id="2352"/>
            <p14:sldId id="2353"/>
            <p14:sldId id="2344"/>
            <p14:sldId id="2383"/>
            <p14:sldId id="2350"/>
            <p14:sldId id="2345"/>
            <p14:sldId id="2347"/>
            <p14:sldId id="2348"/>
            <p14:sldId id="2349"/>
          </p14:sldIdLst>
        </p14:section>
        <p14:section name="Text Summarization" id="{90C6D486-8916-4A4A-9ACE-EE6458642D25}">
          <p14:sldIdLst>
            <p14:sldId id="1161"/>
            <p14:sldId id="2379"/>
            <p14:sldId id="1162"/>
            <p14:sldId id="1163"/>
            <p14:sldId id="295"/>
            <p14:sldId id="2264"/>
            <p14:sldId id="2269"/>
            <p14:sldId id="2270"/>
            <p14:sldId id="2277"/>
            <p14:sldId id="2271"/>
            <p14:sldId id="2278"/>
            <p14:sldId id="2280"/>
          </p14:sldIdLst>
        </p14:section>
        <p14:section name="Media Bias" id="{6AE23B26-19CD-4E7C-9475-B8F5E1FDA290}">
          <p14:sldIdLst>
            <p14:sldId id="2285"/>
            <p14:sldId id="2380"/>
            <p14:sldId id="2286"/>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E57BE73-49A9-768B-1241-97CA6EBA9E23}" name="Jan Philip Wahle" initials="JW" userId="684cb5200db6b388" providerId="Windows Live"/>
  <p188:author id="{0829C1B1-0F3E-96E8-BEC2-E3588018F139}" name="Terry Ruas" initials="TR" userId="e37897c0e6891740"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aif Mohammad" initials="" lastIdx="1" clrIdx="0"/>
  <p:cmAuthor id="2" name="Terry Lima Ruas" initials="" lastIdx="2" clrIdx="1"/>
  <p:cmAuthor id="3" name="Mohamed Abdalla" initials="" lastIdx="1"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3CA404-FF99-4EAC-9B83-CBC131B7DED5}" v="5" dt="2023-09-20T09:46:38.14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54" autoAdjust="0"/>
    <p:restoredTop sz="88358" autoAdjust="0"/>
  </p:normalViewPr>
  <p:slideViewPr>
    <p:cSldViewPr snapToGrid="0">
      <p:cViewPr varScale="1">
        <p:scale>
          <a:sx n="79" d="100"/>
          <a:sy n="79" d="100"/>
        </p:scale>
        <p:origin x="288" y="62"/>
      </p:cViewPr>
      <p:guideLst/>
    </p:cSldViewPr>
  </p:slideViewPr>
  <p:notesTextViewPr>
    <p:cViewPr>
      <p:scale>
        <a:sx n="99" d="100"/>
        <a:sy n="99"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63" Type="http://schemas.openxmlformats.org/officeDocument/2006/relationships/slide" Target="slides/slide60.xml"/><Relationship Id="rId84" Type="http://schemas.openxmlformats.org/officeDocument/2006/relationships/slide" Target="slides/slide81.xml"/><Relationship Id="rId138" Type="http://schemas.openxmlformats.org/officeDocument/2006/relationships/slide" Target="slides/slide135.xml"/><Relationship Id="rId159" Type="http://schemas.openxmlformats.org/officeDocument/2006/relationships/slide" Target="slides/slide156.xml"/><Relationship Id="rId170" Type="http://schemas.openxmlformats.org/officeDocument/2006/relationships/slide" Target="slides/slide167.xml"/><Relationship Id="rId191" Type="http://schemas.openxmlformats.org/officeDocument/2006/relationships/slide" Target="slides/slide188.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53" Type="http://schemas.openxmlformats.org/officeDocument/2006/relationships/slide" Target="slides/slide50.xml"/><Relationship Id="rId74" Type="http://schemas.openxmlformats.org/officeDocument/2006/relationships/slide" Target="slides/slide71.xml"/><Relationship Id="rId128" Type="http://schemas.openxmlformats.org/officeDocument/2006/relationships/slide" Target="slides/slide125.xml"/><Relationship Id="rId149" Type="http://schemas.openxmlformats.org/officeDocument/2006/relationships/slide" Target="slides/slide146.xml"/><Relationship Id="rId5" Type="http://schemas.openxmlformats.org/officeDocument/2006/relationships/slide" Target="slides/slide2.xml"/><Relationship Id="rId95" Type="http://schemas.openxmlformats.org/officeDocument/2006/relationships/slide" Target="slides/slide92.xml"/><Relationship Id="rId160" Type="http://schemas.openxmlformats.org/officeDocument/2006/relationships/slide" Target="slides/slide157.xml"/><Relationship Id="rId181" Type="http://schemas.openxmlformats.org/officeDocument/2006/relationships/slide" Target="slides/slide178.xml"/><Relationship Id="rId22" Type="http://schemas.openxmlformats.org/officeDocument/2006/relationships/slide" Target="slides/slide19.xml"/><Relationship Id="rId43" Type="http://schemas.openxmlformats.org/officeDocument/2006/relationships/slide" Target="slides/slide40.xml"/><Relationship Id="rId64" Type="http://schemas.openxmlformats.org/officeDocument/2006/relationships/slide" Target="slides/slide61.xml"/><Relationship Id="rId118" Type="http://schemas.openxmlformats.org/officeDocument/2006/relationships/slide" Target="slides/slide115.xml"/><Relationship Id="rId139" Type="http://schemas.openxmlformats.org/officeDocument/2006/relationships/slide" Target="slides/slide136.xml"/><Relationship Id="rId85" Type="http://schemas.openxmlformats.org/officeDocument/2006/relationships/slide" Target="slides/slide82.xml"/><Relationship Id="rId150" Type="http://schemas.openxmlformats.org/officeDocument/2006/relationships/slide" Target="slides/slide147.xml"/><Relationship Id="rId171" Type="http://schemas.openxmlformats.org/officeDocument/2006/relationships/slide" Target="slides/slide168.xml"/><Relationship Id="rId192" Type="http://schemas.openxmlformats.org/officeDocument/2006/relationships/notesMaster" Target="notesMasters/notesMaster1.xml"/><Relationship Id="rId12" Type="http://schemas.openxmlformats.org/officeDocument/2006/relationships/slide" Target="slides/slide9.xml"/><Relationship Id="rId33" Type="http://schemas.openxmlformats.org/officeDocument/2006/relationships/slide" Target="slides/slide30.xml"/><Relationship Id="rId108" Type="http://schemas.openxmlformats.org/officeDocument/2006/relationships/slide" Target="slides/slide105.xml"/><Relationship Id="rId129" Type="http://schemas.openxmlformats.org/officeDocument/2006/relationships/slide" Target="slides/slide126.xml"/><Relationship Id="rId54" Type="http://schemas.openxmlformats.org/officeDocument/2006/relationships/slide" Target="slides/slide51.xml"/><Relationship Id="rId75" Type="http://schemas.openxmlformats.org/officeDocument/2006/relationships/slide" Target="slides/slide72.xml"/><Relationship Id="rId96" Type="http://schemas.openxmlformats.org/officeDocument/2006/relationships/slide" Target="slides/slide93.xml"/><Relationship Id="rId140" Type="http://schemas.openxmlformats.org/officeDocument/2006/relationships/slide" Target="slides/slide137.xml"/><Relationship Id="rId161" Type="http://schemas.openxmlformats.org/officeDocument/2006/relationships/slide" Target="slides/slide158.xml"/><Relationship Id="rId182" Type="http://schemas.openxmlformats.org/officeDocument/2006/relationships/slide" Target="slides/slide179.xml"/><Relationship Id="rId6" Type="http://schemas.openxmlformats.org/officeDocument/2006/relationships/slide" Target="slides/slide3.xml"/><Relationship Id="rId23" Type="http://schemas.openxmlformats.org/officeDocument/2006/relationships/slide" Target="slides/slide20.xml"/><Relationship Id="rId119" Type="http://schemas.openxmlformats.org/officeDocument/2006/relationships/slide" Target="slides/slide116.xml"/><Relationship Id="rId44" Type="http://schemas.openxmlformats.org/officeDocument/2006/relationships/slide" Target="slides/slide41.xml"/><Relationship Id="rId65" Type="http://schemas.openxmlformats.org/officeDocument/2006/relationships/slide" Target="slides/slide62.xml"/><Relationship Id="rId86" Type="http://schemas.openxmlformats.org/officeDocument/2006/relationships/slide" Target="slides/slide83.xml"/><Relationship Id="rId130" Type="http://schemas.openxmlformats.org/officeDocument/2006/relationships/slide" Target="slides/slide127.xml"/><Relationship Id="rId151" Type="http://schemas.openxmlformats.org/officeDocument/2006/relationships/slide" Target="slides/slide148.xml"/><Relationship Id="rId172" Type="http://schemas.openxmlformats.org/officeDocument/2006/relationships/slide" Target="slides/slide169.xml"/><Relationship Id="rId193" Type="http://schemas.openxmlformats.org/officeDocument/2006/relationships/commentAuthors" Target="commentAuthors.xml"/><Relationship Id="rId13" Type="http://schemas.openxmlformats.org/officeDocument/2006/relationships/slide" Target="slides/slide10.xml"/><Relationship Id="rId109" Type="http://schemas.openxmlformats.org/officeDocument/2006/relationships/slide" Target="slides/slide106.xml"/><Relationship Id="rId34" Type="http://schemas.openxmlformats.org/officeDocument/2006/relationships/slide" Target="slides/slide31.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20" Type="http://schemas.openxmlformats.org/officeDocument/2006/relationships/slide" Target="slides/slide117.xml"/><Relationship Id="rId141" Type="http://schemas.openxmlformats.org/officeDocument/2006/relationships/slide" Target="slides/slide138.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162" Type="http://schemas.openxmlformats.org/officeDocument/2006/relationships/slide" Target="slides/slide159.xml"/><Relationship Id="rId183" Type="http://schemas.openxmlformats.org/officeDocument/2006/relationships/slide" Target="slides/slide180.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157" Type="http://schemas.openxmlformats.org/officeDocument/2006/relationships/slide" Target="slides/slide154.xml"/><Relationship Id="rId178" Type="http://schemas.openxmlformats.org/officeDocument/2006/relationships/slide" Target="slides/slide175.xml"/><Relationship Id="rId61" Type="http://schemas.openxmlformats.org/officeDocument/2006/relationships/slide" Target="slides/slide58.xml"/><Relationship Id="rId82" Type="http://schemas.openxmlformats.org/officeDocument/2006/relationships/slide" Target="slides/slide79.xml"/><Relationship Id="rId152" Type="http://schemas.openxmlformats.org/officeDocument/2006/relationships/slide" Target="slides/slide149.xml"/><Relationship Id="rId173" Type="http://schemas.openxmlformats.org/officeDocument/2006/relationships/slide" Target="slides/slide170.xml"/><Relationship Id="rId194" Type="http://schemas.openxmlformats.org/officeDocument/2006/relationships/presProps" Target="presProps.xml"/><Relationship Id="rId199" Type="http://schemas.microsoft.com/office/2015/10/relationships/revisionInfo" Target="revisionInfo.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147" Type="http://schemas.openxmlformats.org/officeDocument/2006/relationships/slide" Target="slides/slide144.xml"/><Relationship Id="rId168" Type="http://schemas.openxmlformats.org/officeDocument/2006/relationships/slide" Target="slides/slide165.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slide" Target="slides/slide139.xml"/><Relationship Id="rId163" Type="http://schemas.openxmlformats.org/officeDocument/2006/relationships/slide" Target="slides/slide160.xml"/><Relationship Id="rId184" Type="http://schemas.openxmlformats.org/officeDocument/2006/relationships/slide" Target="slides/slide181.xml"/><Relationship Id="rId189" Type="http://schemas.openxmlformats.org/officeDocument/2006/relationships/slide" Target="slides/slide186.xml"/><Relationship Id="rId3" Type="http://schemas.openxmlformats.org/officeDocument/2006/relationships/slideMaster" Target="slideMasters/slideMaster3.xml"/><Relationship Id="rId25" Type="http://schemas.openxmlformats.org/officeDocument/2006/relationships/slide" Target="slides/slide22.xml"/><Relationship Id="rId46" Type="http://schemas.openxmlformats.org/officeDocument/2006/relationships/slide" Target="slides/slide43.xml"/><Relationship Id="rId67" Type="http://schemas.openxmlformats.org/officeDocument/2006/relationships/slide" Target="slides/slide64.xml"/><Relationship Id="rId116" Type="http://schemas.openxmlformats.org/officeDocument/2006/relationships/slide" Target="slides/slide113.xml"/><Relationship Id="rId137" Type="http://schemas.openxmlformats.org/officeDocument/2006/relationships/slide" Target="slides/slide134.xml"/><Relationship Id="rId158" Type="http://schemas.openxmlformats.org/officeDocument/2006/relationships/slide" Target="slides/slide155.xml"/><Relationship Id="rId20" Type="http://schemas.openxmlformats.org/officeDocument/2006/relationships/slide" Target="slides/slide17.xml"/><Relationship Id="rId41" Type="http://schemas.openxmlformats.org/officeDocument/2006/relationships/slide" Target="slides/slide38.xml"/><Relationship Id="rId62" Type="http://schemas.openxmlformats.org/officeDocument/2006/relationships/slide" Target="slides/slide59.xml"/><Relationship Id="rId83" Type="http://schemas.openxmlformats.org/officeDocument/2006/relationships/slide" Target="slides/slide80.xml"/><Relationship Id="rId88" Type="http://schemas.openxmlformats.org/officeDocument/2006/relationships/slide" Target="slides/slide85.xml"/><Relationship Id="rId111" Type="http://schemas.openxmlformats.org/officeDocument/2006/relationships/slide" Target="slides/slide108.xml"/><Relationship Id="rId132" Type="http://schemas.openxmlformats.org/officeDocument/2006/relationships/slide" Target="slides/slide129.xml"/><Relationship Id="rId153" Type="http://schemas.openxmlformats.org/officeDocument/2006/relationships/slide" Target="slides/slide150.xml"/><Relationship Id="rId174" Type="http://schemas.openxmlformats.org/officeDocument/2006/relationships/slide" Target="slides/slide171.xml"/><Relationship Id="rId179" Type="http://schemas.openxmlformats.org/officeDocument/2006/relationships/slide" Target="slides/slide176.xml"/><Relationship Id="rId195" Type="http://schemas.openxmlformats.org/officeDocument/2006/relationships/viewProps" Target="viewProps.xml"/><Relationship Id="rId190" Type="http://schemas.openxmlformats.org/officeDocument/2006/relationships/slide" Target="slides/slide187.xml"/><Relationship Id="rId15" Type="http://schemas.openxmlformats.org/officeDocument/2006/relationships/slide" Target="slides/slide12.xml"/><Relationship Id="rId36" Type="http://schemas.openxmlformats.org/officeDocument/2006/relationships/slide" Target="slides/slide33.xml"/><Relationship Id="rId57" Type="http://schemas.openxmlformats.org/officeDocument/2006/relationships/slide" Target="slides/slide54.xml"/><Relationship Id="rId106" Type="http://schemas.openxmlformats.org/officeDocument/2006/relationships/slide" Target="slides/slide103.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52" Type="http://schemas.openxmlformats.org/officeDocument/2006/relationships/slide" Target="slides/slide49.xml"/><Relationship Id="rId73" Type="http://schemas.openxmlformats.org/officeDocument/2006/relationships/slide" Target="slides/slide70.xml"/><Relationship Id="rId78" Type="http://schemas.openxmlformats.org/officeDocument/2006/relationships/slide" Target="slides/slide75.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43" Type="http://schemas.openxmlformats.org/officeDocument/2006/relationships/slide" Target="slides/slide140.xml"/><Relationship Id="rId148" Type="http://schemas.openxmlformats.org/officeDocument/2006/relationships/slide" Target="slides/slide145.xml"/><Relationship Id="rId164" Type="http://schemas.openxmlformats.org/officeDocument/2006/relationships/slide" Target="slides/slide161.xml"/><Relationship Id="rId169" Type="http://schemas.openxmlformats.org/officeDocument/2006/relationships/slide" Target="slides/slide166.xml"/><Relationship Id="rId185" Type="http://schemas.openxmlformats.org/officeDocument/2006/relationships/slide" Target="slides/slide182.xml"/><Relationship Id="rId4" Type="http://schemas.openxmlformats.org/officeDocument/2006/relationships/slide" Target="slides/slide1.xml"/><Relationship Id="rId9" Type="http://schemas.openxmlformats.org/officeDocument/2006/relationships/slide" Target="slides/slide6.xml"/><Relationship Id="rId180" Type="http://schemas.openxmlformats.org/officeDocument/2006/relationships/slide" Target="slides/slide177.xml"/><Relationship Id="rId26" Type="http://schemas.openxmlformats.org/officeDocument/2006/relationships/slide" Target="slides/slide23.xml"/><Relationship Id="rId47" Type="http://schemas.openxmlformats.org/officeDocument/2006/relationships/slide" Target="slides/slide44.xml"/><Relationship Id="rId68" Type="http://schemas.openxmlformats.org/officeDocument/2006/relationships/slide" Target="slides/slide65.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54" Type="http://schemas.openxmlformats.org/officeDocument/2006/relationships/slide" Target="slides/slide151.xml"/><Relationship Id="rId175" Type="http://schemas.openxmlformats.org/officeDocument/2006/relationships/slide" Target="slides/slide172.xml"/><Relationship Id="rId196" Type="http://schemas.openxmlformats.org/officeDocument/2006/relationships/theme" Target="theme/theme1.xml"/><Relationship Id="rId200" Type="http://schemas.microsoft.com/office/2018/10/relationships/authors" Target="authors.xml"/><Relationship Id="rId16" Type="http://schemas.openxmlformats.org/officeDocument/2006/relationships/slide" Target="slides/slide13.xml"/><Relationship Id="rId37" Type="http://schemas.openxmlformats.org/officeDocument/2006/relationships/slide" Target="slides/slide34.xml"/><Relationship Id="rId58" Type="http://schemas.openxmlformats.org/officeDocument/2006/relationships/slide" Target="slides/slide55.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44" Type="http://schemas.openxmlformats.org/officeDocument/2006/relationships/slide" Target="slides/slide141.xml"/><Relationship Id="rId90" Type="http://schemas.openxmlformats.org/officeDocument/2006/relationships/slide" Target="slides/slide87.xml"/><Relationship Id="rId165" Type="http://schemas.openxmlformats.org/officeDocument/2006/relationships/slide" Target="slides/slide162.xml"/><Relationship Id="rId186" Type="http://schemas.openxmlformats.org/officeDocument/2006/relationships/slide" Target="slides/slide183.xml"/><Relationship Id="rId27" Type="http://schemas.openxmlformats.org/officeDocument/2006/relationships/slide" Target="slides/slide24.xml"/><Relationship Id="rId48" Type="http://schemas.openxmlformats.org/officeDocument/2006/relationships/slide" Target="slides/slide45.xml"/><Relationship Id="rId69" Type="http://schemas.openxmlformats.org/officeDocument/2006/relationships/slide" Target="slides/slide66.xml"/><Relationship Id="rId113" Type="http://schemas.openxmlformats.org/officeDocument/2006/relationships/slide" Target="slides/slide110.xml"/><Relationship Id="rId134" Type="http://schemas.openxmlformats.org/officeDocument/2006/relationships/slide" Target="slides/slide131.xml"/><Relationship Id="rId80" Type="http://schemas.openxmlformats.org/officeDocument/2006/relationships/slide" Target="slides/slide77.xml"/><Relationship Id="rId155" Type="http://schemas.openxmlformats.org/officeDocument/2006/relationships/slide" Target="slides/slide152.xml"/><Relationship Id="rId176" Type="http://schemas.openxmlformats.org/officeDocument/2006/relationships/slide" Target="slides/slide173.xml"/><Relationship Id="rId197" Type="http://schemas.openxmlformats.org/officeDocument/2006/relationships/tableStyles" Target="tableStyles.xml"/><Relationship Id="rId17" Type="http://schemas.openxmlformats.org/officeDocument/2006/relationships/slide" Target="slides/slide14.xml"/><Relationship Id="rId38" Type="http://schemas.openxmlformats.org/officeDocument/2006/relationships/slide" Target="slides/slide35.xml"/><Relationship Id="rId59" Type="http://schemas.openxmlformats.org/officeDocument/2006/relationships/slide" Target="slides/slide56.xml"/><Relationship Id="rId103" Type="http://schemas.openxmlformats.org/officeDocument/2006/relationships/slide" Target="slides/slide100.xml"/><Relationship Id="rId124" Type="http://schemas.openxmlformats.org/officeDocument/2006/relationships/slide" Target="slides/slide121.xml"/><Relationship Id="rId70" Type="http://schemas.openxmlformats.org/officeDocument/2006/relationships/slide" Target="slides/slide67.xml"/><Relationship Id="rId91" Type="http://schemas.openxmlformats.org/officeDocument/2006/relationships/slide" Target="slides/slide88.xml"/><Relationship Id="rId145" Type="http://schemas.openxmlformats.org/officeDocument/2006/relationships/slide" Target="slides/slide142.xml"/><Relationship Id="rId166" Type="http://schemas.openxmlformats.org/officeDocument/2006/relationships/slide" Target="slides/slide163.xml"/><Relationship Id="rId187" Type="http://schemas.openxmlformats.org/officeDocument/2006/relationships/slide" Target="slides/slide184.xml"/><Relationship Id="rId1" Type="http://schemas.openxmlformats.org/officeDocument/2006/relationships/slideMaster" Target="slideMasters/slideMaster1.xml"/><Relationship Id="rId28" Type="http://schemas.openxmlformats.org/officeDocument/2006/relationships/slide" Target="slides/slide25.xml"/><Relationship Id="rId49" Type="http://schemas.openxmlformats.org/officeDocument/2006/relationships/slide" Target="slides/slide46.xml"/><Relationship Id="rId114" Type="http://schemas.openxmlformats.org/officeDocument/2006/relationships/slide" Target="slides/slide111.xml"/><Relationship Id="rId60" Type="http://schemas.openxmlformats.org/officeDocument/2006/relationships/slide" Target="slides/slide57.xml"/><Relationship Id="rId81" Type="http://schemas.openxmlformats.org/officeDocument/2006/relationships/slide" Target="slides/slide78.xml"/><Relationship Id="rId135" Type="http://schemas.openxmlformats.org/officeDocument/2006/relationships/slide" Target="slides/slide132.xml"/><Relationship Id="rId156" Type="http://schemas.openxmlformats.org/officeDocument/2006/relationships/slide" Target="slides/slide153.xml"/><Relationship Id="rId177" Type="http://schemas.openxmlformats.org/officeDocument/2006/relationships/slide" Target="slides/slide174.xml"/><Relationship Id="rId198" Type="http://schemas.microsoft.com/office/2016/11/relationships/changesInfo" Target="changesInfos/changesInfo1.xml"/><Relationship Id="rId18" Type="http://schemas.openxmlformats.org/officeDocument/2006/relationships/slide" Target="slides/slide15.xml"/><Relationship Id="rId39" Type="http://schemas.openxmlformats.org/officeDocument/2006/relationships/slide" Target="slides/slide36.xml"/><Relationship Id="rId50" Type="http://schemas.openxmlformats.org/officeDocument/2006/relationships/slide" Target="slides/slide47.xml"/><Relationship Id="rId104" Type="http://schemas.openxmlformats.org/officeDocument/2006/relationships/slide" Target="slides/slide101.xml"/><Relationship Id="rId125" Type="http://schemas.openxmlformats.org/officeDocument/2006/relationships/slide" Target="slides/slide122.xml"/><Relationship Id="rId146" Type="http://schemas.openxmlformats.org/officeDocument/2006/relationships/slide" Target="slides/slide143.xml"/><Relationship Id="rId167" Type="http://schemas.openxmlformats.org/officeDocument/2006/relationships/slide" Target="slides/slide164.xml"/><Relationship Id="rId188" Type="http://schemas.openxmlformats.org/officeDocument/2006/relationships/slide" Target="slides/slide18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an Philip Wahle" userId="684cb5200db6b388" providerId="Windows Live" clId="Web-{E0FB02D0-0256-4069-934D-865A22862D62}"/>
    <pc:docChg chg="mod modSld">
      <pc:chgData name="Jan Philip Wahle" userId="684cb5200db6b388" providerId="Windows Live" clId="Web-{E0FB02D0-0256-4069-934D-865A22862D62}" dt="2023-06-29T17:09:55.589" v="59"/>
      <pc:docMkLst>
        <pc:docMk/>
      </pc:docMkLst>
      <pc:sldChg chg="addCm">
        <pc:chgData name="Jan Philip Wahle" userId="684cb5200db6b388" providerId="Windows Live" clId="Web-{E0FB02D0-0256-4069-934D-865A22862D62}" dt="2023-06-29T16:50:20.328" v="1"/>
        <pc:sldMkLst>
          <pc:docMk/>
          <pc:sldMk cId="3240630583" sldId="257"/>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0:20.328" v="1"/>
              <pc2:cmMkLst xmlns:pc2="http://schemas.microsoft.com/office/powerpoint/2019/9/main/command">
                <pc:docMk/>
                <pc:sldMk cId="3240630583" sldId="257"/>
                <pc2:cmMk id="{7F5C2DCC-262D-48F0-B322-1E840819EFCA}"/>
              </pc2:cmMkLst>
            </pc226:cmChg>
          </p:ext>
        </pc:extLst>
      </pc:sldChg>
      <pc:sldChg chg="addCm">
        <pc:chgData name="Jan Philip Wahle" userId="684cb5200db6b388" providerId="Windows Live" clId="Web-{E0FB02D0-0256-4069-934D-865A22862D62}" dt="2023-06-29T16:51:02.454" v="2"/>
        <pc:sldMkLst>
          <pc:docMk/>
          <pc:sldMk cId="3471119852" sldId="258"/>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1:02.454" v="2"/>
              <pc2:cmMkLst xmlns:pc2="http://schemas.microsoft.com/office/powerpoint/2019/9/main/command">
                <pc:docMk/>
                <pc:sldMk cId="3471119852" sldId="258"/>
                <pc2:cmMk id="{848167F8-1786-4C3C-9940-5E8DED7D3D2B}"/>
              </pc2:cmMkLst>
            </pc226:cmChg>
          </p:ext>
        </pc:extLst>
      </pc:sldChg>
      <pc:sldChg chg="addCm">
        <pc:chgData name="Jan Philip Wahle" userId="684cb5200db6b388" providerId="Windows Live" clId="Web-{E0FB02D0-0256-4069-934D-865A22862D62}" dt="2023-06-29T16:54:46.055" v="11"/>
        <pc:sldMkLst>
          <pc:docMk/>
          <pc:sldMk cId="0" sldId="262"/>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3:54.101" v="9"/>
              <pc2:cmMkLst xmlns:pc2="http://schemas.microsoft.com/office/powerpoint/2019/9/main/command">
                <pc:docMk/>
                <pc:sldMk cId="0" sldId="262"/>
                <pc2:cmMk id="{01B94D75-33A8-44F7-9213-A5A5AE982769}"/>
              </pc2:cmMkLst>
            </pc226:cmChg>
            <pc226:cmChg xmlns:pc226="http://schemas.microsoft.com/office/powerpoint/2022/06/main/command" chg="add">
              <pc226:chgData name="Jan Philip Wahle" userId="684cb5200db6b388" providerId="Windows Live" clId="Web-{E0FB02D0-0256-4069-934D-865A22862D62}" dt="2023-06-29T16:54:14.742" v="10"/>
              <pc2:cmMkLst xmlns:pc2="http://schemas.microsoft.com/office/powerpoint/2019/9/main/command">
                <pc:docMk/>
                <pc:sldMk cId="0" sldId="262"/>
                <pc2:cmMk id="{DB769BBF-7512-459B-89F4-043A9A62CA00}"/>
              </pc2:cmMkLst>
            </pc226:cmChg>
            <pc226:cmChg xmlns:pc226="http://schemas.microsoft.com/office/powerpoint/2022/06/main/command" chg="add">
              <pc226:chgData name="Jan Philip Wahle" userId="684cb5200db6b388" providerId="Windows Live" clId="Web-{E0FB02D0-0256-4069-934D-865A22862D62}" dt="2023-06-29T16:54:46.055" v="11"/>
              <pc2:cmMkLst xmlns:pc2="http://schemas.microsoft.com/office/powerpoint/2019/9/main/command">
                <pc:docMk/>
                <pc:sldMk cId="0" sldId="262"/>
                <pc2:cmMk id="{963E9EBF-AAD0-427C-B883-6591FAC5F603}"/>
              </pc2:cmMkLst>
            </pc226:cmChg>
          </p:ext>
        </pc:extLst>
      </pc:sldChg>
      <pc:sldChg chg="addCm">
        <pc:chgData name="Jan Philip Wahle" userId="684cb5200db6b388" providerId="Windows Live" clId="Web-{E0FB02D0-0256-4069-934D-865A22862D62}" dt="2023-06-29T16:55:01.540" v="12"/>
        <pc:sldMkLst>
          <pc:docMk/>
          <pc:sldMk cId="780876515" sldId="280"/>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5:01.540" v="12"/>
              <pc2:cmMkLst xmlns:pc2="http://schemas.microsoft.com/office/powerpoint/2019/9/main/command">
                <pc:docMk/>
                <pc:sldMk cId="780876515" sldId="280"/>
                <pc2:cmMk id="{554739CD-BFC5-44D6-BB80-A4E9CA5F5A57}"/>
              </pc2:cmMkLst>
            </pc226:cmChg>
          </p:ext>
        </pc:extLst>
      </pc:sldChg>
      <pc:sldChg chg="addCm">
        <pc:chgData name="Jan Philip Wahle" userId="684cb5200db6b388" providerId="Windows Live" clId="Web-{E0FB02D0-0256-4069-934D-865A22862D62}" dt="2023-06-29T17:03:01.511" v="15"/>
        <pc:sldMkLst>
          <pc:docMk/>
          <pc:sldMk cId="955316294" sldId="553"/>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3:01.511" v="15"/>
              <pc2:cmMkLst xmlns:pc2="http://schemas.microsoft.com/office/powerpoint/2019/9/main/command">
                <pc:docMk/>
                <pc:sldMk cId="955316294" sldId="553"/>
                <pc2:cmMk id="{8BCF7434-2177-4E06-807E-C495ECF1389E}"/>
              </pc2:cmMkLst>
            </pc226:cmChg>
          </p:ext>
        </pc:extLst>
      </pc:sldChg>
      <pc:sldChg chg="addCm">
        <pc:chgData name="Jan Philip Wahle" userId="684cb5200db6b388" providerId="Windows Live" clId="Web-{E0FB02D0-0256-4069-934D-865A22862D62}" dt="2023-06-29T16:51:40.205" v="4"/>
        <pc:sldMkLst>
          <pc:docMk/>
          <pc:sldMk cId="1496893761" sldId="600"/>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1:40.205" v="4"/>
              <pc2:cmMkLst xmlns:pc2="http://schemas.microsoft.com/office/powerpoint/2019/9/main/command">
                <pc:docMk/>
                <pc:sldMk cId="1496893761" sldId="600"/>
                <pc2:cmMk id="{7D519FC3-B21A-4FED-A033-4090791FF52A}"/>
              </pc2:cmMkLst>
            </pc226:cmChg>
            <pc226:cmChg xmlns:pc226="http://schemas.microsoft.com/office/powerpoint/2022/06/main/command" chg="add">
              <pc226:chgData name="Jan Philip Wahle" userId="684cb5200db6b388" providerId="Windows Live" clId="Web-{E0FB02D0-0256-4069-934D-865A22862D62}" dt="2023-06-29T16:51:24.361" v="3"/>
              <pc2:cmMkLst xmlns:pc2="http://schemas.microsoft.com/office/powerpoint/2019/9/main/command">
                <pc:docMk/>
                <pc:sldMk cId="1496893761" sldId="600"/>
                <pc2:cmMk id="{F3C64ED7-4EB1-48E5-B71C-B64130E8E3FA}"/>
              </pc2:cmMkLst>
            </pc226:cmChg>
          </p:ext>
        </pc:extLst>
      </pc:sldChg>
      <pc:sldChg chg="addCm">
        <pc:chgData name="Jan Philip Wahle" userId="684cb5200db6b388" providerId="Windows Live" clId="Web-{E0FB02D0-0256-4069-934D-865A22862D62}" dt="2023-06-29T16:52:09.613" v="5"/>
        <pc:sldMkLst>
          <pc:docMk/>
          <pc:sldMk cId="2268140739" sldId="1118"/>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2:09.613" v="5"/>
              <pc2:cmMkLst xmlns:pc2="http://schemas.microsoft.com/office/powerpoint/2019/9/main/command">
                <pc:docMk/>
                <pc:sldMk cId="2268140739" sldId="1118"/>
                <pc2:cmMk id="{84DEF19A-6402-4DB0-8EC4-8A3DD5ADF0A5}"/>
              </pc2:cmMkLst>
            </pc226:cmChg>
          </p:ext>
        </pc:extLst>
      </pc:sldChg>
      <pc:sldChg chg="addCm">
        <pc:chgData name="Jan Philip Wahle" userId="684cb5200db6b388" providerId="Windows Live" clId="Web-{E0FB02D0-0256-4069-934D-865A22862D62}" dt="2023-06-29T16:53:14.177" v="8"/>
        <pc:sldMkLst>
          <pc:docMk/>
          <pc:sldMk cId="3989708906" sldId="1120"/>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3:14.177" v="8"/>
              <pc2:cmMkLst xmlns:pc2="http://schemas.microsoft.com/office/powerpoint/2019/9/main/command">
                <pc:docMk/>
                <pc:sldMk cId="3989708906" sldId="1120"/>
                <pc2:cmMk id="{6BE4838A-E8F4-41DC-9F59-3BF77C30D26A}"/>
              </pc2:cmMkLst>
            </pc226:cmChg>
            <pc226:cmChg xmlns:pc226="http://schemas.microsoft.com/office/powerpoint/2022/06/main/command" chg="add">
              <pc226:chgData name="Jan Philip Wahle" userId="684cb5200db6b388" providerId="Windows Live" clId="Web-{E0FB02D0-0256-4069-934D-865A22862D62}" dt="2023-06-29T16:52:56.646" v="7"/>
              <pc2:cmMkLst xmlns:pc2="http://schemas.microsoft.com/office/powerpoint/2019/9/main/command">
                <pc:docMk/>
                <pc:sldMk cId="3989708906" sldId="1120"/>
                <pc2:cmMk id="{352243D5-EC22-4D30-97CA-F509E6EE168E}"/>
              </pc2:cmMkLst>
            </pc226:cmChg>
          </p:ext>
        </pc:extLst>
      </pc:sldChg>
      <pc:sldChg chg="addCm">
        <pc:chgData name="Jan Philip Wahle" userId="684cb5200db6b388" providerId="Windows Live" clId="Web-{E0FB02D0-0256-4069-934D-865A22862D62}" dt="2023-06-29T16:57:32.061" v="14"/>
        <pc:sldMkLst>
          <pc:docMk/>
          <pc:sldMk cId="2095217090" sldId="1152"/>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7:32.061" v="14"/>
              <pc2:cmMkLst xmlns:pc2="http://schemas.microsoft.com/office/powerpoint/2019/9/main/command">
                <pc:docMk/>
                <pc:sldMk cId="2095217090" sldId="1152"/>
                <pc2:cmMk id="{F0F99ADB-6406-446F-AC0D-F1522CB6E09D}"/>
              </pc2:cmMkLst>
            </pc226:cmChg>
          </p:ext>
        </pc:extLst>
      </pc:sldChg>
      <pc:sldChg chg="addCm">
        <pc:chgData name="Jan Philip Wahle" userId="684cb5200db6b388" providerId="Windows Live" clId="Web-{E0FB02D0-0256-4069-934D-865A22862D62}" dt="2023-06-29T17:08:48.727" v="55"/>
        <pc:sldMkLst>
          <pc:docMk/>
          <pc:sldMk cId="495240966" sldId="1157"/>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8:48.727" v="55"/>
              <pc2:cmMkLst xmlns:pc2="http://schemas.microsoft.com/office/powerpoint/2019/9/main/command">
                <pc:docMk/>
                <pc:sldMk cId="495240966" sldId="1157"/>
                <pc2:cmMk id="{8C212F93-AC30-465A-A77A-8594EADC7899}"/>
              </pc2:cmMkLst>
            </pc226:cmChg>
          </p:ext>
        </pc:extLst>
      </pc:sldChg>
      <pc:sldChg chg="modSp">
        <pc:chgData name="Jan Philip Wahle" userId="684cb5200db6b388" providerId="Windows Live" clId="Web-{E0FB02D0-0256-4069-934D-865A22862D62}" dt="2023-06-29T17:09:07.197" v="58" actId="20577"/>
        <pc:sldMkLst>
          <pc:docMk/>
          <pc:sldMk cId="3399889454" sldId="1158"/>
        </pc:sldMkLst>
        <pc:spChg chg="mod">
          <ac:chgData name="Jan Philip Wahle" userId="684cb5200db6b388" providerId="Windows Live" clId="Web-{E0FB02D0-0256-4069-934D-865A22862D62}" dt="2023-06-29T17:09:07.197" v="58" actId="20577"/>
          <ac:spMkLst>
            <pc:docMk/>
            <pc:sldMk cId="3399889454" sldId="1158"/>
            <ac:spMk id="6" creationId="{1F9211DB-E856-2412-1A3F-D7549AD41A2D}"/>
          </ac:spMkLst>
        </pc:spChg>
      </pc:sldChg>
      <pc:sldChg chg="addCm">
        <pc:chgData name="Jan Philip Wahle" userId="684cb5200db6b388" providerId="Windows Live" clId="Web-{E0FB02D0-0256-4069-934D-865A22862D62}" dt="2023-06-29T17:09:55.589" v="59"/>
        <pc:sldMkLst>
          <pc:docMk/>
          <pc:sldMk cId="2162007810" sldId="1161"/>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9:55.589" v="59"/>
              <pc2:cmMkLst xmlns:pc2="http://schemas.microsoft.com/office/powerpoint/2019/9/main/command">
                <pc:docMk/>
                <pc:sldMk cId="2162007810" sldId="1161"/>
                <pc2:cmMk id="{0EC1705D-A4F3-4479-B263-A0D2E28F407E}"/>
              </pc2:cmMkLst>
            </pc226:cmChg>
          </p:ext>
        </pc:extLst>
      </pc:sldChg>
      <pc:sldChg chg="modSp addCm">
        <pc:chgData name="Jan Philip Wahle" userId="684cb5200db6b388" providerId="Windows Live" clId="Web-{E0FB02D0-0256-4069-934D-865A22862D62}" dt="2023-06-29T17:08:26.789" v="54"/>
        <pc:sldMkLst>
          <pc:docMk/>
          <pc:sldMk cId="477923403" sldId="2288"/>
        </pc:sldMkLst>
        <pc:spChg chg="mod">
          <ac:chgData name="Jan Philip Wahle" userId="684cb5200db6b388" providerId="Windows Live" clId="Web-{E0FB02D0-0256-4069-934D-865A22862D62}" dt="2023-06-29T17:08:18.149" v="53" actId="20577"/>
          <ac:spMkLst>
            <pc:docMk/>
            <pc:sldMk cId="477923403" sldId="2288"/>
            <ac:spMk id="3" creationId="{F2EE050B-D30F-14D9-76E6-D25B7491ECD6}"/>
          </ac:spMkLst>
        </pc:spChg>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8:26.789" v="54"/>
              <pc2:cmMkLst xmlns:pc2="http://schemas.microsoft.com/office/powerpoint/2019/9/main/command">
                <pc:docMk/>
                <pc:sldMk cId="477923403" sldId="2288"/>
                <pc2:cmMk id="{4C6439AC-27AD-465B-8D00-53B86C71F5FE}"/>
              </pc2:cmMkLst>
            </pc226:cmChg>
          </p:ext>
        </pc:extLst>
      </pc:sldChg>
      <pc:sldChg chg="addCm">
        <pc:chgData name="Jan Philip Wahle" userId="684cb5200db6b388" providerId="Windows Live" clId="Web-{E0FB02D0-0256-4069-934D-865A22862D62}" dt="2023-06-29T16:52:27.863" v="6"/>
        <pc:sldMkLst>
          <pc:docMk/>
          <pc:sldMk cId="1324549096" sldId="2294"/>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2:27.863" v="6"/>
              <pc2:cmMkLst xmlns:pc2="http://schemas.microsoft.com/office/powerpoint/2019/9/main/command">
                <pc:docMk/>
                <pc:sldMk cId="1324549096" sldId="2294"/>
                <pc2:cmMk id="{B283018A-DFC1-42E8-A988-E791009D69B3}"/>
              </pc2:cmMkLst>
            </pc226:cmChg>
          </p:ext>
        </pc:extLst>
      </pc:sldChg>
      <pc:sldChg chg="addCm">
        <pc:chgData name="Jan Philip Wahle" userId="684cb5200db6b388" providerId="Windows Live" clId="Web-{E0FB02D0-0256-4069-934D-865A22862D62}" dt="2023-06-29T16:56:25.621" v="13"/>
        <pc:sldMkLst>
          <pc:docMk/>
          <pc:sldMk cId="2005348760" sldId="2299"/>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6:56:25.621" v="13"/>
              <pc2:cmMkLst xmlns:pc2="http://schemas.microsoft.com/office/powerpoint/2019/9/main/command">
                <pc:docMk/>
                <pc:sldMk cId="2005348760" sldId="2299"/>
                <pc2:cmMk id="{4174C5B0-44D2-4345-B224-E1FE3BF82BD6}"/>
              </pc2:cmMkLst>
            </pc226:cmChg>
          </p:ext>
        </pc:extLst>
      </pc:sldChg>
      <pc:sldChg chg="modSp">
        <pc:chgData name="Jan Philip Wahle" userId="684cb5200db6b388" providerId="Windows Live" clId="Web-{E0FB02D0-0256-4069-934D-865A22862D62}" dt="2023-06-29T17:05:43.502" v="34" actId="20577"/>
        <pc:sldMkLst>
          <pc:docMk/>
          <pc:sldMk cId="2086802014" sldId="2320"/>
        </pc:sldMkLst>
        <pc:spChg chg="mod">
          <ac:chgData name="Jan Philip Wahle" userId="684cb5200db6b388" providerId="Windows Live" clId="Web-{E0FB02D0-0256-4069-934D-865A22862D62}" dt="2023-06-29T17:05:43.502" v="34" actId="20577"/>
          <ac:spMkLst>
            <pc:docMk/>
            <pc:sldMk cId="2086802014" sldId="2320"/>
            <ac:spMk id="5" creationId="{BD78DD24-7E54-66A2-6899-3163DE03D665}"/>
          </ac:spMkLst>
        </pc:spChg>
      </pc:sldChg>
      <pc:sldChg chg="addCm">
        <pc:chgData name="Jan Philip Wahle" userId="684cb5200db6b388" providerId="Windows Live" clId="Web-{E0FB02D0-0256-4069-934D-865A22862D62}" dt="2023-06-29T17:06:01.440" v="35"/>
        <pc:sldMkLst>
          <pc:docMk/>
          <pc:sldMk cId="1522914144" sldId="2322"/>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6:01.440" v="35"/>
              <pc2:cmMkLst xmlns:pc2="http://schemas.microsoft.com/office/powerpoint/2019/9/main/command">
                <pc:docMk/>
                <pc:sldMk cId="1522914144" sldId="2322"/>
                <pc2:cmMk id="{E3843D99-71B1-4E9E-9531-C64C4B427069}"/>
              </pc2:cmMkLst>
            </pc226:cmChg>
          </p:ext>
        </pc:extLst>
      </pc:sldChg>
      <pc:sldChg chg="modSp">
        <pc:chgData name="Jan Philip Wahle" userId="684cb5200db6b388" providerId="Windows Live" clId="Web-{E0FB02D0-0256-4069-934D-865A22862D62}" dt="2023-06-29T17:07:03.833" v="43" actId="20577"/>
        <pc:sldMkLst>
          <pc:docMk/>
          <pc:sldMk cId="2078102658" sldId="2334"/>
        </pc:sldMkLst>
        <pc:spChg chg="mod">
          <ac:chgData name="Jan Philip Wahle" userId="684cb5200db6b388" providerId="Windows Live" clId="Web-{E0FB02D0-0256-4069-934D-865A22862D62}" dt="2023-06-29T17:07:03.833" v="43" actId="20577"/>
          <ac:spMkLst>
            <pc:docMk/>
            <pc:sldMk cId="2078102658" sldId="2334"/>
            <ac:spMk id="8" creationId="{106BCD50-CA37-6374-66EE-C63FE7860C31}"/>
          </ac:spMkLst>
        </pc:spChg>
      </pc:sldChg>
      <pc:sldChg chg="modSp">
        <pc:chgData name="Jan Philip Wahle" userId="684cb5200db6b388" providerId="Windows Live" clId="Web-{E0FB02D0-0256-4069-934D-865A22862D62}" dt="2023-06-29T17:06:47.254" v="42" actId="20577"/>
        <pc:sldMkLst>
          <pc:docMk/>
          <pc:sldMk cId="508308805" sldId="2362"/>
        </pc:sldMkLst>
        <pc:spChg chg="mod">
          <ac:chgData name="Jan Philip Wahle" userId="684cb5200db6b388" providerId="Windows Live" clId="Web-{E0FB02D0-0256-4069-934D-865A22862D62}" dt="2023-06-29T17:06:47.254" v="42" actId="20577"/>
          <ac:spMkLst>
            <pc:docMk/>
            <pc:sldMk cId="508308805" sldId="2362"/>
            <ac:spMk id="5" creationId="{BD78DD24-7E54-66A2-6899-3163DE03D665}"/>
          </ac:spMkLst>
        </pc:spChg>
      </pc:sldChg>
      <pc:sldChg chg="addCm">
        <pc:chgData name="Jan Philip Wahle" userId="684cb5200db6b388" providerId="Windows Live" clId="Web-{E0FB02D0-0256-4069-934D-865A22862D62}" dt="2023-06-29T17:05:13.954" v="17"/>
        <pc:sldMkLst>
          <pc:docMk/>
          <pc:sldMk cId="2789075314" sldId="2382"/>
        </pc:sldMkLst>
        <pc:extLst>
          <p:ext xmlns:p="http://schemas.openxmlformats.org/presentationml/2006/main" uri="{D6D511B9-2390-475A-947B-AFAB55BFBCF1}">
            <pc226:cmChg xmlns:pc226="http://schemas.microsoft.com/office/powerpoint/2022/06/main/command" chg="add">
              <pc226:chgData name="Jan Philip Wahle" userId="684cb5200db6b388" providerId="Windows Live" clId="Web-{E0FB02D0-0256-4069-934D-865A22862D62}" dt="2023-06-29T17:04:34.530" v="16"/>
              <pc2:cmMkLst xmlns:pc2="http://schemas.microsoft.com/office/powerpoint/2019/9/main/command">
                <pc:docMk/>
                <pc:sldMk cId="2789075314" sldId="2382"/>
                <pc2:cmMk id="{384796AF-6DE1-4399-B835-C6202F452373}"/>
              </pc2:cmMkLst>
            </pc226:cmChg>
            <pc226:cmChg xmlns:pc226="http://schemas.microsoft.com/office/powerpoint/2022/06/main/command" chg="add">
              <pc226:chgData name="Jan Philip Wahle" userId="684cb5200db6b388" providerId="Windows Live" clId="Web-{E0FB02D0-0256-4069-934D-865A22862D62}" dt="2023-06-29T17:05:13.954" v="17"/>
              <pc2:cmMkLst xmlns:pc2="http://schemas.microsoft.com/office/powerpoint/2019/9/main/command">
                <pc:docMk/>
                <pc:sldMk cId="2789075314" sldId="2382"/>
                <pc2:cmMk id="{2923EEC5-33CC-4B53-B883-DA3F610C2089}"/>
              </pc2:cmMkLst>
            </pc226:cmChg>
          </p:ext>
        </pc:extLst>
      </pc:sldChg>
    </pc:docChg>
  </pc:docChgLst>
  <pc:docChgLst>
    <pc:chgData name="Jan Philip Wahle" userId="684cb5200db6b388" providerId="Windows Live" clId="Web-{454AED52-3227-4BF5-A6EF-92C7F11B7FDD}"/>
    <pc:docChg chg="modSld">
      <pc:chgData name="Jan Philip Wahle" userId="684cb5200db6b388" providerId="Windows Live" clId="Web-{454AED52-3227-4BF5-A6EF-92C7F11B7FDD}" dt="2023-06-26T18:01:47.624" v="1" actId="20577"/>
      <pc:docMkLst>
        <pc:docMk/>
      </pc:docMkLst>
      <pc:sldChg chg="modSp">
        <pc:chgData name="Jan Philip Wahle" userId="684cb5200db6b388" providerId="Windows Live" clId="Web-{454AED52-3227-4BF5-A6EF-92C7F11B7FDD}" dt="2023-06-26T18:01:47.624" v="1" actId="20577"/>
        <pc:sldMkLst>
          <pc:docMk/>
          <pc:sldMk cId="3471119852" sldId="258"/>
        </pc:sldMkLst>
        <pc:spChg chg="mod">
          <ac:chgData name="Jan Philip Wahle" userId="684cb5200db6b388" providerId="Windows Live" clId="Web-{454AED52-3227-4BF5-A6EF-92C7F11B7FDD}" dt="2023-06-26T18:01:47.624" v="1" actId="20577"/>
          <ac:spMkLst>
            <pc:docMk/>
            <pc:sldMk cId="3471119852" sldId="258"/>
            <ac:spMk id="2" creationId="{385C96D2-B575-48C4-988D-23382C1EB934}"/>
          </ac:spMkLst>
        </pc:spChg>
      </pc:sldChg>
    </pc:docChg>
  </pc:docChgLst>
  <pc:docChgLst>
    <pc:chgData name="Terry Ruas" userId="e37897c0e6891740" providerId="LiveId" clId="{B3310C29-E225-4DFB-90BD-75D71D6D8ADB}"/>
    <pc:docChg chg="modSld">
      <pc:chgData name="Terry Ruas" userId="e37897c0e6891740" providerId="LiveId" clId="{B3310C29-E225-4DFB-90BD-75D71D6D8ADB}" dt="2023-04-25T07:36:46.433" v="6"/>
      <pc:docMkLst>
        <pc:docMk/>
      </pc:docMkLst>
      <pc:sldChg chg="modSp mod">
        <pc:chgData name="Terry Ruas" userId="e37897c0e6891740" providerId="LiveId" clId="{B3310C29-E225-4DFB-90BD-75D71D6D8ADB}" dt="2023-04-25T07:34:38.677" v="5" actId="20577"/>
        <pc:sldMkLst>
          <pc:docMk/>
          <pc:sldMk cId="4048428906" sldId="282"/>
        </pc:sldMkLst>
        <pc:spChg chg="mod">
          <ac:chgData name="Terry Ruas" userId="e37897c0e6891740" providerId="LiveId" clId="{B3310C29-E225-4DFB-90BD-75D71D6D8ADB}" dt="2023-04-25T07:34:38.677" v="5" actId="20577"/>
          <ac:spMkLst>
            <pc:docMk/>
            <pc:sldMk cId="4048428906" sldId="282"/>
            <ac:spMk id="61" creationId="{00000000-0000-0000-0000-000000000000}"/>
          </ac:spMkLst>
        </pc:spChg>
      </pc:sldChg>
      <pc:sldChg chg="addSp modSp mod">
        <pc:chgData name="Terry Ruas" userId="e37897c0e6891740" providerId="LiveId" clId="{B3310C29-E225-4DFB-90BD-75D71D6D8ADB}" dt="2023-04-12T13:20:49.518" v="4" actId="1076"/>
        <pc:sldMkLst>
          <pc:docMk/>
          <pc:sldMk cId="572187560" sldId="1109"/>
        </pc:sldMkLst>
        <pc:picChg chg="add mod">
          <ac:chgData name="Terry Ruas" userId="e37897c0e6891740" providerId="LiveId" clId="{B3310C29-E225-4DFB-90BD-75D71D6D8ADB}" dt="2023-04-12T13:20:49.518" v="4" actId="1076"/>
          <ac:picMkLst>
            <pc:docMk/>
            <pc:sldMk cId="572187560" sldId="1109"/>
            <ac:picMk id="4" creationId="{D80D3343-DA9C-CA72-22D6-437E2266D284}"/>
          </ac:picMkLst>
        </pc:picChg>
      </pc:sldChg>
      <pc:sldChg chg="modTransition">
        <pc:chgData name="Terry Ruas" userId="e37897c0e6891740" providerId="LiveId" clId="{B3310C29-E225-4DFB-90BD-75D71D6D8ADB}" dt="2023-04-25T07:36:46.433" v="6"/>
        <pc:sldMkLst>
          <pc:docMk/>
          <pc:sldMk cId="1836345186" sldId="1122"/>
        </pc:sldMkLst>
      </pc:sldChg>
      <pc:sldChg chg="modTransition">
        <pc:chgData name="Terry Ruas" userId="e37897c0e6891740" providerId="LiveId" clId="{B3310C29-E225-4DFB-90BD-75D71D6D8ADB}" dt="2023-04-25T07:36:46.433" v="6"/>
        <pc:sldMkLst>
          <pc:docMk/>
          <pc:sldMk cId="1759217975" sldId="1140"/>
        </pc:sldMkLst>
      </pc:sldChg>
    </pc:docChg>
  </pc:docChgLst>
  <pc:docChgLst>
    <pc:chgData name="Terry Ruas" userId="e37897c0e6891740" providerId="Windows Live" clId="Web-{A32FAA7C-E2A8-4FCA-99E4-F682E297E112}"/>
    <pc:docChg chg="modSld">
      <pc:chgData name="Terry Ruas" userId="e37897c0e6891740" providerId="Windows Live" clId="Web-{A32FAA7C-E2A8-4FCA-99E4-F682E297E112}" dt="2023-04-12T13:19:56.266" v="5"/>
      <pc:docMkLst>
        <pc:docMk/>
      </pc:docMkLst>
      <pc:sldChg chg="mod modShow">
        <pc:chgData name="Terry Ruas" userId="e37897c0e6891740" providerId="Windows Live" clId="Web-{A32FAA7C-E2A8-4FCA-99E4-F682E297E112}" dt="2023-04-12T13:19:10.312" v="0"/>
        <pc:sldMkLst>
          <pc:docMk/>
          <pc:sldMk cId="294399208" sldId="263"/>
        </pc:sldMkLst>
      </pc:sldChg>
      <pc:sldChg chg="addSp delSp modSp">
        <pc:chgData name="Terry Ruas" userId="e37897c0e6891740" providerId="Windows Live" clId="Web-{A32FAA7C-E2A8-4FCA-99E4-F682E297E112}" dt="2023-04-12T13:19:56.266" v="5"/>
        <pc:sldMkLst>
          <pc:docMk/>
          <pc:sldMk cId="572187560" sldId="1109"/>
        </pc:sldMkLst>
        <pc:picChg chg="add del mod">
          <ac:chgData name="Terry Ruas" userId="e37897c0e6891740" providerId="Windows Live" clId="Web-{A32FAA7C-E2A8-4FCA-99E4-F682E297E112}" dt="2023-04-12T13:19:56.266" v="5"/>
          <ac:picMkLst>
            <pc:docMk/>
            <pc:sldMk cId="572187560" sldId="1109"/>
            <ac:picMk id="4" creationId="{46DE78F3-EDED-2BF8-FE3F-25D627331C37}"/>
          </ac:picMkLst>
        </pc:picChg>
        <pc:picChg chg="del">
          <ac:chgData name="Terry Ruas" userId="e37897c0e6891740" providerId="Windows Live" clId="Web-{A32FAA7C-E2A8-4FCA-99E4-F682E297E112}" dt="2023-04-12T13:19:50.563" v="1"/>
          <ac:picMkLst>
            <pc:docMk/>
            <pc:sldMk cId="572187560" sldId="1109"/>
            <ac:picMk id="4102" creationId="{9091375B-CA90-3026-2849-931AD91CC913}"/>
          </ac:picMkLst>
        </pc:picChg>
      </pc:sldChg>
    </pc:docChg>
  </pc:docChgLst>
  <pc:docChgLst>
    <pc:chgData name="Terry Ruas" userId="e37897c0e6891740" providerId="Windows Live" clId="Web-{5D36DC31-EF68-4D19-8A0C-6921B1D01700}"/>
    <pc:docChg chg="sldOrd">
      <pc:chgData name="Terry Ruas" userId="e37897c0e6891740" providerId="Windows Live" clId="Web-{5D36DC31-EF68-4D19-8A0C-6921B1D01700}" dt="2023-04-20T15:11:55.967" v="0"/>
      <pc:docMkLst>
        <pc:docMk/>
      </pc:docMkLst>
      <pc:sldChg chg="ord">
        <pc:chgData name="Terry Ruas" userId="e37897c0e6891740" providerId="Windows Live" clId="Web-{5D36DC31-EF68-4D19-8A0C-6921B1D01700}" dt="2023-04-20T15:11:55.967" v="0"/>
        <pc:sldMkLst>
          <pc:docMk/>
          <pc:sldMk cId="3186205864" sldId="609"/>
        </pc:sldMkLst>
      </pc:sldChg>
    </pc:docChg>
  </pc:docChgLst>
  <pc:docChgLst>
    <pc:chgData name="Terry Ruas" userId="e37897c0e6891740" providerId="LiveId" clId="{ACE7AB17-38FC-4401-8C37-967D39C79FC2}"/>
    <pc:docChg chg="undo custSel addSld delSld modSld sldOrd">
      <pc:chgData name="Terry Ruas" userId="e37897c0e6891740" providerId="LiveId" clId="{ACE7AB17-38FC-4401-8C37-967D39C79FC2}" dt="2023-03-15T10:47:17.420" v="1872" actId="478"/>
      <pc:docMkLst>
        <pc:docMk/>
      </pc:docMkLst>
      <pc:sldChg chg="del">
        <pc:chgData name="Terry Ruas" userId="e37897c0e6891740" providerId="LiveId" clId="{ACE7AB17-38FC-4401-8C37-967D39C79FC2}" dt="2023-03-09T07:15:20.585" v="1" actId="47"/>
        <pc:sldMkLst>
          <pc:docMk/>
          <pc:sldMk cId="109857222" sldId="256"/>
        </pc:sldMkLst>
      </pc:sldChg>
      <pc:sldChg chg="addSp delSp modSp add mod modClrScheme chgLayout">
        <pc:chgData name="Terry Ruas" userId="e37897c0e6891740" providerId="LiveId" clId="{ACE7AB17-38FC-4401-8C37-967D39C79FC2}" dt="2023-03-09T16:32:29.687" v="543" actId="20577"/>
        <pc:sldMkLst>
          <pc:docMk/>
          <pc:sldMk cId="3240630583" sldId="257"/>
        </pc:sldMkLst>
        <pc:spChg chg="add del mod">
          <ac:chgData name="Terry Ruas" userId="e37897c0e6891740" providerId="LiveId" clId="{ACE7AB17-38FC-4401-8C37-967D39C79FC2}" dt="2023-03-09T07:20:30.866" v="54" actId="478"/>
          <ac:spMkLst>
            <pc:docMk/>
            <pc:sldMk cId="3240630583" sldId="257"/>
            <ac:spMk id="2" creationId="{8476BC8C-5396-77CE-5562-DF5D57B9FDD4}"/>
          </ac:spMkLst>
        </pc:spChg>
        <pc:spChg chg="mod ord">
          <ac:chgData name="Terry Ruas" userId="e37897c0e6891740" providerId="LiveId" clId="{ACE7AB17-38FC-4401-8C37-967D39C79FC2}" dt="2023-03-09T16:27:21.954" v="426" actId="700"/>
          <ac:spMkLst>
            <pc:docMk/>
            <pc:sldMk cId="3240630583" sldId="257"/>
            <ac:spMk id="3" creationId="{FFAE26D5-1884-4A93-BDAF-CCD2228AD786}"/>
          </ac:spMkLst>
        </pc:spChg>
        <pc:spChg chg="mod ord">
          <ac:chgData name="Terry Ruas" userId="e37897c0e6891740" providerId="LiveId" clId="{ACE7AB17-38FC-4401-8C37-967D39C79FC2}" dt="2023-03-09T16:32:29.687" v="543" actId="20577"/>
          <ac:spMkLst>
            <pc:docMk/>
            <pc:sldMk cId="3240630583" sldId="257"/>
            <ac:spMk id="4" creationId="{87A44B82-E9DD-4B5C-AD1D-8CE470F2227A}"/>
          </ac:spMkLst>
        </pc:spChg>
        <pc:spChg chg="mod">
          <ac:chgData name="Terry Ruas" userId="e37897c0e6891740" providerId="LiveId" clId="{ACE7AB17-38FC-4401-8C37-967D39C79FC2}" dt="2023-03-09T07:43:49.658" v="391" actId="1076"/>
          <ac:spMkLst>
            <pc:docMk/>
            <pc:sldMk cId="3240630583" sldId="257"/>
            <ac:spMk id="5" creationId="{4DD71975-2783-668D-0229-39E5242989E6}"/>
          </ac:spMkLst>
        </pc:spChg>
        <pc:picChg chg="del">
          <ac:chgData name="Terry Ruas" userId="e37897c0e6891740" providerId="LiveId" clId="{ACE7AB17-38FC-4401-8C37-967D39C79FC2}" dt="2023-03-09T07:20:06.124" v="50" actId="478"/>
          <ac:picMkLst>
            <pc:docMk/>
            <pc:sldMk cId="3240630583" sldId="257"/>
            <ac:picMk id="7" creationId="{62A497B3-6732-7B22-892A-8617CD4780BF}"/>
          </ac:picMkLst>
        </pc:picChg>
        <pc:picChg chg="add mod">
          <ac:chgData name="Terry Ruas" userId="e37897c0e6891740" providerId="LiveId" clId="{ACE7AB17-38FC-4401-8C37-967D39C79FC2}" dt="2023-03-09T16:27:29.126" v="427" actId="1076"/>
          <ac:picMkLst>
            <pc:docMk/>
            <pc:sldMk cId="3240630583" sldId="257"/>
            <ac:picMk id="8" creationId="{C41DFDE0-9F93-E973-F2C4-AA9791AF424A}"/>
          </ac:picMkLst>
        </pc:picChg>
        <pc:picChg chg="add mod">
          <ac:chgData name="Terry Ruas" userId="e37897c0e6891740" providerId="LiveId" clId="{ACE7AB17-38FC-4401-8C37-967D39C79FC2}" dt="2023-03-09T07:26:25.199" v="121" actId="14100"/>
          <ac:picMkLst>
            <pc:docMk/>
            <pc:sldMk cId="3240630583" sldId="257"/>
            <ac:picMk id="10" creationId="{F7FED0B9-35B2-C5BA-ED22-7409455C1E2A}"/>
          </ac:picMkLst>
        </pc:picChg>
      </pc:sldChg>
      <pc:sldChg chg="modSp add mod">
        <pc:chgData name="Terry Ruas" userId="e37897c0e6891740" providerId="LiveId" clId="{ACE7AB17-38FC-4401-8C37-967D39C79FC2}" dt="2023-03-14T06:38:54.081" v="604" actId="20577"/>
        <pc:sldMkLst>
          <pc:docMk/>
          <pc:sldMk cId="3471119852" sldId="258"/>
        </pc:sldMkLst>
        <pc:spChg chg="mod">
          <ac:chgData name="Terry Ruas" userId="e37897c0e6891740" providerId="LiveId" clId="{ACE7AB17-38FC-4401-8C37-967D39C79FC2}" dt="2023-03-14T06:38:54.081" v="604" actId="20577"/>
          <ac:spMkLst>
            <pc:docMk/>
            <pc:sldMk cId="3471119852" sldId="258"/>
            <ac:spMk id="2" creationId="{385C96D2-B575-48C4-988D-23382C1EB934}"/>
          </ac:spMkLst>
        </pc:spChg>
      </pc:sldChg>
      <pc:sldChg chg="delSp modSp add mod modTransition modClrScheme chgLayout">
        <pc:chgData name="Terry Ruas" userId="e37897c0e6891740" providerId="LiveId" clId="{ACE7AB17-38FC-4401-8C37-967D39C79FC2}" dt="2023-03-14T09:38:13.551" v="1870" actId="20577"/>
        <pc:sldMkLst>
          <pc:docMk/>
          <pc:sldMk cId="0" sldId="262"/>
        </pc:sldMkLst>
        <pc:spChg chg="del mod">
          <ac:chgData name="Terry Ruas" userId="e37897c0e6891740" providerId="LiveId" clId="{ACE7AB17-38FC-4401-8C37-967D39C79FC2}" dt="2023-03-14T06:38:21.355" v="589" actId="700"/>
          <ac:spMkLst>
            <pc:docMk/>
            <pc:sldMk cId="0" sldId="262"/>
            <ac:spMk id="9" creationId="{00000000-0000-0000-0000-000000000000}"/>
          </ac:spMkLst>
        </pc:spChg>
        <pc:spChg chg="mod ord">
          <ac:chgData name="Terry Ruas" userId="e37897c0e6891740" providerId="LiveId" clId="{ACE7AB17-38FC-4401-8C37-967D39C79FC2}" dt="2023-03-14T09:38:13.551" v="1870" actId="20577"/>
          <ac:spMkLst>
            <pc:docMk/>
            <pc:sldMk cId="0" sldId="262"/>
            <ac:spMk id="61" creationId="{00000000-0000-0000-0000-000000000000}"/>
          </ac:spMkLst>
        </pc:spChg>
        <pc:spChg chg="mod ord">
          <ac:chgData name="Terry Ruas" userId="e37897c0e6891740" providerId="LiveId" clId="{ACE7AB17-38FC-4401-8C37-967D39C79FC2}" dt="2023-03-14T06:38:21.355" v="589" actId="700"/>
          <ac:spMkLst>
            <pc:docMk/>
            <pc:sldMk cId="0" sldId="262"/>
            <ac:spMk id="62" creationId="{00000000-0000-0000-0000-000000000000}"/>
          </ac:spMkLst>
        </pc:spChg>
        <pc:spChg chg="mod ord">
          <ac:chgData name="Terry Ruas" userId="e37897c0e6891740" providerId="LiveId" clId="{ACE7AB17-38FC-4401-8C37-967D39C79FC2}" dt="2023-03-14T06:38:21.355" v="589" actId="700"/>
          <ac:spMkLst>
            <pc:docMk/>
            <pc:sldMk cId="0" sldId="262"/>
            <ac:spMk id="112" creationId="{00000000-0000-0000-0000-000000000000}"/>
          </ac:spMkLst>
        </pc:spChg>
        <pc:spChg chg="mod ord">
          <ac:chgData name="Terry Ruas" userId="e37897c0e6891740" providerId="LiveId" clId="{ACE7AB17-38FC-4401-8C37-967D39C79FC2}" dt="2023-03-14T06:38:21.355" v="589" actId="700"/>
          <ac:spMkLst>
            <pc:docMk/>
            <pc:sldMk cId="0" sldId="262"/>
            <ac:spMk id="113" creationId="{00000000-0000-0000-0000-000000000000}"/>
          </ac:spMkLst>
        </pc:spChg>
        <pc:spChg chg="mod ord">
          <ac:chgData name="Terry Ruas" userId="e37897c0e6891740" providerId="LiveId" clId="{ACE7AB17-38FC-4401-8C37-967D39C79FC2}" dt="2023-03-14T06:38:21.355" v="589" actId="700"/>
          <ac:spMkLst>
            <pc:docMk/>
            <pc:sldMk cId="0" sldId="262"/>
            <ac:spMk id="114" creationId="{00000000-0000-0000-0000-000000000000}"/>
          </ac:spMkLst>
        </pc:spChg>
      </pc:sldChg>
      <pc:sldChg chg="add">
        <pc:chgData name="Terry Ruas" userId="e37897c0e6891740" providerId="LiveId" clId="{ACE7AB17-38FC-4401-8C37-967D39C79FC2}" dt="2023-03-09T07:15:17.495" v="0"/>
        <pc:sldMkLst>
          <pc:docMk/>
          <pc:sldMk cId="294399208" sldId="263"/>
        </pc:sldMkLst>
      </pc:sldChg>
      <pc:sldChg chg="addSp delSp modSp add mod modTransition modClrScheme modShow chgLayout">
        <pc:chgData name="Terry Ruas" userId="e37897c0e6891740" providerId="LiveId" clId="{ACE7AB17-38FC-4401-8C37-967D39C79FC2}" dt="2023-03-14T09:16:32.573" v="1711" actId="729"/>
        <pc:sldMkLst>
          <pc:docMk/>
          <pc:sldMk cId="0" sldId="276"/>
        </pc:sldMkLst>
        <pc:spChg chg="mod ord">
          <ac:chgData name="Terry Ruas" userId="e37897c0e6891740" providerId="LiveId" clId="{ACE7AB17-38FC-4401-8C37-967D39C79FC2}" dt="2023-03-14T06:38:21.385" v="590" actId="27636"/>
          <ac:spMkLst>
            <pc:docMk/>
            <pc:sldMk cId="0" sldId="276"/>
            <ac:spMk id="7" creationId="{00000000-0000-0000-0000-000000000000}"/>
          </ac:spMkLst>
        </pc:spChg>
        <pc:spChg chg="mod ord">
          <ac:chgData name="Terry Ruas" userId="e37897c0e6891740" providerId="LiveId" clId="{ACE7AB17-38FC-4401-8C37-967D39C79FC2}" dt="2023-03-14T06:42:28.072" v="664" actId="20577"/>
          <ac:spMkLst>
            <pc:docMk/>
            <pc:sldMk cId="0" sldId="276"/>
            <ac:spMk id="8" creationId="{00000000-0000-0000-0000-000000000000}"/>
          </ac:spMkLst>
        </pc:spChg>
        <pc:spChg chg="mod ord">
          <ac:chgData name="Terry Ruas" userId="e37897c0e6891740" providerId="LiveId" clId="{ACE7AB17-38FC-4401-8C37-967D39C79FC2}" dt="2023-03-14T06:38:21.387" v="591" actId="27636"/>
          <ac:spMkLst>
            <pc:docMk/>
            <pc:sldMk cId="0" sldId="276"/>
            <ac:spMk id="9" creationId="{00000000-0000-0000-0000-000000000000}"/>
          </ac:spMkLst>
        </pc:spChg>
        <pc:spChg chg="del">
          <ac:chgData name="Terry Ruas" userId="e37897c0e6891740" providerId="LiveId" clId="{ACE7AB17-38FC-4401-8C37-967D39C79FC2}" dt="2023-03-14T06:43:45.583" v="675" actId="478"/>
          <ac:spMkLst>
            <pc:docMk/>
            <pc:sldMk cId="0" sldId="276"/>
            <ac:spMk id="11" creationId="{00000000-0000-0000-0000-000000000000}"/>
          </ac:spMkLst>
        </pc:spChg>
        <pc:spChg chg="del mod">
          <ac:chgData name="Terry Ruas" userId="e37897c0e6891740" providerId="LiveId" clId="{ACE7AB17-38FC-4401-8C37-967D39C79FC2}" dt="2023-03-14T06:38:21.355" v="589" actId="700"/>
          <ac:spMkLst>
            <pc:docMk/>
            <pc:sldMk cId="0" sldId="276"/>
            <ac:spMk id="12" creationId="{00000000-0000-0000-0000-000000000000}"/>
          </ac:spMkLst>
        </pc:spChg>
        <pc:picChg chg="add del mod">
          <ac:chgData name="Terry Ruas" userId="e37897c0e6891740" providerId="LiveId" clId="{ACE7AB17-38FC-4401-8C37-967D39C79FC2}" dt="2023-03-14T06:43:21.704" v="673" actId="1076"/>
          <ac:picMkLst>
            <pc:docMk/>
            <pc:sldMk cId="0" sldId="276"/>
            <ac:picMk id="3" creationId="{00000000-0000-0000-0000-000000000000}"/>
          </ac:picMkLst>
        </pc:picChg>
      </pc:sldChg>
      <pc:sldChg chg="addSp modSp add del mod modClrScheme chgLayout">
        <pc:chgData name="Terry Ruas" userId="e37897c0e6891740" providerId="LiveId" clId="{ACE7AB17-38FC-4401-8C37-967D39C79FC2}" dt="2023-03-14T06:52:38.160" v="838" actId="47"/>
        <pc:sldMkLst>
          <pc:docMk/>
          <pc:sldMk cId="0" sldId="278"/>
        </pc:sldMkLst>
        <pc:spChg chg="add mod ord">
          <ac:chgData name="Terry Ruas" userId="e37897c0e6891740" providerId="LiveId" clId="{ACE7AB17-38FC-4401-8C37-967D39C79FC2}" dt="2023-03-14T06:51:18.337" v="837" actId="20577"/>
          <ac:spMkLst>
            <pc:docMk/>
            <pc:sldMk cId="0" sldId="278"/>
            <ac:spMk id="2" creationId="{D95E2E24-3F80-03A7-F280-277BC0577BBD}"/>
          </ac:spMkLst>
        </pc:spChg>
        <pc:spChg chg="add mod ord">
          <ac:chgData name="Terry Ruas" userId="e37897c0e6891740" providerId="LiveId" clId="{ACE7AB17-38FC-4401-8C37-967D39C79FC2}" dt="2023-03-14T06:38:21.355" v="589" actId="700"/>
          <ac:spMkLst>
            <pc:docMk/>
            <pc:sldMk cId="0" sldId="278"/>
            <ac:spMk id="3" creationId="{9C580F55-8634-DA7B-C43A-7587EDDBFB7C}"/>
          </ac:spMkLst>
        </pc:spChg>
      </pc:sldChg>
      <pc:sldChg chg="delSp modSp add mod modTransition modClrScheme modShow chgLayout">
        <pc:chgData name="Terry Ruas" userId="e37897c0e6891740" providerId="LiveId" clId="{ACE7AB17-38FC-4401-8C37-967D39C79FC2}" dt="2023-03-14T09:03:28.398" v="1571"/>
        <pc:sldMkLst>
          <pc:docMk/>
          <pc:sldMk cId="1024467569" sldId="279"/>
        </pc:sldMkLst>
        <pc:spChg chg="del mod">
          <ac:chgData name="Terry Ruas" userId="e37897c0e6891740" providerId="LiveId" clId="{ACE7AB17-38FC-4401-8C37-967D39C79FC2}" dt="2023-03-14T06:38:21.355" v="589" actId="700"/>
          <ac:spMkLst>
            <pc:docMk/>
            <pc:sldMk cId="1024467569" sldId="279"/>
            <ac:spMk id="9" creationId="{00000000-0000-0000-0000-000000000000}"/>
          </ac:spMkLst>
        </pc:spChg>
        <pc:spChg chg="mod ord">
          <ac:chgData name="Terry Ruas" userId="e37897c0e6891740" providerId="LiveId" clId="{ACE7AB17-38FC-4401-8C37-967D39C79FC2}" dt="2023-03-14T06:46:39.913" v="716" actId="12"/>
          <ac:spMkLst>
            <pc:docMk/>
            <pc:sldMk cId="1024467569" sldId="279"/>
            <ac:spMk id="61" creationId="{00000000-0000-0000-0000-000000000000}"/>
          </ac:spMkLst>
        </pc:spChg>
        <pc:spChg chg="mod ord">
          <ac:chgData name="Terry Ruas" userId="e37897c0e6891740" providerId="LiveId" clId="{ACE7AB17-38FC-4401-8C37-967D39C79FC2}" dt="2023-03-14T06:38:21.355" v="589" actId="700"/>
          <ac:spMkLst>
            <pc:docMk/>
            <pc:sldMk cId="1024467569" sldId="279"/>
            <ac:spMk id="62" creationId="{00000000-0000-0000-0000-000000000000}"/>
          </ac:spMkLst>
        </pc:spChg>
        <pc:spChg chg="mod ord">
          <ac:chgData name="Terry Ruas" userId="e37897c0e6891740" providerId="LiveId" clId="{ACE7AB17-38FC-4401-8C37-967D39C79FC2}" dt="2023-03-14T06:38:21.355" v="589" actId="700"/>
          <ac:spMkLst>
            <pc:docMk/>
            <pc:sldMk cId="1024467569" sldId="279"/>
            <ac:spMk id="112" creationId="{00000000-0000-0000-0000-000000000000}"/>
          </ac:spMkLst>
        </pc:spChg>
        <pc:spChg chg="mod ord">
          <ac:chgData name="Terry Ruas" userId="e37897c0e6891740" providerId="LiveId" clId="{ACE7AB17-38FC-4401-8C37-967D39C79FC2}" dt="2023-03-14T06:38:21.355" v="589" actId="700"/>
          <ac:spMkLst>
            <pc:docMk/>
            <pc:sldMk cId="1024467569" sldId="279"/>
            <ac:spMk id="113" creationId="{00000000-0000-0000-0000-000000000000}"/>
          </ac:spMkLst>
        </pc:spChg>
        <pc:spChg chg="mod ord">
          <ac:chgData name="Terry Ruas" userId="e37897c0e6891740" providerId="LiveId" clId="{ACE7AB17-38FC-4401-8C37-967D39C79FC2}" dt="2023-03-14T06:38:21.355" v="589" actId="700"/>
          <ac:spMkLst>
            <pc:docMk/>
            <pc:sldMk cId="1024467569" sldId="279"/>
            <ac:spMk id="114" creationId="{00000000-0000-0000-0000-000000000000}"/>
          </ac:spMkLst>
        </pc:spChg>
      </pc:sldChg>
      <pc:sldChg chg="delSp modSp add mod modTransition modClrScheme chgLayout">
        <pc:chgData name="Terry Ruas" userId="e37897c0e6891740" providerId="LiveId" clId="{ACE7AB17-38FC-4401-8C37-967D39C79FC2}" dt="2023-03-14T09:03:28.398" v="1571"/>
        <pc:sldMkLst>
          <pc:docMk/>
          <pc:sldMk cId="780876515" sldId="280"/>
        </pc:sldMkLst>
        <pc:spChg chg="del mod">
          <ac:chgData name="Terry Ruas" userId="e37897c0e6891740" providerId="LiveId" clId="{ACE7AB17-38FC-4401-8C37-967D39C79FC2}" dt="2023-03-14T06:38:21.355" v="589" actId="700"/>
          <ac:spMkLst>
            <pc:docMk/>
            <pc:sldMk cId="780876515" sldId="280"/>
            <ac:spMk id="9" creationId="{00000000-0000-0000-0000-000000000000}"/>
          </ac:spMkLst>
        </pc:spChg>
        <pc:spChg chg="mod">
          <ac:chgData name="Terry Ruas" userId="e37897c0e6891740" providerId="LiveId" clId="{ACE7AB17-38FC-4401-8C37-967D39C79FC2}" dt="2023-03-14T06:41:33.682" v="630" actId="1076"/>
          <ac:spMkLst>
            <pc:docMk/>
            <pc:sldMk cId="780876515" sldId="280"/>
            <ac:spMk id="10" creationId="{7F477B29-63A9-4A75-8987-A271660B3F03}"/>
          </ac:spMkLst>
        </pc:spChg>
        <pc:spChg chg="mod ord">
          <ac:chgData name="Terry Ruas" userId="e37897c0e6891740" providerId="LiveId" clId="{ACE7AB17-38FC-4401-8C37-967D39C79FC2}" dt="2023-03-14T09:02:17.745" v="1566" actId="20577"/>
          <ac:spMkLst>
            <pc:docMk/>
            <pc:sldMk cId="780876515" sldId="280"/>
            <ac:spMk id="11" creationId="{00000000-0000-0000-0000-000000000000}"/>
          </ac:spMkLst>
        </pc:spChg>
        <pc:spChg chg="mod ord">
          <ac:chgData name="Terry Ruas" userId="e37897c0e6891740" providerId="LiveId" clId="{ACE7AB17-38FC-4401-8C37-967D39C79FC2}" dt="2023-03-14T06:38:21.355" v="589" actId="700"/>
          <ac:spMkLst>
            <pc:docMk/>
            <pc:sldMk cId="780876515" sldId="280"/>
            <ac:spMk id="62" creationId="{00000000-0000-0000-0000-000000000000}"/>
          </ac:spMkLst>
        </pc:spChg>
        <pc:spChg chg="del mod ord">
          <ac:chgData name="Terry Ruas" userId="e37897c0e6891740" providerId="LiveId" clId="{ACE7AB17-38FC-4401-8C37-967D39C79FC2}" dt="2023-03-14T06:39:27.409" v="605" actId="478"/>
          <ac:spMkLst>
            <pc:docMk/>
            <pc:sldMk cId="780876515" sldId="280"/>
            <ac:spMk id="112" creationId="{00000000-0000-0000-0000-000000000000}"/>
          </ac:spMkLst>
        </pc:spChg>
        <pc:spChg chg="mod ord">
          <ac:chgData name="Terry Ruas" userId="e37897c0e6891740" providerId="LiveId" clId="{ACE7AB17-38FC-4401-8C37-967D39C79FC2}" dt="2023-03-14T06:38:21.355" v="589" actId="700"/>
          <ac:spMkLst>
            <pc:docMk/>
            <pc:sldMk cId="780876515" sldId="280"/>
            <ac:spMk id="113" creationId="{00000000-0000-0000-0000-000000000000}"/>
          </ac:spMkLst>
        </pc:spChg>
        <pc:spChg chg="del mod ord">
          <ac:chgData name="Terry Ruas" userId="e37897c0e6891740" providerId="LiveId" clId="{ACE7AB17-38FC-4401-8C37-967D39C79FC2}" dt="2023-03-14T09:01:13.609" v="1534" actId="478"/>
          <ac:spMkLst>
            <pc:docMk/>
            <pc:sldMk cId="780876515" sldId="280"/>
            <ac:spMk id="114" creationId="{00000000-0000-0000-0000-000000000000}"/>
          </ac:spMkLst>
        </pc:spChg>
        <pc:picChg chg="mod">
          <ac:chgData name="Terry Ruas" userId="e37897c0e6891740" providerId="LiveId" clId="{ACE7AB17-38FC-4401-8C37-967D39C79FC2}" dt="2023-03-14T06:41:14.452" v="628" actId="1076"/>
          <ac:picMkLst>
            <pc:docMk/>
            <pc:sldMk cId="780876515" sldId="280"/>
            <ac:picMk id="12" creationId="{00000000-0000-0000-0000-000000000000}"/>
          </ac:picMkLst>
        </pc:picChg>
      </pc:sldChg>
      <pc:sldChg chg="delSp modSp add mod modTransition modClrScheme chgLayout">
        <pc:chgData name="Terry Ruas" userId="e37897c0e6891740" providerId="LiveId" clId="{ACE7AB17-38FC-4401-8C37-967D39C79FC2}" dt="2023-03-14T09:25:37.774" v="1794" actId="20577"/>
        <pc:sldMkLst>
          <pc:docMk/>
          <pc:sldMk cId="4048428906" sldId="282"/>
        </pc:sldMkLst>
        <pc:spChg chg="del mod">
          <ac:chgData name="Terry Ruas" userId="e37897c0e6891740" providerId="LiveId" clId="{ACE7AB17-38FC-4401-8C37-967D39C79FC2}" dt="2023-03-14T06:38:21.355" v="589" actId="700"/>
          <ac:spMkLst>
            <pc:docMk/>
            <pc:sldMk cId="4048428906" sldId="282"/>
            <ac:spMk id="9" creationId="{00000000-0000-0000-0000-000000000000}"/>
          </ac:spMkLst>
        </pc:spChg>
        <pc:spChg chg="mod ord">
          <ac:chgData name="Terry Ruas" userId="e37897c0e6891740" providerId="LiveId" clId="{ACE7AB17-38FC-4401-8C37-967D39C79FC2}" dt="2023-03-14T09:25:37.774" v="1794" actId="20577"/>
          <ac:spMkLst>
            <pc:docMk/>
            <pc:sldMk cId="4048428906" sldId="282"/>
            <ac:spMk id="61" creationId="{00000000-0000-0000-0000-000000000000}"/>
          </ac:spMkLst>
        </pc:spChg>
        <pc:spChg chg="mod ord">
          <ac:chgData name="Terry Ruas" userId="e37897c0e6891740" providerId="LiveId" clId="{ACE7AB17-38FC-4401-8C37-967D39C79FC2}" dt="2023-03-14T06:38:21.355" v="589" actId="700"/>
          <ac:spMkLst>
            <pc:docMk/>
            <pc:sldMk cId="4048428906" sldId="282"/>
            <ac:spMk id="62" creationId="{00000000-0000-0000-0000-000000000000}"/>
          </ac:spMkLst>
        </pc:spChg>
        <pc:spChg chg="del mod ord">
          <ac:chgData name="Terry Ruas" userId="e37897c0e6891740" providerId="LiveId" clId="{ACE7AB17-38FC-4401-8C37-967D39C79FC2}" dt="2023-03-14T06:47:11.116" v="719" actId="478"/>
          <ac:spMkLst>
            <pc:docMk/>
            <pc:sldMk cId="4048428906" sldId="282"/>
            <ac:spMk id="112" creationId="{00000000-0000-0000-0000-000000000000}"/>
          </ac:spMkLst>
        </pc:spChg>
        <pc:spChg chg="mod ord">
          <ac:chgData name="Terry Ruas" userId="e37897c0e6891740" providerId="LiveId" clId="{ACE7AB17-38FC-4401-8C37-967D39C79FC2}" dt="2023-03-14T06:38:21.355" v="589" actId="700"/>
          <ac:spMkLst>
            <pc:docMk/>
            <pc:sldMk cId="4048428906" sldId="282"/>
            <ac:spMk id="113" creationId="{00000000-0000-0000-0000-000000000000}"/>
          </ac:spMkLst>
        </pc:spChg>
        <pc:spChg chg="del mod ord">
          <ac:chgData name="Terry Ruas" userId="e37897c0e6891740" providerId="LiveId" clId="{ACE7AB17-38FC-4401-8C37-967D39C79FC2}" dt="2023-03-14T06:47:13.111" v="720" actId="478"/>
          <ac:spMkLst>
            <pc:docMk/>
            <pc:sldMk cId="4048428906" sldId="282"/>
            <ac:spMk id="114" creationId="{00000000-0000-0000-0000-000000000000}"/>
          </ac:spMkLst>
        </pc:spChg>
      </pc:sldChg>
      <pc:sldChg chg="addSp delSp modSp add mod modTransition modClrScheme modShow chgLayout">
        <pc:chgData name="Terry Ruas" userId="e37897c0e6891740" providerId="LiveId" clId="{ACE7AB17-38FC-4401-8C37-967D39C79FC2}" dt="2023-03-14T09:03:28.398" v="1571"/>
        <pc:sldMkLst>
          <pc:docMk/>
          <pc:sldMk cId="4203521006" sldId="283"/>
        </pc:sldMkLst>
        <pc:spChg chg="add mod ord">
          <ac:chgData name="Terry Ruas" userId="e37897c0e6891740" providerId="LiveId" clId="{ACE7AB17-38FC-4401-8C37-967D39C79FC2}" dt="2023-03-14T06:38:21.355" v="589" actId="700"/>
          <ac:spMkLst>
            <pc:docMk/>
            <pc:sldMk cId="4203521006" sldId="283"/>
            <ac:spMk id="2" creationId="{9CEC0258-3B19-4D5E-5F11-24AD6CCF0FBB}"/>
          </ac:spMkLst>
        </pc:spChg>
        <pc:spChg chg="del mod ord">
          <ac:chgData name="Terry Ruas" userId="e37897c0e6891740" providerId="LiveId" clId="{ACE7AB17-38FC-4401-8C37-967D39C79FC2}" dt="2023-03-14T06:38:21.355" v="589" actId="700"/>
          <ac:spMkLst>
            <pc:docMk/>
            <pc:sldMk cId="4203521006" sldId="283"/>
            <ac:spMk id="9" creationId="{00000000-0000-0000-0000-000000000000}"/>
          </ac:spMkLst>
        </pc:spChg>
        <pc:spChg chg="mod ord">
          <ac:chgData name="Terry Ruas" userId="e37897c0e6891740" providerId="LiveId" clId="{ACE7AB17-38FC-4401-8C37-967D39C79FC2}" dt="2023-03-14T06:38:21.355" v="589" actId="700"/>
          <ac:spMkLst>
            <pc:docMk/>
            <pc:sldMk cId="4203521006" sldId="283"/>
            <ac:spMk id="62" creationId="{00000000-0000-0000-0000-000000000000}"/>
          </ac:spMkLst>
        </pc:spChg>
        <pc:spChg chg="del mod ord">
          <ac:chgData name="Terry Ruas" userId="e37897c0e6891740" providerId="LiveId" clId="{ACE7AB17-38FC-4401-8C37-967D39C79FC2}" dt="2023-03-14T06:39:58.534" v="612" actId="478"/>
          <ac:spMkLst>
            <pc:docMk/>
            <pc:sldMk cId="4203521006" sldId="283"/>
            <ac:spMk id="112" creationId="{00000000-0000-0000-0000-000000000000}"/>
          </ac:spMkLst>
        </pc:spChg>
        <pc:spChg chg="mod ord">
          <ac:chgData name="Terry Ruas" userId="e37897c0e6891740" providerId="LiveId" clId="{ACE7AB17-38FC-4401-8C37-967D39C79FC2}" dt="2023-03-14T06:38:21.355" v="589" actId="700"/>
          <ac:spMkLst>
            <pc:docMk/>
            <pc:sldMk cId="4203521006" sldId="283"/>
            <ac:spMk id="113" creationId="{00000000-0000-0000-0000-000000000000}"/>
          </ac:spMkLst>
        </pc:spChg>
        <pc:spChg chg="mod ord">
          <ac:chgData name="Terry Ruas" userId="e37897c0e6891740" providerId="LiveId" clId="{ACE7AB17-38FC-4401-8C37-967D39C79FC2}" dt="2023-03-14T06:39:56.365" v="611" actId="6549"/>
          <ac:spMkLst>
            <pc:docMk/>
            <pc:sldMk cId="4203521006" sldId="283"/>
            <ac:spMk id="114" creationId="{00000000-0000-0000-0000-000000000000}"/>
          </ac:spMkLst>
        </pc:spChg>
      </pc:sldChg>
      <pc:sldChg chg="delSp modSp add mod modTransition modClrScheme chgLayout">
        <pc:chgData name="Terry Ruas" userId="e37897c0e6891740" providerId="LiveId" clId="{ACE7AB17-38FC-4401-8C37-967D39C79FC2}" dt="2023-03-15T10:47:17.420" v="1872" actId="478"/>
        <pc:sldMkLst>
          <pc:docMk/>
          <pc:sldMk cId="3922043612" sldId="284"/>
        </pc:sldMkLst>
        <pc:spChg chg="mod ord">
          <ac:chgData name="Terry Ruas" userId="e37897c0e6891740" providerId="LiveId" clId="{ACE7AB17-38FC-4401-8C37-967D39C79FC2}" dt="2023-03-14T09:38:47.571" v="1871" actId="20577"/>
          <ac:spMkLst>
            <pc:docMk/>
            <pc:sldMk cId="3922043612" sldId="284"/>
            <ac:spMk id="61" creationId="{00000000-0000-0000-0000-000000000000}"/>
          </ac:spMkLst>
        </pc:spChg>
        <pc:spChg chg="mod ord">
          <ac:chgData name="Terry Ruas" userId="e37897c0e6891740" providerId="LiveId" clId="{ACE7AB17-38FC-4401-8C37-967D39C79FC2}" dt="2023-03-14T06:38:21.355" v="589" actId="700"/>
          <ac:spMkLst>
            <pc:docMk/>
            <pc:sldMk cId="3922043612" sldId="284"/>
            <ac:spMk id="62" creationId="{00000000-0000-0000-0000-000000000000}"/>
          </ac:spMkLst>
        </pc:spChg>
        <pc:spChg chg="del mod ord">
          <ac:chgData name="Terry Ruas" userId="e37897c0e6891740" providerId="LiveId" clId="{ACE7AB17-38FC-4401-8C37-967D39C79FC2}" dt="2023-03-14T06:39:39.839" v="608" actId="478"/>
          <ac:spMkLst>
            <pc:docMk/>
            <pc:sldMk cId="3922043612" sldId="284"/>
            <ac:spMk id="112" creationId="{00000000-0000-0000-0000-000000000000}"/>
          </ac:spMkLst>
        </pc:spChg>
        <pc:spChg chg="mod ord">
          <ac:chgData name="Terry Ruas" userId="e37897c0e6891740" providerId="LiveId" clId="{ACE7AB17-38FC-4401-8C37-967D39C79FC2}" dt="2023-03-14T06:38:21.355" v="589" actId="700"/>
          <ac:spMkLst>
            <pc:docMk/>
            <pc:sldMk cId="3922043612" sldId="284"/>
            <ac:spMk id="113" creationId="{00000000-0000-0000-0000-000000000000}"/>
          </ac:spMkLst>
        </pc:spChg>
        <pc:spChg chg="del mod ord">
          <ac:chgData name="Terry Ruas" userId="e37897c0e6891740" providerId="LiveId" clId="{ACE7AB17-38FC-4401-8C37-967D39C79FC2}" dt="2023-03-15T10:47:17.420" v="1872" actId="478"/>
          <ac:spMkLst>
            <pc:docMk/>
            <pc:sldMk cId="3922043612" sldId="284"/>
            <ac:spMk id="114" creationId="{00000000-0000-0000-0000-000000000000}"/>
          </ac:spMkLst>
        </pc:spChg>
        <pc:picChg chg="mod">
          <ac:chgData name="Terry Ruas" userId="e37897c0e6891740" providerId="LiveId" clId="{ACE7AB17-38FC-4401-8C37-967D39C79FC2}" dt="2023-03-14T06:40:49.418" v="619" actId="1076"/>
          <ac:picMkLst>
            <pc:docMk/>
            <pc:sldMk cId="3922043612" sldId="284"/>
            <ac:picMk id="11" creationId="{00000000-0000-0000-0000-000000000000}"/>
          </ac:picMkLst>
        </pc:picChg>
      </pc:sldChg>
      <pc:sldChg chg="delSp modSp add mod modTransition modClrScheme chgLayout">
        <pc:chgData name="Terry Ruas" userId="e37897c0e6891740" providerId="LiveId" clId="{ACE7AB17-38FC-4401-8C37-967D39C79FC2}" dt="2023-03-14T09:03:28.398" v="1571"/>
        <pc:sldMkLst>
          <pc:docMk/>
          <pc:sldMk cId="954732179" sldId="285"/>
        </pc:sldMkLst>
        <pc:spChg chg="del mod">
          <ac:chgData name="Terry Ruas" userId="e37897c0e6891740" providerId="LiveId" clId="{ACE7AB17-38FC-4401-8C37-967D39C79FC2}" dt="2023-03-14T06:38:21.355" v="589" actId="700"/>
          <ac:spMkLst>
            <pc:docMk/>
            <pc:sldMk cId="954732179" sldId="285"/>
            <ac:spMk id="9" creationId="{00000000-0000-0000-0000-000000000000}"/>
          </ac:spMkLst>
        </pc:spChg>
        <pc:spChg chg="mod ord">
          <ac:chgData name="Terry Ruas" userId="e37897c0e6891740" providerId="LiveId" clId="{ACE7AB17-38FC-4401-8C37-967D39C79FC2}" dt="2023-03-14T06:46:10.349" v="706" actId="12"/>
          <ac:spMkLst>
            <pc:docMk/>
            <pc:sldMk cId="954732179" sldId="285"/>
            <ac:spMk id="61" creationId="{00000000-0000-0000-0000-000000000000}"/>
          </ac:spMkLst>
        </pc:spChg>
        <pc:spChg chg="mod ord">
          <ac:chgData name="Terry Ruas" userId="e37897c0e6891740" providerId="LiveId" clId="{ACE7AB17-38FC-4401-8C37-967D39C79FC2}" dt="2023-03-14T06:38:21.355" v="589" actId="700"/>
          <ac:spMkLst>
            <pc:docMk/>
            <pc:sldMk cId="954732179" sldId="285"/>
            <ac:spMk id="62" creationId="{00000000-0000-0000-0000-000000000000}"/>
          </ac:spMkLst>
        </pc:spChg>
        <pc:spChg chg="del mod ord">
          <ac:chgData name="Terry Ruas" userId="e37897c0e6891740" providerId="LiveId" clId="{ACE7AB17-38FC-4401-8C37-967D39C79FC2}" dt="2023-03-14T06:39:50.783" v="610" actId="478"/>
          <ac:spMkLst>
            <pc:docMk/>
            <pc:sldMk cId="954732179" sldId="285"/>
            <ac:spMk id="112" creationId="{00000000-0000-0000-0000-000000000000}"/>
          </ac:spMkLst>
        </pc:spChg>
        <pc:spChg chg="mod ord">
          <ac:chgData name="Terry Ruas" userId="e37897c0e6891740" providerId="LiveId" clId="{ACE7AB17-38FC-4401-8C37-967D39C79FC2}" dt="2023-03-14T06:38:21.355" v="589" actId="700"/>
          <ac:spMkLst>
            <pc:docMk/>
            <pc:sldMk cId="954732179" sldId="285"/>
            <ac:spMk id="113" creationId="{00000000-0000-0000-0000-000000000000}"/>
          </ac:spMkLst>
        </pc:spChg>
        <pc:spChg chg="mod ord">
          <ac:chgData name="Terry Ruas" userId="e37897c0e6891740" providerId="LiveId" clId="{ACE7AB17-38FC-4401-8C37-967D39C79FC2}" dt="2023-03-14T06:39:48.426" v="609" actId="6549"/>
          <ac:spMkLst>
            <pc:docMk/>
            <pc:sldMk cId="954732179" sldId="285"/>
            <ac:spMk id="114" creationId="{00000000-0000-0000-0000-000000000000}"/>
          </ac:spMkLst>
        </pc:spChg>
      </pc:sldChg>
      <pc:sldChg chg="delSp modSp add mod modTransition modClrScheme modShow chgLayout">
        <pc:chgData name="Terry Ruas" userId="e37897c0e6891740" providerId="LiveId" clId="{ACE7AB17-38FC-4401-8C37-967D39C79FC2}" dt="2023-03-14T09:03:33.144" v="1572" actId="729"/>
        <pc:sldMkLst>
          <pc:docMk/>
          <pc:sldMk cId="734440001" sldId="287"/>
        </pc:sldMkLst>
        <pc:spChg chg="del mod">
          <ac:chgData name="Terry Ruas" userId="e37897c0e6891740" providerId="LiveId" clId="{ACE7AB17-38FC-4401-8C37-967D39C79FC2}" dt="2023-03-14T06:38:21.355" v="589" actId="700"/>
          <ac:spMkLst>
            <pc:docMk/>
            <pc:sldMk cId="734440001" sldId="287"/>
            <ac:spMk id="9" creationId="{00000000-0000-0000-0000-000000000000}"/>
          </ac:spMkLst>
        </pc:spChg>
        <pc:spChg chg="mod ord">
          <ac:chgData name="Terry Ruas" userId="e37897c0e6891740" providerId="LiveId" clId="{ACE7AB17-38FC-4401-8C37-967D39C79FC2}" dt="2023-03-14T06:50:37.910" v="798" actId="255"/>
          <ac:spMkLst>
            <pc:docMk/>
            <pc:sldMk cId="734440001" sldId="287"/>
            <ac:spMk id="61" creationId="{00000000-0000-0000-0000-000000000000}"/>
          </ac:spMkLst>
        </pc:spChg>
        <pc:spChg chg="mod ord">
          <ac:chgData name="Terry Ruas" userId="e37897c0e6891740" providerId="LiveId" clId="{ACE7AB17-38FC-4401-8C37-967D39C79FC2}" dt="2023-03-14T06:38:21.355" v="589" actId="700"/>
          <ac:spMkLst>
            <pc:docMk/>
            <pc:sldMk cId="734440001" sldId="287"/>
            <ac:spMk id="62" creationId="{00000000-0000-0000-0000-000000000000}"/>
          </ac:spMkLst>
        </pc:spChg>
        <pc:spChg chg="mod ord">
          <ac:chgData name="Terry Ruas" userId="e37897c0e6891740" providerId="LiveId" clId="{ACE7AB17-38FC-4401-8C37-967D39C79FC2}" dt="2023-03-14T06:38:21.355" v="589" actId="700"/>
          <ac:spMkLst>
            <pc:docMk/>
            <pc:sldMk cId="734440001" sldId="287"/>
            <ac:spMk id="112" creationId="{00000000-0000-0000-0000-000000000000}"/>
          </ac:spMkLst>
        </pc:spChg>
        <pc:spChg chg="mod ord">
          <ac:chgData name="Terry Ruas" userId="e37897c0e6891740" providerId="LiveId" clId="{ACE7AB17-38FC-4401-8C37-967D39C79FC2}" dt="2023-03-14T06:38:21.355" v="589" actId="700"/>
          <ac:spMkLst>
            <pc:docMk/>
            <pc:sldMk cId="734440001" sldId="287"/>
            <ac:spMk id="113" creationId="{00000000-0000-0000-0000-000000000000}"/>
          </ac:spMkLst>
        </pc:spChg>
        <pc:spChg chg="mod ord">
          <ac:chgData name="Terry Ruas" userId="e37897c0e6891740" providerId="LiveId" clId="{ACE7AB17-38FC-4401-8C37-967D39C79FC2}" dt="2023-03-14T06:38:21.355" v="589" actId="700"/>
          <ac:spMkLst>
            <pc:docMk/>
            <pc:sldMk cId="734440001" sldId="287"/>
            <ac:spMk id="114" creationId="{00000000-0000-0000-0000-000000000000}"/>
          </ac:spMkLst>
        </pc:spChg>
      </pc:sldChg>
      <pc:sldChg chg="delSp modSp add mod modTransition modClrScheme modShow chgLayout">
        <pc:chgData name="Terry Ruas" userId="e37897c0e6891740" providerId="LiveId" clId="{ACE7AB17-38FC-4401-8C37-967D39C79FC2}" dt="2023-03-14T09:06:45.358" v="1577" actId="729"/>
        <pc:sldMkLst>
          <pc:docMk/>
          <pc:sldMk cId="1089682197" sldId="288"/>
        </pc:sldMkLst>
        <pc:spChg chg="del mod">
          <ac:chgData name="Terry Ruas" userId="e37897c0e6891740" providerId="LiveId" clId="{ACE7AB17-38FC-4401-8C37-967D39C79FC2}" dt="2023-03-14T06:38:21.355" v="589" actId="700"/>
          <ac:spMkLst>
            <pc:docMk/>
            <pc:sldMk cId="1089682197" sldId="288"/>
            <ac:spMk id="9" creationId="{00000000-0000-0000-0000-000000000000}"/>
          </ac:spMkLst>
        </pc:spChg>
        <pc:spChg chg="mod ord">
          <ac:chgData name="Terry Ruas" userId="e37897c0e6891740" providerId="LiveId" clId="{ACE7AB17-38FC-4401-8C37-967D39C79FC2}" dt="2023-03-14T06:49:07.760" v="761" actId="12"/>
          <ac:spMkLst>
            <pc:docMk/>
            <pc:sldMk cId="1089682197" sldId="288"/>
            <ac:spMk id="61" creationId="{00000000-0000-0000-0000-000000000000}"/>
          </ac:spMkLst>
        </pc:spChg>
        <pc:spChg chg="mod ord">
          <ac:chgData name="Terry Ruas" userId="e37897c0e6891740" providerId="LiveId" clId="{ACE7AB17-38FC-4401-8C37-967D39C79FC2}" dt="2023-03-14T06:38:21.355" v="589" actId="700"/>
          <ac:spMkLst>
            <pc:docMk/>
            <pc:sldMk cId="1089682197" sldId="288"/>
            <ac:spMk id="62" creationId="{00000000-0000-0000-0000-000000000000}"/>
          </ac:spMkLst>
        </pc:spChg>
        <pc:spChg chg="del mod ord">
          <ac:chgData name="Terry Ruas" userId="e37897c0e6891740" providerId="LiveId" clId="{ACE7AB17-38FC-4401-8C37-967D39C79FC2}" dt="2023-03-14T06:49:14.320" v="762" actId="478"/>
          <ac:spMkLst>
            <pc:docMk/>
            <pc:sldMk cId="1089682197" sldId="288"/>
            <ac:spMk id="112" creationId="{00000000-0000-0000-0000-000000000000}"/>
          </ac:spMkLst>
        </pc:spChg>
        <pc:spChg chg="mod ord">
          <ac:chgData name="Terry Ruas" userId="e37897c0e6891740" providerId="LiveId" clId="{ACE7AB17-38FC-4401-8C37-967D39C79FC2}" dt="2023-03-14T06:38:21.355" v="589" actId="700"/>
          <ac:spMkLst>
            <pc:docMk/>
            <pc:sldMk cId="1089682197" sldId="288"/>
            <ac:spMk id="113" creationId="{00000000-0000-0000-0000-000000000000}"/>
          </ac:spMkLst>
        </pc:spChg>
        <pc:spChg chg="del mod ord">
          <ac:chgData name="Terry Ruas" userId="e37897c0e6891740" providerId="LiveId" clId="{ACE7AB17-38FC-4401-8C37-967D39C79FC2}" dt="2023-03-14T06:49:16.514" v="763" actId="478"/>
          <ac:spMkLst>
            <pc:docMk/>
            <pc:sldMk cId="1089682197" sldId="288"/>
            <ac:spMk id="114" creationId="{00000000-0000-0000-0000-000000000000}"/>
          </ac:spMkLst>
        </pc:spChg>
      </pc:sldChg>
      <pc:sldChg chg="delSp modSp add mod modTransition modClrScheme chgLayout">
        <pc:chgData name="Terry Ruas" userId="e37897c0e6891740" providerId="LiveId" clId="{ACE7AB17-38FC-4401-8C37-967D39C79FC2}" dt="2023-03-14T09:03:28.398" v="1571"/>
        <pc:sldMkLst>
          <pc:docMk/>
          <pc:sldMk cId="2221583775" sldId="289"/>
        </pc:sldMkLst>
        <pc:spChg chg="del mod">
          <ac:chgData name="Terry Ruas" userId="e37897c0e6891740" providerId="LiveId" clId="{ACE7AB17-38FC-4401-8C37-967D39C79FC2}" dt="2023-03-14T06:38:21.355" v="589" actId="700"/>
          <ac:spMkLst>
            <pc:docMk/>
            <pc:sldMk cId="2221583775" sldId="289"/>
            <ac:spMk id="9" creationId="{00000000-0000-0000-0000-000000000000}"/>
          </ac:spMkLst>
        </pc:spChg>
        <pc:spChg chg="mod ord">
          <ac:chgData name="Terry Ruas" userId="e37897c0e6891740" providerId="LiveId" clId="{ACE7AB17-38FC-4401-8C37-967D39C79FC2}" dt="2023-03-14T06:48:22.816" v="735" actId="6549"/>
          <ac:spMkLst>
            <pc:docMk/>
            <pc:sldMk cId="2221583775" sldId="289"/>
            <ac:spMk id="61" creationId="{00000000-0000-0000-0000-000000000000}"/>
          </ac:spMkLst>
        </pc:spChg>
        <pc:spChg chg="mod ord">
          <ac:chgData name="Terry Ruas" userId="e37897c0e6891740" providerId="LiveId" clId="{ACE7AB17-38FC-4401-8C37-967D39C79FC2}" dt="2023-03-14T06:38:21.438" v="598" actId="27636"/>
          <ac:spMkLst>
            <pc:docMk/>
            <pc:sldMk cId="2221583775" sldId="289"/>
            <ac:spMk id="62" creationId="{00000000-0000-0000-0000-000000000000}"/>
          </ac:spMkLst>
        </pc:spChg>
        <pc:spChg chg="mod ord">
          <ac:chgData name="Terry Ruas" userId="e37897c0e6891740" providerId="LiveId" clId="{ACE7AB17-38FC-4401-8C37-967D39C79FC2}" dt="2023-03-14T06:38:21.355" v="589" actId="700"/>
          <ac:spMkLst>
            <pc:docMk/>
            <pc:sldMk cId="2221583775" sldId="289"/>
            <ac:spMk id="112" creationId="{00000000-0000-0000-0000-000000000000}"/>
          </ac:spMkLst>
        </pc:spChg>
        <pc:spChg chg="mod ord">
          <ac:chgData name="Terry Ruas" userId="e37897c0e6891740" providerId="LiveId" clId="{ACE7AB17-38FC-4401-8C37-967D39C79FC2}" dt="2023-03-14T06:38:21.355" v="589" actId="700"/>
          <ac:spMkLst>
            <pc:docMk/>
            <pc:sldMk cId="2221583775" sldId="289"/>
            <ac:spMk id="113" creationId="{00000000-0000-0000-0000-000000000000}"/>
          </ac:spMkLst>
        </pc:spChg>
        <pc:spChg chg="mod ord">
          <ac:chgData name="Terry Ruas" userId="e37897c0e6891740" providerId="LiveId" clId="{ACE7AB17-38FC-4401-8C37-967D39C79FC2}" dt="2023-03-14T06:38:21.355" v="589" actId="700"/>
          <ac:spMkLst>
            <pc:docMk/>
            <pc:sldMk cId="2221583775" sldId="289"/>
            <ac:spMk id="114" creationId="{00000000-0000-0000-0000-000000000000}"/>
          </ac:spMkLst>
        </pc:spChg>
      </pc:sldChg>
      <pc:sldChg chg="delSp modSp add mod modTransition modClrScheme chgLayout">
        <pc:chgData name="Terry Ruas" userId="e37897c0e6891740" providerId="LiveId" clId="{ACE7AB17-38FC-4401-8C37-967D39C79FC2}" dt="2023-03-14T09:03:28.398" v="1571"/>
        <pc:sldMkLst>
          <pc:docMk/>
          <pc:sldMk cId="4205233468" sldId="290"/>
        </pc:sldMkLst>
        <pc:spChg chg="del mod">
          <ac:chgData name="Terry Ruas" userId="e37897c0e6891740" providerId="LiveId" clId="{ACE7AB17-38FC-4401-8C37-967D39C79FC2}" dt="2023-03-14T06:38:21.355" v="589" actId="700"/>
          <ac:spMkLst>
            <pc:docMk/>
            <pc:sldMk cId="4205233468" sldId="290"/>
            <ac:spMk id="9" creationId="{00000000-0000-0000-0000-000000000000}"/>
          </ac:spMkLst>
        </pc:spChg>
        <pc:spChg chg="mod ord">
          <ac:chgData name="Terry Ruas" userId="e37897c0e6891740" providerId="LiveId" clId="{ACE7AB17-38FC-4401-8C37-967D39C79FC2}" dt="2023-03-14T06:46:16.311" v="708" actId="12"/>
          <ac:spMkLst>
            <pc:docMk/>
            <pc:sldMk cId="4205233468" sldId="290"/>
            <ac:spMk id="61" creationId="{00000000-0000-0000-0000-000000000000}"/>
          </ac:spMkLst>
        </pc:spChg>
        <pc:spChg chg="mod ord">
          <ac:chgData name="Terry Ruas" userId="e37897c0e6891740" providerId="LiveId" clId="{ACE7AB17-38FC-4401-8C37-967D39C79FC2}" dt="2023-03-14T06:38:21.355" v="589" actId="700"/>
          <ac:spMkLst>
            <pc:docMk/>
            <pc:sldMk cId="4205233468" sldId="290"/>
            <ac:spMk id="62" creationId="{00000000-0000-0000-0000-000000000000}"/>
          </ac:spMkLst>
        </pc:spChg>
        <pc:spChg chg="mod ord">
          <ac:chgData name="Terry Ruas" userId="e37897c0e6891740" providerId="LiveId" clId="{ACE7AB17-38FC-4401-8C37-967D39C79FC2}" dt="2023-03-14T06:38:21.355" v="589" actId="700"/>
          <ac:spMkLst>
            <pc:docMk/>
            <pc:sldMk cId="4205233468" sldId="290"/>
            <ac:spMk id="112" creationId="{00000000-0000-0000-0000-000000000000}"/>
          </ac:spMkLst>
        </pc:spChg>
        <pc:spChg chg="mod ord">
          <ac:chgData name="Terry Ruas" userId="e37897c0e6891740" providerId="LiveId" clId="{ACE7AB17-38FC-4401-8C37-967D39C79FC2}" dt="2023-03-14T06:38:21.355" v="589" actId="700"/>
          <ac:spMkLst>
            <pc:docMk/>
            <pc:sldMk cId="4205233468" sldId="290"/>
            <ac:spMk id="113" creationId="{00000000-0000-0000-0000-000000000000}"/>
          </ac:spMkLst>
        </pc:spChg>
        <pc:spChg chg="mod ord">
          <ac:chgData name="Terry Ruas" userId="e37897c0e6891740" providerId="LiveId" clId="{ACE7AB17-38FC-4401-8C37-967D39C79FC2}" dt="2023-03-14T06:38:21.355" v="589" actId="700"/>
          <ac:spMkLst>
            <pc:docMk/>
            <pc:sldMk cId="4205233468" sldId="290"/>
            <ac:spMk id="114" creationId="{00000000-0000-0000-0000-000000000000}"/>
          </ac:spMkLst>
        </pc:spChg>
      </pc:sldChg>
      <pc:sldChg chg="add">
        <pc:chgData name="Terry Ruas" userId="e37897c0e6891740" providerId="LiveId" clId="{ACE7AB17-38FC-4401-8C37-967D39C79FC2}" dt="2023-03-09T07:15:17.495" v="0"/>
        <pc:sldMkLst>
          <pc:docMk/>
          <pc:sldMk cId="2114688613" sldId="331"/>
        </pc:sldMkLst>
      </pc:sldChg>
      <pc:sldChg chg="add del">
        <pc:chgData name="Terry Ruas" userId="e37897c0e6891740" providerId="LiveId" clId="{ACE7AB17-38FC-4401-8C37-967D39C79FC2}" dt="2023-03-09T07:17:21.140" v="38" actId="47"/>
        <pc:sldMkLst>
          <pc:docMk/>
          <pc:sldMk cId="2138112271" sldId="333"/>
        </pc:sldMkLst>
      </pc:sldChg>
      <pc:sldChg chg="modSp add ord">
        <pc:chgData name="Terry Ruas" userId="e37897c0e6891740" providerId="LiveId" clId="{ACE7AB17-38FC-4401-8C37-967D39C79FC2}" dt="2023-03-14T07:36:09.887" v="1526" actId="1036"/>
        <pc:sldMkLst>
          <pc:docMk/>
          <pc:sldMk cId="3434047969" sldId="595"/>
        </pc:sldMkLst>
        <pc:picChg chg="mod">
          <ac:chgData name="Terry Ruas" userId="e37897c0e6891740" providerId="LiveId" clId="{ACE7AB17-38FC-4401-8C37-967D39C79FC2}" dt="2023-03-14T07:36:09.887" v="1526" actId="1036"/>
          <ac:picMkLst>
            <pc:docMk/>
            <pc:sldMk cId="3434047969" sldId="595"/>
            <ac:picMk id="2050" creationId="{50703343-11DD-48C5-8C89-867BCC854713}"/>
          </ac:picMkLst>
        </pc:picChg>
      </pc:sldChg>
      <pc:sldChg chg="addSp modSp add mod ord">
        <pc:chgData name="Terry Ruas" userId="e37897c0e6891740" providerId="LiveId" clId="{ACE7AB17-38FC-4401-8C37-967D39C79FC2}" dt="2023-03-14T09:04:25.262" v="1575"/>
        <pc:sldMkLst>
          <pc:docMk/>
          <pc:sldMk cId="1496893761" sldId="600"/>
        </pc:sldMkLst>
        <pc:picChg chg="add mod">
          <ac:chgData name="Terry Ruas" userId="e37897c0e6891740" providerId="LiveId" clId="{ACE7AB17-38FC-4401-8C37-967D39C79FC2}" dt="2023-03-14T08:59:56.715" v="1530" actId="1076"/>
          <ac:picMkLst>
            <pc:docMk/>
            <pc:sldMk cId="1496893761" sldId="600"/>
            <ac:picMk id="7" creationId="{229989DF-92F7-6A92-0700-130960B33D0C}"/>
          </ac:picMkLst>
        </pc:picChg>
      </pc:sldChg>
      <pc:sldChg chg="add del">
        <pc:chgData name="Terry Ruas" userId="e37897c0e6891740" providerId="LiveId" clId="{ACE7AB17-38FC-4401-8C37-967D39C79FC2}" dt="2023-03-14T07:10:35.406" v="1266" actId="47"/>
        <pc:sldMkLst>
          <pc:docMk/>
          <pc:sldMk cId="1513579922" sldId="600"/>
        </pc:sldMkLst>
      </pc:sldChg>
      <pc:sldChg chg="add">
        <pc:chgData name="Terry Ruas" userId="e37897c0e6891740" providerId="LiveId" clId="{ACE7AB17-38FC-4401-8C37-967D39C79FC2}" dt="2023-03-09T07:15:17.495" v="0"/>
        <pc:sldMkLst>
          <pc:docMk/>
          <pc:sldMk cId="686938551" sldId="608"/>
        </pc:sldMkLst>
      </pc:sldChg>
      <pc:sldChg chg="add">
        <pc:chgData name="Terry Ruas" userId="e37897c0e6891740" providerId="LiveId" clId="{ACE7AB17-38FC-4401-8C37-967D39C79FC2}" dt="2023-03-09T07:15:17.495" v="0"/>
        <pc:sldMkLst>
          <pc:docMk/>
          <pc:sldMk cId="3186205864" sldId="609"/>
        </pc:sldMkLst>
      </pc:sldChg>
      <pc:sldChg chg="add del">
        <pc:chgData name="Terry Ruas" userId="e37897c0e6891740" providerId="LiveId" clId="{ACE7AB17-38FC-4401-8C37-967D39C79FC2}" dt="2023-03-09T07:17:23.045" v="39" actId="47"/>
        <pc:sldMkLst>
          <pc:docMk/>
          <pc:sldMk cId="448356432" sldId="633"/>
        </pc:sldMkLst>
      </pc:sldChg>
      <pc:sldChg chg="addSp modSp add del mod ord">
        <pc:chgData name="Terry Ruas" userId="e37897c0e6891740" providerId="LiveId" clId="{ACE7AB17-38FC-4401-8C37-967D39C79FC2}" dt="2023-03-14T07:10:16.342" v="1261" actId="47"/>
        <pc:sldMkLst>
          <pc:docMk/>
          <pc:sldMk cId="1496893761" sldId="634"/>
        </pc:sldMkLst>
        <pc:picChg chg="add mod">
          <ac:chgData name="Terry Ruas" userId="e37897c0e6891740" providerId="LiveId" clId="{ACE7AB17-38FC-4401-8C37-967D39C79FC2}" dt="2023-03-09T07:18:35.102" v="49" actId="1076"/>
          <ac:picMkLst>
            <pc:docMk/>
            <pc:sldMk cId="1496893761" sldId="634"/>
            <ac:picMk id="14" creationId="{F3A72F3C-6EDE-A145-C08E-206506FFA09E}"/>
          </ac:picMkLst>
        </pc:picChg>
      </pc:sldChg>
      <pc:sldChg chg="add">
        <pc:chgData name="Terry Ruas" userId="e37897c0e6891740" providerId="LiveId" clId="{ACE7AB17-38FC-4401-8C37-967D39C79FC2}" dt="2023-03-09T07:15:17.495" v="0"/>
        <pc:sldMkLst>
          <pc:docMk/>
          <pc:sldMk cId="2156052950" sldId="635"/>
        </pc:sldMkLst>
      </pc:sldChg>
      <pc:sldChg chg="add del mod modShow">
        <pc:chgData name="Terry Ruas" userId="e37897c0e6891740" providerId="LiveId" clId="{ACE7AB17-38FC-4401-8C37-967D39C79FC2}" dt="2023-03-14T09:10:52.692" v="1691" actId="729"/>
        <pc:sldMkLst>
          <pc:docMk/>
          <pc:sldMk cId="2091944356" sldId="636"/>
        </pc:sldMkLst>
      </pc:sldChg>
      <pc:sldChg chg="add">
        <pc:chgData name="Terry Ruas" userId="e37897c0e6891740" providerId="LiveId" clId="{ACE7AB17-38FC-4401-8C37-967D39C79FC2}" dt="2023-03-09T07:15:17.495" v="0"/>
        <pc:sldMkLst>
          <pc:docMk/>
          <pc:sldMk cId="982309724" sldId="637"/>
        </pc:sldMkLst>
      </pc:sldChg>
      <pc:sldChg chg="addSp modSp add mod">
        <pc:chgData name="Terry Ruas" userId="e37897c0e6891740" providerId="LiveId" clId="{ACE7AB17-38FC-4401-8C37-967D39C79FC2}" dt="2023-03-14T07:22:14.383" v="1323" actId="1076"/>
        <pc:sldMkLst>
          <pc:docMk/>
          <pc:sldMk cId="2490897269" sldId="638"/>
        </pc:sldMkLst>
        <pc:spChg chg="add mod">
          <ac:chgData name="Terry Ruas" userId="e37897c0e6891740" providerId="LiveId" clId="{ACE7AB17-38FC-4401-8C37-967D39C79FC2}" dt="2023-03-14T07:22:14.383" v="1323" actId="1076"/>
          <ac:spMkLst>
            <pc:docMk/>
            <pc:sldMk cId="2490897269" sldId="638"/>
            <ac:spMk id="9" creationId="{08E6133B-EBAA-2AC9-6893-492C6B9C332E}"/>
          </ac:spMkLst>
        </pc:spChg>
      </pc:sldChg>
      <pc:sldChg chg="addSp delSp modSp add mod modClrScheme chgLayout">
        <pc:chgData name="Terry Ruas" userId="e37897c0e6891740" providerId="LiveId" clId="{ACE7AB17-38FC-4401-8C37-967D39C79FC2}" dt="2023-03-14T07:36:02.394" v="1524" actId="1076"/>
        <pc:sldMkLst>
          <pc:docMk/>
          <pc:sldMk cId="2220312845" sldId="639"/>
        </pc:sldMkLst>
        <pc:spChg chg="add mod ord">
          <ac:chgData name="Terry Ruas" userId="e37897c0e6891740" providerId="LiveId" clId="{ACE7AB17-38FC-4401-8C37-967D39C79FC2}" dt="2023-03-14T07:10:32.156" v="1265"/>
          <ac:spMkLst>
            <pc:docMk/>
            <pc:sldMk cId="2220312845" sldId="639"/>
            <ac:spMk id="2" creationId="{0DEBDC48-4534-E6D4-C79A-3B811F1DB7B7}"/>
          </ac:spMkLst>
        </pc:spChg>
        <pc:spChg chg="del mod">
          <ac:chgData name="Terry Ruas" userId="e37897c0e6891740" providerId="LiveId" clId="{ACE7AB17-38FC-4401-8C37-967D39C79FC2}" dt="2023-03-09T07:16:37.657" v="9" actId="700"/>
          <ac:spMkLst>
            <pc:docMk/>
            <pc:sldMk cId="2220312845" sldId="639"/>
            <ac:spMk id="3" creationId="{CA1851A3-AECA-0BC4-6E94-03FCE62E7D6E}"/>
          </ac:spMkLst>
        </pc:spChg>
        <pc:spChg chg="add mod ord">
          <ac:chgData name="Terry Ruas" userId="e37897c0e6891740" providerId="LiveId" clId="{ACE7AB17-38FC-4401-8C37-967D39C79FC2}" dt="2023-03-14T07:35:50.870" v="1521" actId="14100"/>
          <ac:spMkLst>
            <pc:docMk/>
            <pc:sldMk cId="2220312845" sldId="639"/>
            <ac:spMk id="4" creationId="{AADA7634-00FD-AAA8-754E-5123CF01D0C0}"/>
          </ac:spMkLst>
        </pc:spChg>
        <pc:spChg chg="mod ord">
          <ac:chgData name="Terry Ruas" userId="e37897c0e6891740" providerId="LiveId" clId="{ACE7AB17-38FC-4401-8C37-967D39C79FC2}" dt="2023-03-09T07:16:37.657" v="9" actId="700"/>
          <ac:spMkLst>
            <pc:docMk/>
            <pc:sldMk cId="2220312845" sldId="639"/>
            <ac:spMk id="7" creationId="{A96C6FCE-5177-478F-AB2C-42385E838A18}"/>
          </ac:spMkLst>
        </pc:spChg>
        <pc:picChg chg="del">
          <ac:chgData name="Terry Ruas" userId="e37897c0e6891740" providerId="LiveId" clId="{ACE7AB17-38FC-4401-8C37-967D39C79FC2}" dt="2023-03-09T07:16:40.705" v="10" actId="478"/>
          <ac:picMkLst>
            <pc:docMk/>
            <pc:sldMk cId="2220312845" sldId="639"/>
            <ac:picMk id="6" creationId="{8ADD7AA9-B38B-486A-9243-02D06DCADAFD}"/>
          </ac:picMkLst>
        </pc:picChg>
        <pc:picChg chg="mod">
          <ac:chgData name="Terry Ruas" userId="e37897c0e6891740" providerId="LiveId" clId="{ACE7AB17-38FC-4401-8C37-967D39C79FC2}" dt="2023-03-14T07:36:02.394" v="1524" actId="1076"/>
          <ac:picMkLst>
            <pc:docMk/>
            <pc:sldMk cId="2220312845" sldId="639"/>
            <ac:picMk id="14" creationId="{3F360031-C3A0-E61F-5E1B-11289C8DD9B5}"/>
          </ac:picMkLst>
        </pc:picChg>
      </pc:sldChg>
      <pc:sldChg chg="addSp delSp modSp add mod ord">
        <pc:chgData name="Terry Ruas" userId="e37897c0e6891740" providerId="LiveId" clId="{ACE7AB17-38FC-4401-8C37-967D39C79FC2}" dt="2023-03-09T07:54:07.145" v="420" actId="1076"/>
        <pc:sldMkLst>
          <pc:docMk/>
          <pc:sldMk cId="783665912" sldId="969"/>
        </pc:sldMkLst>
        <pc:spChg chg="mod">
          <ac:chgData name="Terry Ruas" userId="e37897c0e6891740" providerId="LiveId" clId="{ACE7AB17-38FC-4401-8C37-967D39C79FC2}" dt="2023-03-09T07:53:49.077" v="417" actId="27636"/>
          <ac:spMkLst>
            <pc:docMk/>
            <pc:sldMk cId="783665912" sldId="969"/>
            <ac:spMk id="2" creationId="{217ABA2D-BF62-46F8-8271-B59D876B6F56}"/>
          </ac:spMkLst>
        </pc:spChg>
        <pc:picChg chg="add mod">
          <ac:chgData name="Terry Ruas" userId="e37897c0e6891740" providerId="LiveId" clId="{ACE7AB17-38FC-4401-8C37-967D39C79FC2}" dt="2023-03-09T07:54:07.145" v="420" actId="1076"/>
          <ac:picMkLst>
            <pc:docMk/>
            <pc:sldMk cId="783665912" sldId="969"/>
            <ac:picMk id="4" creationId="{CFC9C002-1E27-9DAD-204D-4C68288E4967}"/>
          </ac:picMkLst>
        </pc:picChg>
        <pc:picChg chg="del">
          <ac:chgData name="Terry Ruas" userId="e37897c0e6891740" providerId="LiveId" clId="{ACE7AB17-38FC-4401-8C37-967D39C79FC2}" dt="2023-03-09T07:53:37.292" v="393" actId="478"/>
          <ac:picMkLst>
            <pc:docMk/>
            <pc:sldMk cId="783665912" sldId="969"/>
            <ac:picMk id="5" creationId="{B7C0632C-4791-02E7-1E0C-45E4D28BA1BD}"/>
          </ac:picMkLst>
        </pc:picChg>
      </pc:sldChg>
      <pc:sldChg chg="add">
        <pc:chgData name="Terry Ruas" userId="e37897c0e6891740" providerId="LiveId" clId="{ACE7AB17-38FC-4401-8C37-967D39C79FC2}" dt="2023-03-09T07:29:29.262" v="122"/>
        <pc:sldMkLst>
          <pc:docMk/>
          <pc:sldMk cId="2477493361" sldId="1051"/>
        </pc:sldMkLst>
      </pc:sldChg>
      <pc:sldChg chg="addSp delSp modSp add mod ord">
        <pc:chgData name="Terry Ruas" userId="e37897c0e6891740" providerId="LiveId" clId="{ACE7AB17-38FC-4401-8C37-967D39C79FC2}" dt="2023-03-14T09:14:06.269" v="1708" actId="20577"/>
        <pc:sldMkLst>
          <pc:docMk/>
          <pc:sldMk cId="1683899724" sldId="1052"/>
        </pc:sldMkLst>
        <pc:spChg chg="mod">
          <ac:chgData name="Terry Ruas" userId="e37897c0e6891740" providerId="LiveId" clId="{ACE7AB17-38FC-4401-8C37-967D39C79FC2}" dt="2023-03-14T07:22:23.649" v="1340" actId="20577"/>
          <ac:spMkLst>
            <pc:docMk/>
            <pc:sldMk cId="1683899724" sldId="1052"/>
            <ac:spMk id="3" creationId="{AB634D4E-B6E6-4DB1-9492-2F6D2C16BDED}"/>
          </ac:spMkLst>
        </pc:spChg>
        <pc:spChg chg="mod">
          <ac:chgData name="Terry Ruas" userId="e37897c0e6891740" providerId="LiveId" clId="{ACE7AB17-38FC-4401-8C37-967D39C79FC2}" dt="2023-03-14T09:14:06.269" v="1708" actId="20577"/>
          <ac:spMkLst>
            <pc:docMk/>
            <pc:sldMk cId="1683899724" sldId="1052"/>
            <ac:spMk id="5" creationId="{BD78DD24-7E54-66A2-6899-3163DE03D665}"/>
          </ac:spMkLst>
        </pc:spChg>
        <pc:picChg chg="del">
          <ac:chgData name="Terry Ruas" userId="e37897c0e6891740" providerId="LiveId" clId="{ACE7AB17-38FC-4401-8C37-967D39C79FC2}" dt="2023-03-09T07:29:51.303" v="142" actId="478"/>
          <ac:picMkLst>
            <pc:docMk/>
            <pc:sldMk cId="1683899724" sldId="1052"/>
            <ac:picMk id="4" creationId="{22BB651D-57EC-484A-9E1F-CC39575EBD8A}"/>
          </ac:picMkLst>
        </pc:picChg>
        <pc:picChg chg="add del mod">
          <ac:chgData name="Terry Ruas" userId="e37897c0e6891740" providerId="LiveId" clId="{ACE7AB17-38FC-4401-8C37-967D39C79FC2}" dt="2023-03-09T16:28:59.970" v="456" actId="478"/>
          <ac:picMkLst>
            <pc:docMk/>
            <pc:sldMk cId="1683899724" sldId="1052"/>
            <ac:picMk id="6" creationId="{04121B85-AE59-A6CB-B410-D14DCBE776C9}"/>
          </ac:picMkLst>
        </pc:picChg>
        <pc:picChg chg="add del mod">
          <ac:chgData name="Terry Ruas" userId="e37897c0e6891740" providerId="LiveId" clId="{ACE7AB17-38FC-4401-8C37-967D39C79FC2}" dt="2023-03-09T16:28:56.238" v="451" actId="478"/>
          <ac:picMkLst>
            <pc:docMk/>
            <pc:sldMk cId="1683899724" sldId="1052"/>
            <ac:picMk id="8" creationId="{F246F6FC-4C3F-2B45-DC79-16D2F0BA6359}"/>
          </ac:picMkLst>
        </pc:picChg>
        <pc:picChg chg="add del mod">
          <ac:chgData name="Terry Ruas" userId="e37897c0e6891740" providerId="LiveId" clId="{ACE7AB17-38FC-4401-8C37-967D39C79FC2}" dt="2023-03-09T16:28:57.624" v="453" actId="478"/>
          <ac:picMkLst>
            <pc:docMk/>
            <pc:sldMk cId="1683899724" sldId="1052"/>
            <ac:picMk id="10" creationId="{515F4EA9-2491-0046-FE55-F6BD28353D96}"/>
          </ac:picMkLst>
        </pc:picChg>
        <pc:picChg chg="add del mod">
          <ac:chgData name="Terry Ruas" userId="e37897c0e6891740" providerId="LiveId" clId="{ACE7AB17-38FC-4401-8C37-967D39C79FC2}" dt="2023-03-09T16:28:58.348" v="454" actId="478"/>
          <ac:picMkLst>
            <pc:docMk/>
            <pc:sldMk cId="1683899724" sldId="1052"/>
            <ac:picMk id="12" creationId="{CF472A54-E091-3E65-A086-866529D35B16}"/>
          </ac:picMkLst>
        </pc:picChg>
        <pc:picChg chg="add del mod">
          <ac:chgData name="Terry Ruas" userId="e37897c0e6891740" providerId="LiveId" clId="{ACE7AB17-38FC-4401-8C37-967D39C79FC2}" dt="2023-03-09T16:28:59.254" v="455" actId="478"/>
          <ac:picMkLst>
            <pc:docMk/>
            <pc:sldMk cId="1683899724" sldId="1052"/>
            <ac:picMk id="14" creationId="{DBC786E9-94F7-27F0-D59B-AD78A0EEDFCD}"/>
          </ac:picMkLst>
        </pc:picChg>
        <pc:picChg chg="add del mod">
          <ac:chgData name="Terry Ruas" userId="e37897c0e6891740" providerId="LiveId" clId="{ACE7AB17-38FC-4401-8C37-967D39C79FC2}" dt="2023-03-09T16:28:56.798" v="452" actId="478"/>
          <ac:picMkLst>
            <pc:docMk/>
            <pc:sldMk cId="1683899724" sldId="1052"/>
            <ac:picMk id="15" creationId="{A98AB2A8-5AEE-B112-814D-395D62A2AD9A}"/>
          </ac:picMkLst>
        </pc:picChg>
      </pc:sldChg>
      <pc:sldChg chg="add del">
        <pc:chgData name="Terry Ruas" userId="e37897c0e6891740" providerId="LiveId" clId="{ACE7AB17-38FC-4401-8C37-967D39C79FC2}" dt="2023-03-09T16:28:31.001" v="430" actId="47"/>
        <pc:sldMkLst>
          <pc:docMk/>
          <pc:sldMk cId="3224469556" sldId="1087"/>
        </pc:sldMkLst>
      </pc:sldChg>
      <pc:sldChg chg="addSp delSp modSp add mod">
        <pc:chgData name="Terry Ruas" userId="e37897c0e6891740" providerId="LiveId" clId="{ACE7AB17-38FC-4401-8C37-967D39C79FC2}" dt="2023-03-14T07:12:45.084" v="1272" actId="20577"/>
        <pc:sldMkLst>
          <pc:docMk/>
          <pc:sldMk cId="177400764" sldId="1089"/>
        </pc:sldMkLst>
        <pc:spChg chg="mod">
          <ac:chgData name="Terry Ruas" userId="e37897c0e6891740" providerId="LiveId" clId="{ACE7AB17-38FC-4401-8C37-967D39C79FC2}" dt="2023-03-14T07:12:45.084" v="1272" actId="20577"/>
          <ac:spMkLst>
            <pc:docMk/>
            <pc:sldMk cId="177400764" sldId="1089"/>
            <ac:spMk id="2" creationId="{217ABA2D-BF62-46F8-8271-B59D876B6F56}"/>
          </ac:spMkLst>
        </pc:spChg>
        <pc:picChg chg="del">
          <ac:chgData name="Terry Ruas" userId="e37897c0e6891740" providerId="LiveId" clId="{ACE7AB17-38FC-4401-8C37-967D39C79FC2}" dt="2023-03-09T16:28:49.616" v="449" actId="478"/>
          <ac:picMkLst>
            <pc:docMk/>
            <pc:sldMk cId="177400764" sldId="1089"/>
            <ac:picMk id="4" creationId="{C90FD3AC-B6F9-E2EF-131E-0AD7523E321A}"/>
          </ac:picMkLst>
        </pc:picChg>
        <pc:picChg chg="add mod">
          <ac:chgData name="Terry Ruas" userId="e37897c0e6891740" providerId="LiveId" clId="{ACE7AB17-38FC-4401-8C37-967D39C79FC2}" dt="2023-03-14T07:12:38.201" v="1269" actId="1076"/>
          <ac:picMkLst>
            <pc:docMk/>
            <pc:sldMk cId="177400764" sldId="1089"/>
            <ac:picMk id="5" creationId="{F0BB9A6E-2995-9BA5-0841-7782B670D652}"/>
          </ac:picMkLst>
        </pc:picChg>
      </pc:sldChg>
      <pc:sldChg chg="add del">
        <pc:chgData name="Terry Ruas" userId="e37897c0e6891740" providerId="LiveId" clId="{ACE7AB17-38FC-4401-8C37-967D39C79FC2}" dt="2023-03-09T16:28:31.001" v="430" actId="47"/>
        <pc:sldMkLst>
          <pc:docMk/>
          <pc:sldMk cId="2763278549" sldId="1090"/>
        </pc:sldMkLst>
      </pc:sldChg>
      <pc:sldChg chg="add del">
        <pc:chgData name="Terry Ruas" userId="e37897c0e6891740" providerId="LiveId" clId="{ACE7AB17-38FC-4401-8C37-967D39C79FC2}" dt="2023-03-09T16:28:31.001" v="430" actId="47"/>
        <pc:sldMkLst>
          <pc:docMk/>
          <pc:sldMk cId="990544297" sldId="1091"/>
        </pc:sldMkLst>
      </pc:sldChg>
      <pc:sldChg chg="add del">
        <pc:chgData name="Terry Ruas" userId="e37897c0e6891740" providerId="LiveId" clId="{ACE7AB17-38FC-4401-8C37-967D39C79FC2}" dt="2023-03-09T16:28:31.001" v="430" actId="47"/>
        <pc:sldMkLst>
          <pc:docMk/>
          <pc:sldMk cId="1774449188" sldId="1092"/>
        </pc:sldMkLst>
      </pc:sldChg>
      <pc:sldChg chg="add del">
        <pc:chgData name="Terry Ruas" userId="e37897c0e6891740" providerId="LiveId" clId="{ACE7AB17-38FC-4401-8C37-967D39C79FC2}" dt="2023-03-09T16:28:31.001" v="430" actId="47"/>
        <pc:sldMkLst>
          <pc:docMk/>
          <pc:sldMk cId="8248780" sldId="1093"/>
        </pc:sldMkLst>
      </pc:sldChg>
      <pc:sldChg chg="add del">
        <pc:chgData name="Terry Ruas" userId="e37897c0e6891740" providerId="LiveId" clId="{ACE7AB17-38FC-4401-8C37-967D39C79FC2}" dt="2023-03-09T16:28:31.001" v="430" actId="47"/>
        <pc:sldMkLst>
          <pc:docMk/>
          <pc:sldMk cId="3014403321" sldId="1094"/>
        </pc:sldMkLst>
      </pc:sldChg>
      <pc:sldChg chg="add del">
        <pc:chgData name="Terry Ruas" userId="e37897c0e6891740" providerId="LiveId" clId="{ACE7AB17-38FC-4401-8C37-967D39C79FC2}" dt="2023-03-09T16:28:31.001" v="430" actId="47"/>
        <pc:sldMkLst>
          <pc:docMk/>
          <pc:sldMk cId="436626400" sldId="1095"/>
        </pc:sldMkLst>
      </pc:sldChg>
      <pc:sldChg chg="add del">
        <pc:chgData name="Terry Ruas" userId="e37897c0e6891740" providerId="LiveId" clId="{ACE7AB17-38FC-4401-8C37-967D39C79FC2}" dt="2023-03-09T16:28:31.001" v="430" actId="47"/>
        <pc:sldMkLst>
          <pc:docMk/>
          <pc:sldMk cId="1563931667" sldId="1096"/>
        </pc:sldMkLst>
      </pc:sldChg>
      <pc:sldChg chg="add del">
        <pc:chgData name="Terry Ruas" userId="e37897c0e6891740" providerId="LiveId" clId="{ACE7AB17-38FC-4401-8C37-967D39C79FC2}" dt="2023-03-09T16:28:31.001" v="430" actId="47"/>
        <pc:sldMkLst>
          <pc:docMk/>
          <pc:sldMk cId="1160234838" sldId="1097"/>
        </pc:sldMkLst>
      </pc:sldChg>
      <pc:sldChg chg="add del">
        <pc:chgData name="Terry Ruas" userId="e37897c0e6891740" providerId="LiveId" clId="{ACE7AB17-38FC-4401-8C37-967D39C79FC2}" dt="2023-03-09T16:28:31.001" v="430" actId="47"/>
        <pc:sldMkLst>
          <pc:docMk/>
          <pc:sldMk cId="897775238" sldId="1098"/>
        </pc:sldMkLst>
      </pc:sldChg>
      <pc:sldChg chg="add del">
        <pc:chgData name="Terry Ruas" userId="e37897c0e6891740" providerId="LiveId" clId="{ACE7AB17-38FC-4401-8C37-967D39C79FC2}" dt="2023-03-09T16:28:31.001" v="430" actId="47"/>
        <pc:sldMkLst>
          <pc:docMk/>
          <pc:sldMk cId="211783114" sldId="1099"/>
        </pc:sldMkLst>
      </pc:sldChg>
      <pc:sldChg chg="add del">
        <pc:chgData name="Terry Ruas" userId="e37897c0e6891740" providerId="LiveId" clId="{ACE7AB17-38FC-4401-8C37-967D39C79FC2}" dt="2023-03-09T16:28:31.001" v="430" actId="47"/>
        <pc:sldMkLst>
          <pc:docMk/>
          <pc:sldMk cId="241491822" sldId="1100"/>
        </pc:sldMkLst>
      </pc:sldChg>
      <pc:sldChg chg="add del">
        <pc:chgData name="Terry Ruas" userId="e37897c0e6891740" providerId="LiveId" clId="{ACE7AB17-38FC-4401-8C37-967D39C79FC2}" dt="2023-03-09T16:28:31.001" v="430" actId="47"/>
        <pc:sldMkLst>
          <pc:docMk/>
          <pc:sldMk cId="506654910" sldId="1101"/>
        </pc:sldMkLst>
      </pc:sldChg>
      <pc:sldChg chg="add del">
        <pc:chgData name="Terry Ruas" userId="e37897c0e6891740" providerId="LiveId" clId="{ACE7AB17-38FC-4401-8C37-967D39C79FC2}" dt="2023-03-09T16:28:31.001" v="430" actId="47"/>
        <pc:sldMkLst>
          <pc:docMk/>
          <pc:sldMk cId="2365558947" sldId="1102"/>
        </pc:sldMkLst>
      </pc:sldChg>
      <pc:sldChg chg="add del">
        <pc:chgData name="Terry Ruas" userId="e37897c0e6891740" providerId="LiveId" clId="{ACE7AB17-38FC-4401-8C37-967D39C79FC2}" dt="2023-03-09T16:28:31.001" v="430" actId="47"/>
        <pc:sldMkLst>
          <pc:docMk/>
          <pc:sldMk cId="3305889862" sldId="1103"/>
        </pc:sldMkLst>
      </pc:sldChg>
      <pc:sldChg chg="add del">
        <pc:chgData name="Terry Ruas" userId="e37897c0e6891740" providerId="LiveId" clId="{ACE7AB17-38FC-4401-8C37-967D39C79FC2}" dt="2023-03-09T16:28:31.001" v="430" actId="47"/>
        <pc:sldMkLst>
          <pc:docMk/>
          <pc:sldMk cId="792789457" sldId="1104"/>
        </pc:sldMkLst>
      </pc:sldChg>
      <pc:sldChg chg="add del">
        <pc:chgData name="Terry Ruas" userId="e37897c0e6891740" providerId="LiveId" clId="{ACE7AB17-38FC-4401-8C37-967D39C79FC2}" dt="2023-03-09T16:28:31.001" v="430" actId="47"/>
        <pc:sldMkLst>
          <pc:docMk/>
          <pc:sldMk cId="3119845069" sldId="1105"/>
        </pc:sldMkLst>
      </pc:sldChg>
      <pc:sldChg chg="add del">
        <pc:chgData name="Terry Ruas" userId="e37897c0e6891740" providerId="LiveId" clId="{ACE7AB17-38FC-4401-8C37-967D39C79FC2}" dt="2023-03-09T16:28:31.001" v="430" actId="47"/>
        <pc:sldMkLst>
          <pc:docMk/>
          <pc:sldMk cId="2114996918" sldId="1106"/>
        </pc:sldMkLst>
      </pc:sldChg>
      <pc:sldChg chg="add del">
        <pc:chgData name="Terry Ruas" userId="e37897c0e6891740" providerId="LiveId" clId="{ACE7AB17-38FC-4401-8C37-967D39C79FC2}" dt="2023-03-09T16:28:31.001" v="430" actId="47"/>
        <pc:sldMkLst>
          <pc:docMk/>
          <pc:sldMk cId="3760749900" sldId="1107"/>
        </pc:sldMkLst>
      </pc:sldChg>
      <pc:sldChg chg="add del">
        <pc:chgData name="Terry Ruas" userId="e37897c0e6891740" providerId="LiveId" clId="{ACE7AB17-38FC-4401-8C37-967D39C79FC2}" dt="2023-03-09T16:28:31.001" v="430" actId="47"/>
        <pc:sldMkLst>
          <pc:docMk/>
          <pc:sldMk cId="2043307600" sldId="1108"/>
        </pc:sldMkLst>
      </pc:sldChg>
      <pc:sldChg chg="modSp add del mod ord">
        <pc:chgData name="Terry Ruas" userId="e37897c0e6891740" providerId="LiveId" clId="{ACE7AB17-38FC-4401-8C37-967D39C79FC2}" dt="2023-03-14T07:25:55.864" v="1475"/>
        <pc:sldMkLst>
          <pc:docMk/>
          <pc:sldMk cId="572187560" sldId="1109"/>
        </pc:sldMkLst>
        <pc:spChg chg="mod">
          <ac:chgData name="Terry Ruas" userId="e37897c0e6891740" providerId="LiveId" clId="{ACE7AB17-38FC-4401-8C37-967D39C79FC2}" dt="2023-03-14T07:25:51.524" v="1473" actId="27636"/>
          <ac:spMkLst>
            <pc:docMk/>
            <pc:sldMk cId="572187560" sldId="1109"/>
            <ac:spMk id="5" creationId="{C0E262EF-D2AA-AFC5-FA2C-25F6658CD5FE}"/>
          </ac:spMkLst>
        </pc:spChg>
      </pc:sldChg>
      <pc:sldChg chg="add del">
        <pc:chgData name="Terry Ruas" userId="e37897c0e6891740" providerId="LiveId" clId="{ACE7AB17-38FC-4401-8C37-967D39C79FC2}" dt="2023-03-09T16:28:31.001" v="430" actId="47"/>
        <pc:sldMkLst>
          <pc:docMk/>
          <pc:sldMk cId="919798533" sldId="1110"/>
        </pc:sldMkLst>
      </pc:sldChg>
      <pc:sldChg chg="add del">
        <pc:chgData name="Terry Ruas" userId="e37897c0e6891740" providerId="LiveId" clId="{ACE7AB17-38FC-4401-8C37-967D39C79FC2}" dt="2023-03-09T16:28:31.001" v="430" actId="47"/>
        <pc:sldMkLst>
          <pc:docMk/>
          <pc:sldMk cId="3995589963" sldId="1111"/>
        </pc:sldMkLst>
      </pc:sldChg>
      <pc:sldChg chg="add del">
        <pc:chgData name="Terry Ruas" userId="e37897c0e6891740" providerId="LiveId" clId="{ACE7AB17-38FC-4401-8C37-967D39C79FC2}" dt="2023-03-09T16:28:31.001" v="430" actId="47"/>
        <pc:sldMkLst>
          <pc:docMk/>
          <pc:sldMk cId="2518937928" sldId="1112"/>
        </pc:sldMkLst>
      </pc:sldChg>
      <pc:sldChg chg="add del">
        <pc:chgData name="Terry Ruas" userId="e37897c0e6891740" providerId="LiveId" clId="{ACE7AB17-38FC-4401-8C37-967D39C79FC2}" dt="2023-03-09T16:28:31.001" v="430" actId="47"/>
        <pc:sldMkLst>
          <pc:docMk/>
          <pc:sldMk cId="3847763196" sldId="1113"/>
        </pc:sldMkLst>
      </pc:sldChg>
      <pc:sldChg chg="add del">
        <pc:chgData name="Terry Ruas" userId="e37897c0e6891740" providerId="LiveId" clId="{ACE7AB17-38FC-4401-8C37-967D39C79FC2}" dt="2023-03-09T16:28:31.001" v="430" actId="47"/>
        <pc:sldMkLst>
          <pc:docMk/>
          <pc:sldMk cId="1179253400" sldId="1114"/>
        </pc:sldMkLst>
      </pc:sldChg>
      <pc:sldChg chg="add del">
        <pc:chgData name="Terry Ruas" userId="e37897c0e6891740" providerId="LiveId" clId="{ACE7AB17-38FC-4401-8C37-967D39C79FC2}" dt="2023-03-14T07:10:13.831" v="1260" actId="47"/>
        <pc:sldMkLst>
          <pc:docMk/>
          <pc:sldMk cId="1831651811" sldId="1115"/>
        </pc:sldMkLst>
      </pc:sldChg>
      <pc:sldChg chg="modSp add del mod ord">
        <pc:chgData name="Terry Ruas" userId="e37897c0e6891740" providerId="LiveId" clId="{ACE7AB17-38FC-4401-8C37-967D39C79FC2}" dt="2023-03-14T06:51:04.940" v="801" actId="47"/>
        <pc:sldMkLst>
          <pc:docMk/>
          <pc:sldMk cId="256318179" sldId="1116"/>
        </pc:sldMkLst>
        <pc:spChg chg="mod">
          <ac:chgData name="Terry Ruas" userId="e37897c0e6891740" providerId="LiveId" clId="{ACE7AB17-38FC-4401-8C37-967D39C79FC2}" dt="2023-03-09T07:54:23.499" v="425" actId="6549"/>
          <ac:spMkLst>
            <pc:docMk/>
            <pc:sldMk cId="256318179" sldId="1116"/>
            <ac:spMk id="2" creationId="{385C96D2-B575-48C4-988D-23382C1EB934}"/>
          </ac:spMkLst>
        </pc:spChg>
        <pc:spChg chg="mod">
          <ac:chgData name="Terry Ruas" userId="e37897c0e6891740" providerId="LiveId" clId="{ACE7AB17-38FC-4401-8C37-967D39C79FC2}" dt="2023-03-09T07:54:21.794" v="424" actId="6549"/>
          <ac:spMkLst>
            <pc:docMk/>
            <pc:sldMk cId="256318179" sldId="1116"/>
            <ac:spMk id="3" creationId="{AB634D4E-B6E6-4DB1-9492-2F6D2C16BDED}"/>
          </ac:spMkLst>
        </pc:spChg>
      </pc:sldChg>
      <pc:sldChg chg="modSp add mod">
        <pc:chgData name="Terry Ruas" userId="e37897c0e6891740" providerId="LiveId" clId="{ACE7AB17-38FC-4401-8C37-967D39C79FC2}" dt="2023-03-09T16:32:37.085" v="544" actId="1076"/>
        <pc:sldMkLst>
          <pc:docMk/>
          <pc:sldMk cId="3539623012" sldId="1117"/>
        </pc:sldMkLst>
        <pc:picChg chg="mod">
          <ac:chgData name="Terry Ruas" userId="e37897c0e6891740" providerId="LiveId" clId="{ACE7AB17-38FC-4401-8C37-967D39C79FC2}" dt="2023-03-09T16:32:37.085" v="544" actId="1076"/>
          <ac:picMkLst>
            <pc:docMk/>
            <pc:sldMk cId="3539623012" sldId="1117"/>
            <ac:picMk id="6" creationId="{04121B85-AE59-A6CB-B410-D14DCBE776C9}"/>
          </ac:picMkLst>
        </pc:picChg>
      </pc:sldChg>
      <pc:sldChg chg="addSp delSp modSp new mod modTransition modClrScheme modShow chgLayout">
        <pc:chgData name="Terry Ruas" userId="e37897c0e6891740" providerId="LiveId" clId="{ACE7AB17-38FC-4401-8C37-967D39C79FC2}" dt="2023-03-14T09:16:12.397" v="1710" actId="729"/>
        <pc:sldMkLst>
          <pc:docMk/>
          <pc:sldMk cId="2268140739" sldId="1118"/>
        </pc:sldMkLst>
        <pc:spChg chg="del mod ord">
          <ac:chgData name="Terry Ruas" userId="e37897c0e6891740" providerId="LiveId" clId="{ACE7AB17-38FC-4401-8C37-967D39C79FC2}" dt="2023-03-14T06:52:50.082" v="840" actId="700"/>
          <ac:spMkLst>
            <pc:docMk/>
            <pc:sldMk cId="2268140739" sldId="1118"/>
            <ac:spMk id="2" creationId="{12977971-4EE0-281A-536E-35E521D6BBAC}"/>
          </ac:spMkLst>
        </pc:spChg>
        <pc:spChg chg="mod ord">
          <ac:chgData name="Terry Ruas" userId="e37897c0e6891740" providerId="LiveId" clId="{ACE7AB17-38FC-4401-8C37-967D39C79FC2}" dt="2023-03-14T06:52:50.082" v="840" actId="700"/>
          <ac:spMkLst>
            <pc:docMk/>
            <pc:sldMk cId="2268140739" sldId="1118"/>
            <ac:spMk id="3" creationId="{CB1018B3-EA8A-52CA-6900-B577C821230B}"/>
          </ac:spMkLst>
        </pc:spChg>
        <pc:spChg chg="del mod ord">
          <ac:chgData name="Terry Ruas" userId="e37897c0e6891740" providerId="LiveId" clId="{ACE7AB17-38FC-4401-8C37-967D39C79FC2}" dt="2023-03-14T06:52:50.082" v="840" actId="700"/>
          <ac:spMkLst>
            <pc:docMk/>
            <pc:sldMk cId="2268140739" sldId="1118"/>
            <ac:spMk id="4" creationId="{97412DBC-82E5-1E1A-9B7E-31587B0C1495}"/>
          </ac:spMkLst>
        </pc:spChg>
        <pc:spChg chg="add mod ord">
          <ac:chgData name="Terry Ruas" userId="e37897c0e6891740" providerId="LiveId" clId="{ACE7AB17-38FC-4401-8C37-967D39C79FC2}" dt="2023-03-14T06:52:54.733" v="849" actId="20577"/>
          <ac:spMkLst>
            <pc:docMk/>
            <pc:sldMk cId="2268140739" sldId="1118"/>
            <ac:spMk id="5" creationId="{EE2E8645-464A-9EF2-3ACB-C3F823AF4815}"/>
          </ac:spMkLst>
        </pc:spChg>
        <pc:spChg chg="add mod ord">
          <ac:chgData name="Terry Ruas" userId="e37897c0e6891740" providerId="LiveId" clId="{ACE7AB17-38FC-4401-8C37-967D39C79FC2}" dt="2023-03-14T06:52:50.082" v="840" actId="700"/>
          <ac:spMkLst>
            <pc:docMk/>
            <pc:sldMk cId="2268140739" sldId="1118"/>
            <ac:spMk id="6" creationId="{AFA650DE-BEFC-6B1E-0A17-2E5CBB263E92}"/>
          </ac:spMkLst>
        </pc:spChg>
        <pc:picChg chg="add del mod">
          <ac:chgData name="Terry Ruas" userId="e37897c0e6891740" providerId="LiveId" clId="{ACE7AB17-38FC-4401-8C37-967D39C79FC2}" dt="2023-03-14T06:53:02.250" v="853" actId="478"/>
          <ac:picMkLst>
            <pc:docMk/>
            <pc:sldMk cId="2268140739" sldId="1118"/>
            <ac:picMk id="8" creationId="{2E5FAFAA-9ECB-C1BC-C60D-2EE66380274B}"/>
          </ac:picMkLst>
        </pc:picChg>
        <pc:picChg chg="add del mod">
          <ac:chgData name="Terry Ruas" userId="e37897c0e6891740" providerId="LiveId" clId="{ACE7AB17-38FC-4401-8C37-967D39C79FC2}" dt="2023-03-14T06:53:49.790" v="859" actId="478"/>
          <ac:picMkLst>
            <pc:docMk/>
            <pc:sldMk cId="2268140739" sldId="1118"/>
            <ac:picMk id="10" creationId="{6A9F7CF0-F808-1102-D12D-1B94B1234B5C}"/>
          </ac:picMkLst>
        </pc:picChg>
        <pc:picChg chg="add mod">
          <ac:chgData name="Terry Ruas" userId="e37897c0e6891740" providerId="LiveId" clId="{ACE7AB17-38FC-4401-8C37-967D39C79FC2}" dt="2023-03-14T06:53:57.960" v="861" actId="1076"/>
          <ac:picMkLst>
            <pc:docMk/>
            <pc:sldMk cId="2268140739" sldId="1118"/>
            <ac:picMk id="12" creationId="{61BB933D-C538-1482-BA85-95CC0401CCFF}"/>
          </ac:picMkLst>
        </pc:picChg>
      </pc:sldChg>
      <pc:sldChg chg="modSp add mod modTransition modShow">
        <pc:chgData name="Terry Ruas" userId="e37897c0e6891740" providerId="LiveId" clId="{ACE7AB17-38FC-4401-8C37-967D39C79FC2}" dt="2023-03-14T09:00:18.336" v="1531" actId="729"/>
        <pc:sldMkLst>
          <pc:docMk/>
          <pc:sldMk cId="2290622991" sldId="1119"/>
        </pc:sldMkLst>
        <pc:picChg chg="mod">
          <ac:chgData name="Terry Ruas" userId="e37897c0e6891740" providerId="LiveId" clId="{ACE7AB17-38FC-4401-8C37-967D39C79FC2}" dt="2023-03-14T06:54:04.200" v="862" actId="1076"/>
          <ac:picMkLst>
            <pc:docMk/>
            <pc:sldMk cId="2290622991" sldId="1119"/>
            <ac:picMk id="10" creationId="{6A9F7CF0-F808-1102-D12D-1B94B1234B5C}"/>
          </ac:picMkLst>
        </pc:picChg>
      </pc:sldChg>
      <pc:sldChg chg="addSp delSp modSp add mod modTransition">
        <pc:chgData name="Terry Ruas" userId="e37897c0e6891740" providerId="LiveId" clId="{ACE7AB17-38FC-4401-8C37-967D39C79FC2}" dt="2023-03-14T09:03:28.398" v="1571"/>
        <pc:sldMkLst>
          <pc:docMk/>
          <pc:sldMk cId="3989708906" sldId="1120"/>
        </pc:sldMkLst>
        <pc:spChg chg="mod">
          <ac:chgData name="Terry Ruas" userId="e37897c0e6891740" providerId="LiveId" clId="{ACE7AB17-38FC-4401-8C37-967D39C79FC2}" dt="2023-03-14T07:08:53.602" v="1259" actId="20577"/>
          <ac:spMkLst>
            <pc:docMk/>
            <pc:sldMk cId="3989708906" sldId="1120"/>
            <ac:spMk id="6" creationId="{AFA650DE-BEFC-6B1E-0A17-2E5CBB263E92}"/>
          </ac:spMkLst>
        </pc:spChg>
        <pc:picChg chg="add mod">
          <ac:chgData name="Terry Ruas" userId="e37897c0e6891740" providerId="LiveId" clId="{ACE7AB17-38FC-4401-8C37-967D39C79FC2}" dt="2023-03-14T06:58:50.320" v="889" actId="1076"/>
          <ac:picMkLst>
            <pc:docMk/>
            <pc:sldMk cId="3989708906" sldId="1120"/>
            <ac:picMk id="4" creationId="{5D06BD9B-BD1C-C900-6347-107EA1280B9D}"/>
          </ac:picMkLst>
        </pc:picChg>
        <pc:picChg chg="add del">
          <ac:chgData name="Terry Ruas" userId="e37897c0e6891740" providerId="LiveId" clId="{ACE7AB17-38FC-4401-8C37-967D39C79FC2}" dt="2023-03-14T06:57:29.905" v="874" actId="478"/>
          <ac:picMkLst>
            <pc:docMk/>
            <pc:sldMk cId="3989708906" sldId="1120"/>
            <ac:picMk id="8" creationId="{456A5E91-B045-A550-3BED-F1253014242C}"/>
          </ac:picMkLst>
        </pc:picChg>
        <pc:picChg chg="del">
          <ac:chgData name="Terry Ruas" userId="e37897c0e6891740" providerId="LiveId" clId="{ACE7AB17-38FC-4401-8C37-967D39C79FC2}" dt="2023-03-14T06:54:29.829" v="867" actId="478"/>
          <ac:picMkLst>
            <pc:docMk/>
            <pc:sldMk cId="3989708906" sldId="1120"/>
            <ac:picMk id="10" creationId="{6A9F7CF0-F808-1102-D12D-1B94B1234B5C}"/>
          </ac:picMkLst>
        </pc:picChg>
        <pc:picChg chg="add mod">
          <ac:chgData name="Terry Ruas" userId="e37897c0e6891740" providerId="LiveId" clId="{ACE7AB17-38FC-4401-8C37-967D39C79FC2}" dt="2023-03-14T07:01:36.948" v="900" actId="1076"/>
          <ac:picMkLst>
            <pc:docMk/>
            <pc:sldMk cId="3989708906" sldId="1120"/>
            <ac:picMk id="11" creationId="{B5F5AF34-817F-D3B6-EA5E-CF5531A547CA}"/>
          </ac:picMkLst>
        </pc:picChg>
        <pc:picChg chg="add mod">
          <ac:chgData name="Terry Ruas" userId="e37897c0e6891740" providerId="LiveId" clId="{ACE7AB17-38FC-4401-8C37-967D39C79FC2}" dt="2023-03-14T07:01:35.238" v="899" actId="1076"/>
          <ac:picMkLst>
            <pc:docMk/>
            <pc:sldMk cId="3989708906" sldId="1120"/>
            <ac:picMk id="13" creationId="{D5C1E1CF-FBCB-C7C1-AB45-BB39B893B812}"/>
          </ac:picMkLst>
        </pc:picChg>
        <pc:picChg chg="add mod">
          <ac:chgData name="Terry Ruas" userId="e37897c0e6891740" providerId="LiveId" clId="{ACE7AB17-38FC-4401-8C37-967D39C79FC2}" dt="2023-03-14T07:01:32.512" v="898" actId="1076"/>
          <ac:picMkLst>
            <pc:docMk/>
            <pc:sldMk cId="3989708906" sldId="1120"/>
            <ac:picMk id="15" creationId="{87657EE9-F6AD-FCA1-893A-B0FAC5ECC2FB}"/>
          </ac:picMkLst>
        </pc:picChg>
      </pc:sldChg>
      <pc:sldChg chg="addSp delSp modSp add mod modAnim">
        <pc:chgData name="Terry Ruas" userId="e37897c0e6891740" providerId="LiveId" clId="{ACE7AB17-38FC-4401-8C37-967D39C79FC2}" dt="2023-03-14T07:30:41.570" v="1501" actId="1076"/>
        <pc:sldMkLst>
          <pc:docMk/>
          <pc:sldMk cId="3974976364" sldId="1121"/>
        </pc:sldMkLst>
        <pc:spChg chg="mod">
          <ac:chgData name="Terry Ruas" userId="e37897c0e6891740" providerId="LiveId" clId="{ACE7AB17-38FC-4401-8C37-967D39C79FC2}" dt="2023-03-14T07:23:53.196" v="1449" actId="27636"/>
          <ac:spMkLst>
            <pc:docMk/>
            <pc:sldMk cId="3974976364" sldId="1121"/>
            <ac:spMk id="3" creationId="{AB634D4E-B6E6-4DB1-9492-2F6D2C16BDED}"/>
          </ac:spMkLst>
        </pc:spChg>
        <pc:spChg chg="mod">
          <ac:chgData name="Terry Ruas" userId="e37897c0e6891740" providerId="LiveId" clId="{ACE7AB17-38FC-4401-8C37-967D39C79FC2}" dt="2023-03-14T07:23:57.797" v="1450" actId="6549"/>
          <ac:spMkLst>
            <pc:docMk/>
            <pc:sldMk cId="3974976364" sldId="1121"/>
            <ac:spMk id="5" creationId="{BD78DD24-7E54-66A2-6899-3163DE03D665}"/>
          </ac:spMkLst>
        </pc:spChg>
        <pc:picChg chg="add mod">
          <ac:chgData name="Terry Ruas" userId="e37897c0e6891740" providerId="LiveId" clId="{ACE7AB17-38FC-4401-8C37-967D39C79FC2}" dt="2023-03-14T07:30:41.570" v="1501" actId="1076"/>
          <ac:picMkLst>
            <pc:docMk/>
            <pc:sldMk cId="3974976364" sldId="1121"/>
            <ac:picMk id="4" creationId="{4CA5A585-71C6-9BB3-5EB4-9026B24888B8}"/>
          </ac:picMkLst>
        </pc:picChg>
        <pc:picChg chg="add del mod">
          <ac:chgData name="Terry Ruas" userId="e37897c0e6891740" providerId="LiveId" clId="{ACE7AB17-38FC-4401-8C37-967D39C79FC2}" dt="2023-03-14T07:30:23.075" v="1494" actId="478"/>
          <ac:picMkLst>
            <pc:docMk/>
            <pc:sldMk cId="3974976364" sldId="1121"/>
            <ac:picMk id="6" creationId="{7B2D88E5-FAE3-75D3-8925-68BB429C7F98}"/>
          </ac:picMkLst>
        </pc:picChg>
      </pc:sldChg>
      <pc:sldChg chg="addSp modSp add mod">
        <pc:chgData name="Terry Ruas" userId="e37897c0e6891740" providerId="LiveId" clId="{ACE7AB17-38FC-4401-8C37-967D39C79FC2}" dt="2023-03-14T07:26:22.889" v="1480" actId="1076"/>
        <pc:sldMkLst>
          <pc:docMk/>
          <pc:sldMk cId="1836345186" sldId="1122"/>
        </pc:sldMkLst>
        <pc:spChg chg="mod">
          <ac:chgData name="Terry Ruas" userId="e37897c0e6891740" providerId="LiveId" clId="{ACE7AB17-38FC-4401-8C37-967D39C79FC2}" dt="2023-03-14T07:24:12.983" v="1452"/>
          <ac:spMkLst>
            <pc:docMk/>
            <pc:sldMk cId="1836345186" sldId="1122"/>
            <ac:spMk id="3" creationId="{AB634D4E-B6E6-4DB1-9492-2F6D2C16BDED}"/>
          </ac:spMkLst>
        </pc:spChg>
        <pc:picChg chg="add mod">
          <ac:chgData name="Terry Ruas" userId="e37897c0e6891740" providerId="LiveId" clId="{ACE7AB17-38FC-4401-8C37-967D39C79FC2}" dt="2023-03-14T07:26:22.889" v="1480" actId="1076"/>
          <ac:picMkLst>
            <pc:docMk/>
            <pc:sldMk cId="1836345186" sldId="1122"/>
            <ac:picMk id="4" creationId="{92855DA2-2D40-F51F-E14F-9E18A4F8AA5A}"/>
          </ac:picMkLst>
        </pc:picChg>
      </pc:sldChg>
      <pc:sldChg chg="modSp add mod">
        <pc:chgData name="Terry Ruas" userId="e37897c0e6891740" providerId="LiveId" clId="{ACE7AB17-38FC-4401-8C37-967D39C79FC2}" dt="2023-03-14T09:10:28.216" v="1688" actId="20577"/>
        <pc:sldMkLst>
          <pc:docMk/>
          <pc:sldMk cId="3947717529" sldId="1123"/>
        </pc:sldMkLst>
        <pc:spChg chg="mod">
          <ac:chgData name="Terry Ruas" userId="e37897c0e6891740" providerId="LiveId" clId="{ACE7AB17-38FC-4401-8C37-967D39C79FC2}" dt="2023-03-14T07:24:35.443" v="1470" actId="27636"/>
          <ac:spMkLst>
            <pc:docMk/>
            <pc:sldMk cId="3947717529" sldId="1123"/>
            <ac:spMk id="3" creationId="{AB634D4E-B6E6-4DB1-9492-2F6D2C16BDED}"/>
          </ac:spMkLst>
        </pc:spChg>
        <pc:spChg chg="mod">
          <ac:chgData name="Terry Ruas" userId="e37897c0e6891740" providerId="LiveId" clId="{ACE7AB17-38FC-4401-8C37-967D39C79FC2}" dt="2023-03-14T09:10:28.216" v="1688" actId="20577"/>
          <ac:spMkLst>
            <pc:docMk/>
            <pc:sldMk cId="3947717529" sldId="1123"/>
            <ac:spMk id="5" creationId="{BD78DD24-7E54-66A2-6899-3163DE03D665}"/>
          </ac:spMkLst>
        </pc:spChg>
      </pc:sldChg>
      <pc:sldChg chg="modSp add mod">
        <pc:chgData name="Terry Ruas" userId="e37897c0e6891740" providerId="LiveId" clId="{ACE7AB17-38FC-4401-8C37-967D39C79FC2}" dt="2023-03-14T07:27:06.820" v="1486" actId="27636"/>
        <pc:sldMkLst>
          <pc:docMk/>
          <pc:sldMk cId="1759217975" sldId="1140"/>
        </pc:sldMkLst>
        <pc:spChg chg="mod">
          <ac:chgData name="Terry Ruas" userId="e37897c0e6891740" providerId="LiveId" clId="{ACE7AB17-38FC-4401-8C37-967D39C79FC2}" dt="2023-03-14T07:27:06.820" v="1486" actId="27636"/>
          <ac:spMkLst>
            <pc:docMk/>
            <pc:sldMk cId="1759217975" sldId="1140"/>
            <ac:spMk id="5" creationId="{C0E262EF-D2AA-AFC5-FA2C-25F6658CD5FE}"/>
          </ac:spMkLst>
        </pc:spChg>
        <pc:spChg chg="mod">
          <ac:chgData name="Terry Ruas" userId="e37897c0e6891740" providerId="LiveId" clId="{ACE7AB17-38FC-4401-8C37-967D39C79FC2}" dt="2023-03-14T07:26:44.414" v="1483" actId="14100"/>
          <ac:spMkLst>
            <pc:docMk/>
            <pc:sldMk cId="1759217975" sldId="1140"/>
            <ac:spMk id="6" creationId="{1F9211DB-E856-2412-1A3F-D7549AD41A2D}"/>
          </ac:spMkLst>
        </pc:spChg>
        <pc:picChg chg="mod">
          <ac:chgData name="Terry Ruas" userId="e37897c0e6891740" providerId="LiveId" clId="{ACE7AB17-38FC-4401-8C37-967D39C79FC2}" dt="2023-03-14T07:26:53.300" v="1484" actId="1076"/>
          <ac:picMkLst>
            <pc:docMk/>
            <pc:sldMk cId="1759217975" sldId="1140"/>
            <ac:picMk id="7" creationId="{609C9C5E-8139-0555-3022-63BCBFEB9760}"/>
          </ac:picMkLst>
        </pc:picChg>
      </pc:sldChg>
      <pc:sldChg chg="delSp modSp add mod delAnim modShow">
        <pc:chgData name="Terry Ruas" userId="e37897c0e6891740" providerId="LiveId" clId="{ACE7AB17-38FC-4401-8C37-967D39C79FC2}" dt="2023-03-14T09:15:11.053" v="1709" actId="729"/>
        <pc:sldMkLst>
          <pc:docMk/>
          <pc:sldMk cId="4082945025" sldId="1141"/>
        </pc:sldMkLst>
        <pc:picChg chg="del">
          <ac:chgData name="Terry Ruas" userId="e37897c0e6891740" providerId="LiveId" clId="{ACE7AB17-38FC-4401-8C37-967D39C79FC2}" dt="2023-03-14T07:30:29.584" v="1496" actId="478"/>
          <ac:picMkLst>
            <pc:docMk/>
            <pc:sldMk cId="4082945025" sldId="1141"/>
            <ac:picMk id="4" creationId="{4CA5A585-71C6-9BB3-5EB4-9026B24888B8}"/>
          </ac:picMkLst>
        </pc:picChg>
        <pc:picChg chg="mod">
          <ac:chgData name="Terry Ruas" userId="e37897c0e6891740" providerId="LiveId" clId="{ACE7AB17-38FC-4401-8C37-967D39C79FC2}" dt="2023-03-14T07:30:36.474" v="1499" actId="1076"/>
          <ac:picMkLst>
            <pc:docMk/>
            <pc:sldMk cId="4082945025" sldId="1141"/>
            <ac:picMk id="6" creationId="{7B2D88E5-FAE3-75D3-8925-68BB429C7F98}"/>
          </ac:picMkLst>
        </pc:picChg>
      </pc:sldChg>
      <pc:sldChg chg="addSp delSp modSp add mod modAnim">
        <pc:chgData name="Terry Ruas" userId="e37897c0e6891740" providerId="LiveId" clId="{ACE7AB17-38FC-4401-8C37-967D39C79FC2}" dt="2023-03-14T07:32:44.468" v="1511"/>
        <pc:sldMkLst>
          <pc:docMk/>
          <pc:sldMk cId="2951257659" sldId="1142"/>
        </pc:sldMkLst>
        <pc:picChg chg="add mod">
          <ac:chgData name="Terry Ruas" userId="e37897c0e6891740" providerId="LiveId" clId="{ACE7AB17-38FC-4401-8C37-967D39C79FC2}" dt="2023-03-14T07:32:03.525" v="1506" actId="1076"/>
          <ac:picMkLst>
            <pc:docMk/>
            <pc:sldMk cId="2951257659" sldId="1142"/>
            <ac:picMk id="4" creationId="{675B1ED7-4799-E4B4-4DDE-DF6AD3E33003}"/>
          </ac:picMkLst>
        </pc:picChg>
        <pc:picChg chg="del">
          <ac:chgData name="Terry Ruas" userId="e37897c0e6891740" providerId="LiveId" clId="{ACE7AB17-38FC-4401-8C37-967D39C79FC2}" dt="2023-03-14T07:31:42.416" v="1503" actId="478"/>
          <ac:picMkLst>
            <pc:docMk/>
            <pc:sldMk cId="2951257659" sldId="1142"/>
            <ac:picMk id="6" creationId="{7B2D88E5-FAE3-75D3-8925-68BB429C7F98}"/>
          </ac:picMkLst>
        </pc:picChg>
        <pc:picChg chg="add mod">
          <ac:chgData name="Terry Ruas" userId="e37897c0e6891740" providerId="LiveId" clId="{ACE7AB17-38FC-4401-8C37-967D39C79FC2}" dt="2023-03-14T07:32:32.474" v="1510" actId="1076"/>
          <ac:picMkLst>
            <pc:docMk/>
            <pc:sldMk cId="2951257659" sldId="1142"/>
            <ac:picMk id="8" creationId="{3B35A541-0A03-6B15-2AC1-7D172BD5CFAF}"/>
          </ac:picMkLst>
        </pc:picChg>
      </pc:sldChg>
      <pc:sldChg chg="add del">
        <pc:chgData name="Terry Ruas" userId="e37897c0e6891740" providerId="LiveId" clId="{ACE7AB17-38FC-4401-8C37-967D39C79FC2}" dt="2023-03-14T09:08:49.623" v="1598" actId="47"/>
        <pc:sldMkLst>
          <pc:docMk/>
          <pc:sldMk cId="3364574659" sldId="1143"/>
        </pc:sldMkLst>
      </pc:sldChg>
      <pc:sldChg chg="addSp delSp modSp add mod modClrScheme chgLayout">
        <pc:chgData name="Terry Ruas" userId="e37897c0e6891740" providerId="LiveId" clId="{ACE7AB17-38FC-4401-8C37-967D39C79FC2}" dt="2023-03-14T09:04:34.753" v="1576" actId="700"/>
        <pc:sldMkLst>
          <pc:docMk/>
          <pc:sldMk cId="1686135736" sldId="1144"/>
        </pc:sldMkLst>
        <pc:spChg chg="mod ord">
          <ac:chgData name="Terry Ruas" userId="e37897c0e6891740" providerId="LiveId" clId="{ACE7AB17-38FC-4401-8C37-967D39C79FC2}" dt="2023-03-14T09:04:34.753" v="1576" actId="700"/>
          <ac:spMkLst>
            <pc:docMk/>
            <pc:sldMk cId="1686135736" sldId="1144"/>
            <ac:spMk id="2" creationId="{217ABA2D-BF62-46F8-8271-B59D876B6F56}"/>
          </ac:spMkLst>
        </pc:spChg>
        <pc:spChg chg="add mod ord">
          <ac:chgData name="Terry Ruas" userId="e37897c0e6891740" providerId="LiveId" clId="{ACE7AB17-38FC-4401-8C37-967D39C79FC2}" dt="2023-03-14T09:04:34.753" v="1576" actId="700"/>
          <ac:spMkLst>
            <pc:docMk/>
            <pc:sldMk cId="1686135736" sldId="1144"/>
            <ac:spMk id="3" creationId="{A878190D-E861-32A5-824B-B37931F7EA03}"/>
          </ac:spMkLst>
        </pc:spChg>
        <pc:spChg chg="del mod ord">
          <ac:chgData name="Terry Ruas" userId="e37897c0e6891740" providerId="LiveId" clId="{ACE7AB17-38FC-4401-8C37-967D39C79FC2}" dt="2023-03-14T09:04:34.753" v="1576" actId="700"/>
          <ac:spMkLst>
            <pc:docMk/>
            <pc:sldMk cId="1686135736" sldId="1144"/>
            <ac:spMk id="4" creationId="{9854C19B-350D-3FC1-6F9B-B3B2C570234C}"/>
          </ac:spMkLst>
        </pc:spChg>
      </pc:sldChg>
      <pc:sldChg chg="addSp delSp modSp add mod">
        <pc:chgData name="Terry Ruas" userId="e37897c0e6891740" providerId="LiveId" clId="{ACE7AB17-38FC-4401-8C37-967D39C79FC2}" dt="2023-03-14T09:08:39.353" v="1597" actId="1076"/>
        <pc:sldMkLst>
          <pc:docMk/>
          <pc:sldMk cId="220707027" sldId="1145"/>
        </pc:sldMkLst>
        <pc:spChg chg="mod">
          <ac:chgData name="Terry Ruas" userId="e37897c0e6891740" providerId="LiveId" clId="{ACE7AB17-38FC-4401-8C37-967D39C79FC2}" dt="2023-03-14T09:08:05.050" v="1590" actId="14100"/>
          <ac:spMkLst>
            <pc:docMk/>
            <pc:sldMk cId="220707027" sldId="1145"/>
            <ac:spMk id="6" creationId="{1F9211DB-E856-2412-1A3F-D7549AD41A2D}"/>
          </ac:spMkLst>
        </pc:spChg>
        <pc:picChg chg="add mod">
          <ac:chgData name="Terry Ruas" userId="e37897c0e6891740" providerId="LiveId" clId="{ACE7AB17-38FC-4401-8C37-967D39C79FC2}" dt="2023-03-14T09:08:21.464" v="1593" actId="1076"/>
          <ac:picMkLst>
            <pc:docMk/>
            <pc:sldMk cId="220707027" sldId="1145"/>
            <ac:picMk id="2" creationId="{7A731FF3-6909-BCE8-3186-2E68C345E4A0}"/>
          </ac:picMkLst>
        </pc:picChg>
        <pc:picChg chg="add mod">
          <ac:chgData name="Terry Ruas" userId="e37897c0e6891740" providerId="LiveId" clId="{ACE7AB17-38FC-4401-8C37-967D39C79FC2}" dt="2023-03-14T09:08:39.353" v="1597" actId="1076"/>
          <ac:picMkLst>
            <pc:docMk/>
            <pc:sldMk cId="220707027" sldId="1145"/>
            <ac:picMk id="4" creationId="{8ADD21B5-50A2-9411-C922-ADBC174C67B5}"/>
          </ac:picMkLst>
        </pc:picChg>
        <pc:picChg chg="del">
          <ac:chgData name="Terry Ruas" userId="e37897c0e6891740" providerId="LiveId" clId="{ACE7AB17-38FC-4401-8C37-967D39C79FC2}" dt="2023-03-14T09:08:06.028" v="1591" actId="478"/>
          <ac:picMkLst>
            <pc:docMk/>
            <pc:sldMk cId="220707027" sldId="1145"/>
            <ac:picMk id="7" creationId="{609C9C5E-8139-0555-3022-63BCBFEB9760}"/>
          </ac:picMkLst>
        </pc:picChg>
      </pc:sldChg>
      <pc:sldMasterChg chg="delSldLayout">
        <pc:chgData name="Terry Ruas" userId="e37897c0e6891740" providerId="LiveId" clId="{ACE7AB17-38FC-4401-8C37-967D39C79FC2}" dt="2023-03-14T07:10:35.406" v="1266" actId="47"/>
        <pc:sldMasterMkLst>
          <pc:docMk/>
          <pc:sldMasterMk cId="2460954070" sldId="2147483660"/>
        </pc:sldMasterMkLst>
        <pc:sldLayoutChg chg="del">
          <pc:chgData name="Terry Ruas" userId="e37897c0e6891740" providerId="LiveId" clId="{ACE7AB17-38FC-4401-8C37-967D39C79FC2}" dt="2023-03-14T07:10:35.406" v="1266" actId="47"/>
          <pc:sldLayoutMkLst>
            <pc:docMk/>
            <pc:sldMasterMk cId="2460954070" sldId="2147483660"/>
            <pc:sldLayoutMk cId="3869233009" sldId="2147483692"/>
          </pc:sldLayoutMkLst>
        </pc:sldLayoutChg>
      </pc:sldMasterChg>
    </pc:docChg>
  </pc:docChgLst>
  <pc:docChgLst>
    <pc:chgData name="Terry Ruas" userId="e37897c0e6891740" providerId="LiveId" clId="{E9C958BA-4472-49AF-A28B-50D619E6B815}"/>
    <pc:docChg chg="undo redo custSel addSld delSld modSld sldOrd addSection delSection modSection">
      <pc:chgData name="Terry Ruas" userId="e37897c0e6891740" providerId="LiveId" clId="{E9C958BA-4472-49AF-A28B-50D619E6B815}" dt="2023-06-30T06:35:25.819" v="12737" actId="729"/>
      <pc:docMkLst>
        <pc:docMk/>
      </pc:docMkLst>
      <pc:sldChg chg="delSp modSp mod modCm">
        <pc:chgData name="Terry Ruas" userId="e37897c0e6891740" providerId="LiveId" clId="{E9C958BA-4472-49AF-A28B-50D619E6B815}" dt="2023-06-30T05:37:07.792" v="11739"/>
        <pc:sldMkLst>
          <pc:docMk/>
          <pc:sldMk cId="3240630583" sldId="257"/>
        </pc:sldMkLst>
        <pc:spChg chg="mod">
          <ac:chgData name="Terry Ruas" userId="e37897c0e6891740" providerId="LiveId" clId="{E9C958BA-4472-49AF-A28B-50D619E6B815}" dt="2023-06-30T05:36:46.778" v="11737" actId="20577"/>
          <ac:spMkLst>
            <pc:docMk/>
            <pc:sldMk cId="3240630583" sldId="257"/>
            <ac:spMk id="3" creationId="{FFAE26D5-1884-4A93-BDAF-CCD2228AD786}"/>
          </ac:spMkLst>
        </pc:spChg>
        <pc:spChg chg="mod">
          <ac:chgData name="Terry Ruas" userId="e37897c0e6891740" providerId="LiveId" clId="{E9C958BA-4472-49AF-A28B-50D619E6B815}" dt="2023-06-05T08:11:42.482" v="3033" actId="1076"/>
          <ac:spMkLst>
            <pc:docMk/>
            <pc:sldMk cId="3240630583" sldId="257"/>
            <ac:spMk id="4" creationId="{87A44B82-E9DD-4B5C-AD1D-8CE470F2227A}"/>
          </ac:spMkLst>
        </pc:spChg>
        <pc:spChg chg="del">
          <ac:chgData name="Terry Ruas" userId="e37897c0e6891740" providerId="LiveId" clId="{E9C958BA-4472-49AF-A28B-50D619E6B815}" dt="2023-05-30T08:58:50.866" v="4" actId="478"/>
          <ac:spMkLst>
            <pc:docMk/>
            <pc:sldMk cId="3240630583" sldId="257"/>
            <ac:spMk id="5" creationId="{4DD71975-2783-668D-0229-39E5242989E6}"/>
          </ac:spMkLst>
        </pc:spChg>
        <pc:picChg chg="del">
          <ac:chgData name="Terry Ruas" userId="e37897c0e6891740" providerId="LiveId" clId="{E9C958BA-4472-49AF-A28B-50D619E6B815}" dt="2023-05-30T08:56:45.635" v="0" actId="478"/>
          <ac:picMkLst>
            <pc:docMk/>
            <pc:sldMk cId="3240630583" sldId="257"/>
            <ac:picMk id="8" creationId="{C41DFDE0-9F93-E973-F2C4-AA9791AF424A}"/>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37:07.792" v="11739"/>
              <pc2:cmMkLst xmlns:pc2="http://schemas.microsoft.com/office/powerpoint/2019/9/main/command">
                <pc:docMk/>
                <pc:sldMk cId="3240630583" sldId="257"/>
                <pc2:cmMk id="{7F5C2DCC-262D-48F0-B322-1E840819EFCA}"/>
              </pc2:cmMkLst>
              <pc226:cmRplyChg chg="add">
                <pc226:chgData name="Terry Ruas" userId="e37897c0e6891740" providerId="LiveId" clId="{E9C958BA-4472-49AF-A28B-50D619E6B815}" dt="2023-06-30T05:37:04.688" v="11738"/>
                <pc2:cmRplyMkLst xmlns:pc2="http://schemas.microsoft.com/office/powerpoint/2019/9/main/command">
                  <pc:docMk/>
                  <pc:sldMk cId="3240630583" sldId="257"/>
                  <pc2:cmMk id="{7F5C2DCC-262D-48F0-B322-1E840819EFCA}"/>
                  <pc2:cmRplyMk id="{0D9A4445-3B50-4B67-9783-9FA61051EC36}"/>
                </pc2:cmRplyMkLst>
              </pc226:cmRplyChg>
            </pc226:cmChg>
          </p:ext>
        </pc:extLst>
      </pc:sldChg>
      <pc:sldChg chg="modSp mod modCm">
        <pc:chgData name="Terry Ruas" userId="e37897c0e6891740" providerId="LiveId" clId="{E9C958BA-4472-49AF-A28B-50D619E6B815}" dt="2023-06-30T05:36:00.317" v="11725"/>
        <pc:sldMkLst>
          <pc:docMk/>
          <pc:sldMk cId="3471119852" sldId="258"/>
        </pc:sldMkLst>
        <pc:spChg chg="mod">
          <ac:chgData name="Terry Ruas" userId="e37897c0e6891740" providerId="LiveId" clId="{E9C958BA-4472-49AF-A28B-50D619E6B815}" dt="2023-06-30T05:35:56.194" v="11724" actId="20577"/>
          <ac:spMkLst>
            <pc:docMk/>
            <pc:sldMk cId="3471119852" sldId="258"/>
            <ac:spMk id="2" creationId="{385C96D2-B575-48C4-988D-23382C1EB934}"/>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36:00.317" v="11725"/>
              <pc2:cmMkLst xmlns:pc2="http://schemas.microsoft.com/office/powerpoint/2019/9/main/command">
                <pc:docMk/>
                <pc:sldMk cId="3471119852" sldId="258"/>
                <pc2:cmMk id="{848167F8-1786-4C3C-9940-5E8DED7D3D2B}"/>
              </pc2:cmMkLst>
            </pc226:cmChg>
          </p:ext>
        </pc:extLst>
      </pc:sldChg>
      <pc:sldChg chg="modSp mod modShow modCm">
        <pc:chgData name="Terry Ruas" userId="e37897c0e6891740" providerId="LiveId" clId="{E9C958BA-4472-49AF-A28B-50D619E6B815}" dt="2023-06-30T06:10:38.972" v="12469" actId="6549"/>
        <pc:sldMkLst>
          <pc:docMk/>
          <pc:sldMk cId="0" sldId="262"/>
        </pc:sldMkLst>
        <pc:spChg chg="mod">
          <ac:chgData name="Terry Ruas" userId="e37897c0e6891740" providerId="LiveId" clId="{E9C958BA-4472-49AF-A28B-50D619E6B815}" dt="2023-06-30T06:10:38.972" v="12469" actId="6549"/>
          <ac:spMkLst>
            <pc:docMk/>
            <pc:sldMk cId="0" sldId="262"/>
            <ac:spMk id="61" creationId="{00000000-0000-0000-0000-000000000000}"/>
          </ac:spMkLst>
        </pc:spChg>
        <pc:picChg chg="mod">
          <ac:chgData name="Terry Ruas" userId="e37897c0e6891740" providerId="LiveId" clId="{E9C958BA-4472-49AF-A28B-50D619E6B815}" dt="2023-06-28T07:50:44.713" v="8732" actId="14100"/>
          <ac:picMkLst>
            <pc:docMk/>
            <pc:sldMk cId="0" sldId="262"/>
            <ac:picMk id="10" creationId="{00000000-0000-0000-0000-000000000000}"/>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10:38.972" v="12469" actId="6549"/>
              <pc2:cmMkLst xmlns:pc2="http://schemas.microsoft.com/office/powerpoint/2019/9/main/command">
                <pc:docMk/>
                <pc:sldMk cId="0" sldId="262"/>
                <pc2:cmMk id="{01B94D75-33A8-44F7-9213-A5A5AE982769}"/>
              </pc2:cmMkLst>
              <pc226:cmRplyChg chg="add">
                <pc226:chgData name="Terry Ruas" userId="e37897c0e6891740" providerId="LiveId" clId="{E9C958BA-4472-49AF-A28B-50D619E6B815}" dt="2023-06-30T05:41:43.126" v="11758"/>
                <pc2:cmRplyMkLst xmlns:pc2="http://schemas.microsoft.com/office/powerpoint/2019/9/main/command">
                  <pc:docMk/>
                  <pc:sldMk cId="0" sldId="262"/>
                  <pc2:cmMk id="{01B94D75-33A8-44F7-9213-A5A5AE982769}"/>
                  <pc2:cmRplyMk id="{FD60B66F-2282-4322-97E7-DE10F5815F2B}"/>
                </pc2:cmRplyMkLst>
              </pc226:cmRplyChg>
            </pc226:cmChg>
            <pc226:cmChg xmlns:pc226="http://schemas.microsoft.com/office/powerpoint/2022/06/main/command" chg="mod">
              <pc226:chgData name="Terry Ruas" userId="e37897c0e6891740" providerId="LiveId" clId="{E9C958BA-4472-49AF-A28B-50D619E6B815}" dt="2023-06-30T06:10:38.972" v="12469" actId="6549"/>
              <pc2:cmMkLst xmlns:pc2="http://schemas.microsoft.com/office/powerpoint/2019/9/main/command">
                <pc:docMk/>
                <pc:sldMk cId="0" sldId="262"/>
                <pc2:cmMk id="{DB769BBF-7512-459B-89F4-043A9A62CA00}"/>
              </pc2:cmMkLst>
            </pc226:cmChg>
            <pc226:cmChg xmlns:pc226="http://schemas.microsoft.com/office/powerpoint/2022/06/main/command" chg="mod">
              <pc226:chgData name="Terry Ruas" userId="e37897c0e6891740" providerId="LiveId" clId="{E9C958BA-4472-49AF-A28B-50D619E6B815}" dt="2023-06-30T05:54:24.339" v="12421"/>
              <pc2:cmMkLst xmlns:pc2="http://schemas.microsoft.com/office/powerpoint/2019/9/main/command">
                <pc:docMk/>
                <pc:sldMk cId="0" sldId="262"/>
                <pc2:cmMk id="{963E9EBF-AAD0-427C-B883-6591FAC5F603}"/>
              </pc2:cmMkLst>
            </pc226:cmChg>
          </p:ext>
        </pc:extLst>
      </pc:sldChg>
      <pc:sldChg chg="mod modShow">
        <pc:chgData name="Terry Ruas" userId="e37897c0e6891740" providerId="LiveId" clId="{E9C958BA-4472-49AF-A28B-50D619E6B815}" dt="2023-05-30T08:58:19.756" v="2" actId="729"/>
        <pc:sldMkLst>
          <pc:docMk/>
          <pc:sldMk cId="294399208" sldId="263"/>
        </pc:sldMkLst>
      </pc:sldChg>
      <pc:sldChg chg="modSp add del mod modClrScheme modShow addCm delCm chgLayout">
        <pc:chgData name="Terry Ruas" userId="e37897c0e6891740" providerId="LiveId" clId="{E9C958BA-4472-49AF-A28B-50D619E6B815}" dt="2023-06-05T09:25:52.340" v="4010" actId="47"/>
        <pc:sldMkLst>
          <pc:docMk/>
          <pc:sldMk cId="0" sldId="264"/>
        </pc:sldMkLst>
        <pc:spChg chg="mod ord">
          <ac:chgData name="Terry Ruas" userId="e37897c0e6891740" providerId="LiveId" clId="{E9C958BA-4472-49AF-A28B-50D619E6B815}" dt="2023-06-02T12:34:43.620" v="1719" actId="700"/>
          <ac:spMkLst>
            <pc:docMk/>
            <pc:sldMk cId="0" sldId="264"/>
            <ac:spMk id="191" creationId="{00000000-0000-0000-0000-000000000000}"/>
          </ac:spMkLst>
        </pc:spChg>
        <pc:spChg chg="mod ord">
          <ac:chgData name="Terry Ruas" userId="e37897c0e6891740" providerId="LiveId" clId="{E9C958BA-4472-49AF-A28B-50D619E6B815}" dt="2023-06-02T12:34:43.620" v="1719" actId="700"/>
          <ac:spMkLst>
            <pc:docMk/>
            <pc:sldMk cId="0" sldId="264"/>
            <ac:spMk id="192" creationId="{00000000-0000-0000-0000-000000000000}"/>
          </ac:spMkLst>
        </pc:spChg>
        <pc:spChg chg="mod ord">
          <ac:chgData name="Terry Ruas" userId="e37897c0e6891740" providerId="LiveId" clId="{E9C958BA-4472-49AF-A28B-50D619E6B815}" dt="2023-06-02T12:34:43.620" v="1719" actId="700"/>
          <ac:spMkLst>
            <pc:docMk/>
            <pc:sldMk cId="0" sldId="264"/>
            <ac:spMk id="194" creationId="{00000000-0000-0000-0000-000000000000}"/>
          </ac:spMkLst>
        </pc:spChg>
      </pc:sldChg>
      <pc:sldChg chg="modSp add del mod modClrScheme chgLayout">
        <pc:chgData name="Terry Ruas" userId="e37897c0e6891740" providerId="LiveId" clId="{E9C958BA-4472-49AF-A28B-50D619E6B815}" dt="2023-06-05T09:25:52.340" v="4010" actId="47"/>
        <pc:sldMkLst>
          <pc:docMk/>
          <pc:sldMk cId="0" sldId="265"/>
        </pc:sldMkLst>
        <pc:spChg chg="mod ord">
          <ac:chgData name="Terry Ruas" userId="e37897c0e6891740" providerId="LiveId" clId="{E9C958BA-4472-49AF-A28B-50D619E6B815}" dt="2023-06-02T12:34:43.620" v="1719" actId="700"/>
          <ac:spMkLst>
            <pc:docMk/>
            <pc:sldMk cId="0" sldId="265"/>
            <ac:spMk id="200" creationId="{00000000-0000-0000-0000-000000000000}"/>
          </ac:spMkLst>
        </pc:spChg>
        <pc:spChg chg="mod ord">
          <ac:chgData name="Terry Ruas" userId="e37897c0e6891740" providerId="LiveId" clId="{E9C958BA-4472-49AF-A28B-50D619E6B815}" dt="2023-06-02T12:34:43.620" v="1719" actId="700"/>
          <ac:spMkLst>
            <pc:docMk/>
            <pc:sldMk cId="0" sldId="265"/>
            <ac:spMk id="201" creationId="{00000000-0000-0000-0000-000000000000}"/>
          </ac:spMkLst>
        </pc:spChg>
        <pc:spChg chg="mod ord">
          <ac:chgData name="Terry Ruas" userId="e37897c0e6891740" providerId="LiveId" clId="{E9C958BA-4472-49AF-A28B-50D619E6B815}" dt="2023-06-02T12:34:43.620" v="1719" actId="700"/>
          <ac:spMkLst>
            <pc:docMk/>
            <pc:sldMk cId="0" sldId="265"/>
            <ac:spMk id="205" creationId="{00000000-0000-0000-0000-000000000000}"/>
          </ac:spMkLst>
        </pc:spChg>
      </pc:sldChg>
      <pc:sldChg chg="modSp add del mod modClrScheme chgLayout">
        <pc:chgData name="Terry Ruas" userId="e37897c0e6891740" providerId="LiveId" clId="{E9C958BA-4472-49AF-A28B-50D619E6B815}" dt="2023-06-05T09:25:52.340" v="4010" actId="47"/>
        <pc:sldMkLst>
          <pc:docMk/>
          <pc:sldMk cId="0" sldId="266"/>
        </pc:sldMkLst>
        <pc:spChg chg="mod ord">
          <ac:chgData name="Terry Ruas" userId="e37897c0e6891740" providerId="LiveId" clId="{E9C958BA-4472-49AF-A28B-50D619E6B815}" dt="2023-06-02T12:34:43.620" v="1719" actId="700"/>
          <ac:spMkLst>
            <pc:docMk/>
            <pc:sldMk cId="0" sldId="266"/>
            <ac:spMk id="211" creationId="{00000000-0000-0000-0000-000000000000}"/>
          </ac:spMkLst>
        </pc:spChg>
        <pc:spChg chg="mod ord">
          <ac:chgData name="Terry Ruas" userId="e37897c0e6891740" providerId="LiveId" clId="{E9C958BA-4472-49AF-A28B-50D619E6B815}" dt="2023-06-02T12:34:43.620" v="1719" actId="700"/>
          <ac:spMkLst>
            <pc:docMk/>
            <pc:sldMk cId="0" sldId="266"/>
            <ac:spMk id="213" creationId="{00000000-0000-0000-0000-000000000000}"/>
          </ac:spMkLst>
        </pc:spChg>
        <pc:spChg chg="mod ord">
          <ac:chgData name="Terry Ruas" userId="e37897c0e6891740" providerId="LiveId" clId="{E9C958BA-4472-49AF-A28B-50D619E6B815}" dt="2023-06-02T12:34:43.620" v="1719" actId="700"/>
          <ac:spMkLst>
            <pc:docMk/>
            <pc:sldMk cId="0" sldId="266"/>
            <ac:spMk id="214" creationId="{00000000-0000-0000-0000-000000000000}"/>
          </ac:spMkLst>
        </pc:spChg>
      </pc:sldChg>
      <pc:sldChg chg="modSp add del mod modClrScheme modShow chgLayout">
        <pc:chgData name="Terry Ruas" userId="e37897c0e6891740" providerId="LiveId" clId="{E9C958BA-4472-49AF-A28B-50D619E6B815}" dt="2023-06-05T09:25:52.340" v="4010" actId="47"/>
        <pc:sldMkLst>
          <pc:docMk/>
          <pc:sldMk cId="0" sldId="267"/>
        </pc:sldMkLst>
        <pc:spChg chg="mod ord">
          <ac:chgData name="Terry Ruas" userId="e37897c0e6891740" providerId="LiveId" clId="{E9C958BA-4472-49AF-A28B-50D619E6B815}" dt="2023-06-02T12:34:43.620" v="1719" actId="700"/>
          <ac:spMkLst>
            <pc:docMk/>
            <pc:sldMk cId="0" sldId="267"/>
            <ac:spMk id="220" creationId="{00000000-0000-0000-0000-000000000000}"/>
          </ac:spMkLst>
        </pc:spChg>
        <pc:spChg chg="mod ord">
          <ac:chgData name="Terry Ruas" userId="e37897c0e6891740" providerId="LiveId" clId="{E9C958BA-4472-49AF-A28B-50D619E6B815}" dt="2023-06-02T12:34:43.620" v="1719" actId="700"/>
          <ac:spMkLst>
            <pc:docMk/>
            <pc:sldMk cId="0" sldId="267"/>
            <ac:spMk id="221" creationId="{00000000-0000-0000-0000-000000000000}"/>
          </ac:spMkLst>
        </pc:spChg>
        <pc:spChg chg="mod ord">
          <ac:chgData name="Terry Ruas" userId="e37897c0e6891740" providerId="LiveId" clId="{E9C958BA-4472-49AF-A28B-50D619E6B815}" dt="2023-06-02T12:34:43.620" v="1719" actId="700"/>
          <ac:spMkLst>
            <pc:docMk/>
            <pc:sldMk cId="0" sldId="267"/>
            <ac:spMk id="224" creationId="{00000000-0000-0000-0000-000000000000}"/>
          </ac:spMkLst>
        </pc:spChg>
      </pc:sldChg>
      <pc:sldChg chg="modSp add del mod modClrScheme chgLayout modNotesTx">
        <pc:chgData name="Terry Ruas" userId="e37897c0e6891740" providerId="LiveId" clId="{E9C958BA-4472-49AF-A28B-50D619E6B815}" dt="2023-06-05T09:25:52.340" v="4010" actId="47"/>
        <pc:sldMkLst>
          <pc:docMk/>
          <pc:sldMk cId="0" sldId="268"/>
        </pc:sldMkLst>
        <pc:spChg chg="mod ord">
          <ac:chgData name="Terry Ruas" userId="e37897c0e6891740" providerId="LiveId" clId="{E9C958BA-4472-49AF-A28B-50D619E6B815}" dt="2023-06-02T12:34:43.688" v="1720" actId="27636"/>
          <ac:spMkLst>
            <pc:docMk/>
            <pc:sldMk cId="0" sldId="268"/>
            <ac:spMk id="230" creationId="{00000000-0000-0000-0000-000000000000}"/>
          </ac:spMkLst>
        </pc:spChg>
        <pc:spChg chg="mod ord">
          <ac:chgData name="Terry Ruas" userId="e37897c0e6891740" providerId="LiveId" clId="{E9C958BA-4472-49AF-A28B-50D619E6B815}" dt="2023-06-02T12:38:12.081" v="1746" actId="14100"/>
          <ac:spMkLst>
            <pc:docMk/>
            <pc:sldMk cId="0" sldId="268"/>
            <ac:spMk id="231" creationId="{00000000-0000-0000-0000-000000000000}"/>
          </ac:spMkLst>
        </pc:spChg>
        <pc:spChg chg="mod ord">
          <ac:chgData name="Terry Ruas" userId="e37897c0e6891740" providerId="LiveId" clId="{E9C958BA-4472-49AF-A28B-50D619E6B815}" dt="2023-06-02T12:34:43.620" v="1719" actId="700"/>
          <ac:spMkLst>
            <pc:docMk/>
            <pc:sldMk cId="0" sldId="268"/>
            <ac:spMk id="232" creationId="{00000000-0000-0000-0000-000000000000}"/>
          </ac:spMkLst>
        </pc:spChg>
        <pc:picChg chg="mod">
          <ac:chgData name="Terry Ruas" userId="e37897c0e6891740" providerId="LiveId" clId="{E9C958BA-4472-49AF-A28B-50D619E6B815}" dt="2023-06-02T12:40:31.911" v="1750" actId="1076"/>
          <ac:picMkLst>
            <pc:docMk/>
            <pc:sldMk cId="0" sldId="268"/>
            <ac:picMk id="233" creationId="{00000000-0000-0000-0000-000000000000}"/>
          </ac:picMkLst>
        </pc:picChg>
      </pc:sldChg>
      <pc:sldChg chg="modSp add del mod modClrScheme chgLayout">
        <pc:chgData name="Terry Ruas" userId="e37897c0e6891740" providerId="LiveId" clId="{E9C958BA-4472-49AF-A28B-50D619E6B815}" dt="2023-06-05T09:25:52.340" v="4010" actId="47"/>
        <pc:sldMkLst>
          <pc:docMk/>
          <pc:sldMk cId="0" sldId="269"/>
        </pc:sldMkLst>
        <pc:spChg chg="mod ord">
          <ac:chgData name="Terry Ruas" userId="e37897c0e6891740" providerId="LiveId" clId="{E9C958BA-4472-49AF-A28B-50D619E6B815}" dt="2023-06-02T12:34:43.620" v="1719" actId="700"/>
          <ac:spMkLst>
            <pc:docMk/>
            <pc:sldMk cId="0" sldId="269"/>
            <ac:spMk id="239" creationId="{00000000-0000-0000-0000-000000000000}"/>
          </ac:spMkLst>
        </pc:spChg>
        <pc:spChg chg="mod ord">
          <ac:chgData name="Terry Ruas" userId="e37897c0e6891740" providerId="LiveId" clId="{E9C958BA-4472-49AF-A28B-50D619E6B815}" dt="2023-06-02T12:38:32.617" v="1748" actId="14100"/>
          <ac:spMkLst>
            <pc:docMk/>
            <pc:sldMk cId="0" sldId="269"/>
            <ac:spMk id="240" creationId="{00000000-0000-0000-0000-000000000000}"/>
          </ac:spMkLst>
        </pc:spChg>
        <pc:spChg chg="mod ord">
          <ac:chgData name="Terry Ruas" userId="e37897c0e6891740" providerId="LiveId" clId="{E9C958BA-4472-49AF-A28B-50D619E6B815}" dt="2023-06-02T12:34:43.620" v="1719" actId="700"/>
          <ac:spMkLst>
            <pc:docMk/>
            <pc:sldMk cId="0" sldId="269"/>
            <ac:spMk id="242" creationId="{00000000-0000-0000-0000-000000000000}"/>
          </ac:spMkLst>
        </pc:spChg>
        <pc:picChg chg="mod">
          <ac:chgData name="Terry Ruas" userId="e37897c0e6891740" providerId="LiveId" clId="{E9C958BA-4472-49AF-A28B-50D619E6B815}" dt="2023-06-02T12:38:50.877" v="1749" actId="1076"/>
          <ac:picMkLst>
            <pc:docMk/>
            <pc:sldMk cId="0" sldId="269"/>
            <ac:picMk id="241" creationId="{00000000-0000-0000-0000-000000000000}"/>
          </ac:picMkLst>
        </pc:picChg>
      </pc:sldChg>
      <pc:sldChg chg="modSp add del mod modClrScheme delCm chgLayout">
        <pc:chgData name="Terry Ruas" userId="e37897c0e6891740" providerId="LiveId" clId="{E9C958BA-4472-49AF-A28B-50D619E6B815}" dt="2023-06-05T09:25:52.340" v="4010" actId="47"/>
        <pc:sldMkLst>
          <pc:docMk/>
          <pc:sldMk cId="0" sldId="270"/>
        </pc:sldMkLst>
        <pc:spChg chg="mod ord">
          <ac:chgData name="Terry Ruas" userId="e37897c0e6891740" providerId="LiveId" clId="{E9C958BA-4472-49AF-A28B-50D619E6B815}" dt="2023-06-02T12:34:43.620" v="1719" actId="700"/>
          <ac:spMkLst>
            <pc:docMk/>
            <pc:sldMk cId="0" sldId="270"/>
            <ac:spMk id="248" creationId="{00000000-0000-0000-0000-000000000000}"/>
          </ac:spMkLst>
        </pc:spChg>
        <pc:spChg chg="mod ord">
          <ac:chgData name="Terry Ruas" userId="e37897c0e6891740" providerId="LiveId" clId="{E9C958BA-4472-49AF-A28B-50D619E6B815}" dt="2023-06-02T12:34:43.701" v="1721" actId="27636"/>
          <ac:spMkLst>
            <pc:docMk/>
            <pc:sldMk cId="0" sldId="270"/>
            <ac:spMk id="249" creationId="{00000000-0000-0000-0000-000000000000}"/>
          </ac:spMkLst>
        </pc:spChg>
        <pc:spChg chg="mod ord">
          <ac:chgData name="Terry Ruas" userId="e37897c0e6891740" providerId="LiveId" clId="{E9C958BA-4472-49AF-A28B-50D619E6B815}" dt="2023-06-02T12:34:43.620" v="1719" actId="700"/>
          <ac:spMkLst>
            <pc:docMk/>
            <pc:sldMk cId="0" sldId="270"/>
            <ac:spMk id="250" creationId="{00000000-0000-0000-0000-000000000000}"/>
          </ac:spMkLst>
        </pc:spChg>
      </pc:sldChg>
      <pc:sldChg chg="mod modShow">
        <pc:chgData name="Terry Ruas" userId="e37897c0e6891740" providerId="LiveId" clId="{E9C958BA-4472-49AF-A28B-50D619E6B815}" dt="2023-06-28T07:49:10.030" v="8723" actId="729"/>
        <pc:sldMkLst>
          <pc:docMk/>
          <pc:sldMk cId="0" sldId="276"/>
        </pc:sldMkLst>
      </pc:sldChg>
      <pc:sldChg chg="mod modShow modCm">
        <pc:chgData name="Terry Ruas" userId="e37897c0e6891740" providerId="LiveId" clId="{E9C958BA-4472-49AF-A28B-50D619E6B815}" dt="2023-06-30T05:41:51.035" v="11759"/>
        <pc:sldMkLst>
          <pc:docMk/>
          <pc:sldMk cId="780876515" sldId="280"/>
        </pc:sldMkLst>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41:51.035" v="11759"/>
              <pc2:cmMkLst xmlns:pc2="http://schemas.microsoft.com/office/powerpoint/2019/9/main/command">
                <pc:docMk/>
                <pc:sldMk cId="780876515" sldId="280"/>
                <pc2:cmMk id="{554739CD-BFC5-44D6-BB80-A4E9CA5F5A57}"/>
              </pc2:cmMkLst>
            </pc226:cmChg>
          </p:ext>
        </pc:extLst>
      </pc:sldChg>
      <pc:sldChg chg="mod modShow">
        <pc:chgData name="Terry Ruas" userId="e37897c0e6891740" providerId="LiveId" clId="{E9C958BA-4472-49AF-A28B-50D619E6B815}" dt="2023-05-30T08:57:31.755" v="1" actId="729"/>
        <pc:sldMkLst>
          <pc:docMk/>
          <pc:sldMk cId="4048428906" sldId="282"/>
        </pc:sldMkLst>
      </pc:sldChg>
      <pc:sldChg chg="mod modShow">
        <pc:chgData name="Terry Ruas" userId="e37897c0e6891740" providerId="LiveId" clId="{E9C958BA-4472-49AF-A28B-50D619E6B815}" dt="2023-06-30T05:43:41.335" v="11760" actId="729"/>
        <pc:sldMkLst>
          <pc:docMk/>
          <pc:sldMk cId="3922043612" sldId="284"/>
        </pc:sldMkLst>
      </pc:sldChg>
      <pc:sldChg chg="mod modShow">
        <pc:chgData name="Terry Ruas" userId="e37897c0e6891740" providerId="LiveId" clId="{E9C958BA-4472-49AF-A28B-50D619E6B815}" dt="2023-05-30T08:57:31.755" v="1" actId="729"/>
        <pc:sldMkLst>
          <pc:docMk/>
          <pc:sldMk cId="954732179" sldId="285"/>
        </pc:sldMkLst>
      </pc:sldChg>
      <pc:sldChg chg="mod modShow">
        <pc:chgData name="Terry Ruas" userId="e37897c0e6891740" providerId="LiveId" clId="{E9C958BA-4472-49AF-A28B-50D619E6B815}" dt="2023-05-30T08:57:31.755" v="1" actId="729"/>
        <pc:sldMkLst>
          <pc:docMk/>
          <pc:sldMk cId="2221583775" sldId="289"/>
        </pc:sldMkLst>
      </pc:sldChg>
      <pc:sldChg chg="mod modShow">
        <pc:chgData name="Terry Ruas" userId="e37897c0e6891740" providerId="LiveId" clId="{E9C958BA-4472-49AF-A28B-50D619E6B815}" dt="2023-05-30T08:57:31.755" v="1" actId="729"/>
        <pc:sldMkLst>
          <pc:docMk/>
          <pc:sldMk cId="4205233468" sldId="290"/>
        </pc:sldMkLst>
      </pc:sldChg>
      <pc:sldChg chg="addSp delSp modSp add mod ord modClrScheme modAnim chgLayout">
        <pc:chgData name="Terry Ruas" userId="e37897c0e6891740" providerId="LiveId" clId="{E9C958BA-4472-49AF-A28B-50D619E6B815}" dt="2023-06-28T11:10:57.753" v="11674"/>
        <pc:sldMkLst>
          <pc:docMk/>
          <pc:sldMk cId="1257305098" sldId="295"/>
        </pc:sldMkLst>
        <pc:spChg chg="mod ord">
          <ac:chgData name="Terry Ruas" userId="e37897c0e6891740" providerId="LiveId" clId="{E9C958BA-4472-49AF-A28B-50D619E6B815}" dt="2023-06-02T12:24:18.354" v="1618" actId="700"/>
          <ac:spMkLst>
            <pc:docMk/>
            <pc:sldMk cId="1257305098" sldId="295"/>
            <ac:spMk id="2" creationId="{00C139A7-EDA5-DF45-B0E8-5201688D6388}"/>
          </ac:spMkLst>
        </pc:spChg>
        <pc:spChg chg="add mod ord">
          <ac:chgData name="Terry Ruas" userId="e37897c0e6891740" providerId="LiveId" clId="{E9C958BA-4472-49AF-A28B-50D619E6B815}" dt="2023-06-02T12:24:18.354" v="1618" actId="700"/>
          <ac:spMkLst>
            <pc:docMk/>
            <pc:sldMk cId="1257305098" sldId="295"/>
            <ac:spMk id="3" creationId="{72201736-1E26-AFDF-BA9E-670D7E1AE69F}"/>
          </ac:spMkLst>
        </pc:spChg>
        <pc:spChg chg="mod ord">
          <ac:chgData name="Terry Ruas" userId="e37897c0e6891740" providerId="LiveId" clId="{E9C958BA-4472-49AF-A28B-50D619E6B815}" dt="2023-06-02T12:24:18.354" v="1618" actId="700"/>
          <ac:spMkLst>
            <pc:docMk/>
            <pc:sldMk cId="1257305098" sldId="295"/>
            <ac:spMk id="7" creationId="{6FBC9D5C-6E17-4E33-81BF-519C1DBF8025}"/>
          </ac:spMkLst>
        </pc:spChg>
        <pc:picChg chg="add mod">
          <ac:chgData name="Terry Ruas" userId="e37897c0e6891740" providerId="LiveId" clId="{E9C958BA-4472-49AF-A28B-50D619E6B815}" dt="2023-06-02T12:27:15.350" v="1639" actId="1076"/>
          <ac:picMkLst>
            <pc:docMk/>
            <pc:sldMk cId="1257305098" sldId="295"/>
            <ac:picMk id="4" creationId="{24EE968C-146C-EB31-0A6D-71003E30D5B3}"/>
          </ac:picMkLst>
        </pc:picChg>
        <pc:picChg chg="del mod">
          <ac:chgData name="Terry Ruas" userId="e37897c0e6891740" providerId="LiveId" clId="{E9C958BA-4472-49AF-A28B-50D619E6B815}" dt="2023-06-02T12:26:18.969" v="1626" actId="478"/>
          <ac:picMkLst>
            <pc:docMk/>
            <pc:sldMk cId="1257305098" sldId="295"/>
            <ac:picMk id="5" creationId="{88148D46-2596-4A4F-8AAF-9FEC2D2D88EC}"/>
          </ac:picMkLst>
        </pc:picChg>
        <pc:picChg chg="add mod">
          <ac:chgData name="Terry Ruas" userId="e37897c0e6891740" providerId="LiveId" clId="{E9C958BA-4472-49AF-A28B-50D619E6B815}" dt="2023-06-02T12:27:15.350" v="1639" actId="1076"/>
          <ac:picMkLst>
            <pc:docMk/>
            <pc:sldMk cId="1257305098" sldId="295"/>
            <ac:picMk id="6" creationId="{38DDBCB3-6A90-D42F-3D24-B96CB0076686}"/>
          </ac:picMkLst>
        </pc:picChg>
        <pc:picChg chg="add mod">
          <ac:chgData name="Terry Ruas" userId="e37897c0e6891740" providerId="LiveId" clId="{E9C958BA-4472-49AF-A28B-50D619E6B815}" dt="2023-06-02T12:27:15.350" v="1639" actId="1076"/>
          <ac:picMkLst>
            <pc:docMk/>
            <pc:sldMk cId="1257305098" sldId="295"/>
            <ac:picMk id="8" creationId="{BA9606AD-FB82-9255-4C47-522A60922D02}"/>
          </ac:picMkLst>
        </pc:picChg>
      </pc:sldChg>
      <pc:sldChg chg="modSp mod">
        <pc:chgData name="Terry Ruas" userId="e37897c0e6891740" providerId="LiveId" clId="{E9C958BA-4472-49AF-A28B-50D619E6B815}" dt="2023-05-30T09:23:09.151" v="32" actId="1076"/>
        <pc:sldMkLst>
          <pc:docMk/>
          <pc:sldMk cId="2114688613" sldId="331"/>
        </pc:sldMkLst>
        <pc:spChg chg="mod">
          <ac:chgData name="Terry Ruas" userId="e37897c0e6891740" providerId="LiveId" clId="{E9C958BA-4472-49AF-A28B-50D619E6B815}" dt="2023-05-30T09:23:09.151" v="32" actId="1076"/>
          <ac:spMkLst>
            <pc:docMk/>
            <pc:sldMk cId="2114688613" sldId="331"/>
            <ac:spMk id="2" creationId="{EF28426F-2E5C-4D61-8788-F6968C4B46DE}"/>
          </ac:spMkLst>
        </pc:spChg>
        <pc:picChg chg="mod">
          <ac:chgData name="Terry Ruas" userId="e37897c0e6891740" providerId="LiveId" clId="{E9C958BA-4472-49AF-A28B-50D619E6B815}" dt="2023-05-30T09:23:01.884" v="30" actId="1076"/>
          <ac:picMkLst>
            <pc:docMk/>
            <pc:sldMk cId="2114688613" sldId="331"/>
            <ac:picMk id="5" creationId="{BF1B2E92-B0A0-B49A-79EF-7576750A5CF0}"/>
          </ac:picMkLst>
        </pc:picChg>
      </pc:sldChg>
      <pc:sldChg chg="addSp delSp modSp add mod modClrScheme chgLayout">
        <pc:chgData name="Terry Ruas" userId="e37897c0e6891740" providerId="LiveId" clId="{E9C958BA-4472-49AF-A28B-50D619E6B815}" dt="2023-06-28T10:59:17.033" v="11519" actId="207"/>
        <pc:sldMkLst>
          <pc:docMk/>
          <pc:sldMk cId="2341819045" sldId="378"/>
        </pc:sldMkLst>
        <pc:spChg chg="add del mod ord">
          <ac:chgData name="Terry Ruas" userId="e37897c0e6891740" providerId="LiveId" clId="{E9C958BA-4472-49AF-A28B-50D619E6B815}" dt="2023-06-06T09:29:41.704" v="5482" actId="478"/>
          <ac:spMkLst>
            <pc:docMk/>
            <pc:sldMk cId="2341819045" sldId="378"/>
            <ac:spMk id="3" creationId="{AB634D4E-B6E6-4DB1-9492-2F6D2C16BDED}"/>
          </ac:spMkLst>
        </pc:spChg>
        <pc:spChg chg="mod ord">
          <ac:chgData name="Terry Ruas" userId="e37897c0e6891740" providerId="LiveId" clId="{E9C958BA-4472-49AF-A28B-50D619E6B815}" dt="2023-06-06T07:10:30.431" v="4396" actId="700"/>
          <ac:spMkLst>
            <pc:docMk/>
            <pc:sldMk cId="2341819045" sldId="378"/>
            <ac:spMk id="4" creationId="{FF9B6C7F-55CB-4A63-91D6-692E57B167C2}"/>
          </ac:spMkLst>
        </pc:spChg>
        <pc:spChg chg="add mod ord">
          <ac:chgData name="Terry Ruas" userId="e37897c0e6891740" providerId="LiveId" clId="{E9C958BA-4472-49AF-A28B-50D619E6B815}" dt="2023-06-28T10:59:17.033" v="11519" actId="207"/>
          <ac:spMkLst>
            <pc:docMk/>
            <pc:sldMk cId="2341819045" sldId="378"/>
            <ac:spMk id="5" creationId="{C24ED8CE-F33C-999C-F5CC-5CD3E5CF33B8}"/>
          </ac:spMkLst>
        </pc:spChg>
        <pc:spChg chg="del mod">
          <ac:chgData name="Terry Ruas" userId="e37897c0e6891740" providerId="LiveId" clId="{E9C958BA-4472-49AF-A28B-50D619E6B815}" dt="2023-06-06T07:10:55.350" v="4410"/>
          <ac:spMkLst>
            <pc:docMk/>
            <pc:sldMk cId="2341819045" sldId="378"/>
            <ac:spMk id="6" creationId="{7E60D1CF-8F0B-4DD1-A321-1FE83DCB3D8F}"/>
          </ac:spMkLst>
        </pc:spChg>
        <pc:spChg chg="mod">
          <ac:chgData name="Terry Ruas" userId="e37897c0e6891740" providerId="LiveId" clId="{E9C958BA-4472-49AF-A28B-50D619E6B815}" dt="2023-06-06T07:10:53.686" v="4408" actId="1076"/>
          <ac:spMkLst>
            <pc:docMk/>
            <pc:sldMk cId="2341819045" sldId="378"/>
            <ac:spMk id="7" creationId="{43A8DB22-AE69-4182-A376-0E83424F0D6F}"/>
          </ac:spMkLst>
        </pc:spChg>
        <pc:spChg chg="add del mod">
          <ac:chgData name="Terry Ruas" userId="e37897c0e6891740" providerId="LiveId" clId="{E9C958BA-4472-49AF-A28B-50D619E6B815}" dt="2023-06-06T09:29:41.704" v="5482" actId="478"/>
          <ac:spMkLst>
            <pc:docMk/>
            <pc:sldMk cId="2341819045" sldId="378"/>
            <ac:spMk id="9" creationId="{12A42E54-85B9-D25F-0F6C-BC2B1811EBA2}"/>
          </ac:spMkLst>
        </pc:spChg>
        <pc:spChg chg="add del mod">
          <ac:chgData name="Terry Ruas" userId="e37897c0e6891740" providerId="LiveId" clId="{E9C958BA-4472-49AF-A28B-50D619E6B815}" dt="2023-06-06T09:29:41.301" v="5481"/>
          <ac:spMkLst>
            <pc:docMk/>
            <pc:sldMk cId="2341819045" sldId="378"/>
            <ac:spMk id="10" creationId="{4FE61F68-6F43-240D-4504-F2604D331C50}"/>
          </ac:spMkLst>
        </pc:spChg>
        <pc:graphicFrameChg chg="mod">
          <ac:chgData name="Terry Ruas" userId="e37897c0e6891740" providerId="LiveId" clId="{E9C958BA-4472-49AF-A28B-50D619E6B815}" dt="2023-06-06T07:10:50.602" v="4407" actId="1076"/>
          <ac:graphicFrameMkLst>
            <pc:docMk/>
            <pc:sldMk cId="2341819045" sldId="378"/>
            <ac:graphicFrameMk id="2" creationId="{1B607DCD-2260-41B4-9490-DE73507E1975}"/>
          </ac:graphicFrameMkLst>
        </pc:graphicFrameChg>
      </pc:sldChg>
      <pc:sldChg chg="addSp delSp modSp add mod modClrScheme modShow chgLayout">
        <pc:chgData name="Terry Ruas" userId="e37897c0e6891740" providerId="LiveId" clId="{E9C958BA-4472-49AF-A28B-50D619E6B815}" dt="2023-06-06T08:36:02.904" v="4570" actId="729"/>
        <pc:sldMkLst>
          <pc:docMk/>
          <pc:sldMk cId="1005845873" sldId="379"/>
        </pc:sldMkLst>
        <pc:spChg chg="del mod">
          <ac:chgData name="Terry Ruas" userId="e37897c0e6891740" providerId="LiveId" clId="{E9C958BA-4472-49AF-A28B-50D619E6B815}" dt="2023-06-06T07:11:04.867" v="4415"/>
          <ac:spMkLst>
            <pc:docMk/>
            <pc:sldMk cId="1005845873" sldId="379"/>
            <ac:spMk id="2" creationId="{D16CE758-7B40-4218-90D7-5A7B9D2DA211}"/>
          </ac:spMkLst>
        </pc:spChg>
        <pc:spChg chg="mod ord">
          <ac:chgData name="Terry Ruas" userId="e37897c0e6891740" providerId="LiveId" clId="{E9C958BA-4472-49AF-A28B-50D619E6B815}" dt="2023-06-06T08:31:31.915" v="4497"/>
          <ac:spMkLst>
            <pc:docMk/>
            <pc:sldMk cId="1005845873" sldId="379"/>
            <ac:spMk id="3" creationId="{AB634D4E-B6E6-4DB1-9492-2F6D2C16BDED}"/>
          </ac:spMkLst>
        </pc:spChg>
        <pc:spChg chg="mod ord">
          <ac:chgData name="Terry Ruas" userId="e37897c0e6891740" providerId="LiveId" clId="{E9C958BA-4472-49AF-A28B-50D619E6B815}" dt="2023-06-06T07:10:30.431" v="4396" actId="700"/>
          <ac:spMkLst>
            <pc:docMk/>
            <pc:sldMk cId="1005845873" sldId="379"/>
            <ac:spMk id="4" creationId="{FF9B6C7F-55CB-4A63-91D6-692E57B167C2}"/>
          </ac:spMkLst>
        </pc:spChg>
        <pc:spChg chg="add mod ord">
          <ac:chgData name="Terry Ruas" userId="e37897c0e6891740" providerId="LiveId" clId="{E9C958BA-4472-49AF-A28B-50D619E6B815}" dt="2023-06-06T07:11:00.263" v="4412"/>
          <ac:spMkLst>
            <pc:docMk/>
            <pc:sldMk cId="1005845873" sldId="379"/>
            <ac:spMk id="6" creationId="{8DADF01D-4996-9BB9-57C9-0AA430B24570}"/>
          </ac:spMkLst>
        </pc:spChg>
        <pc:graphicFrameChg chg="mod">
          <ac:chgData name="Terry Ruas" userId="e37897c0e6891740" providerId="LiveId" clId="{E9C958BA-4472-49AF-A28B-50D619E6B815}" dt="2023-06-06T07:11:03.342" v="4413" actId="1076"/>
          <ac:graphicFrameMkLst>
            <pc:docMk/>
            <pc:sldMk cId="1005845873" sldId="379"/>
            <ac:graphicFrameMk id="5" creationId="{54AEFAB4-04FD-4922-A8C8-194FF4185E3C}"/>
          </ac:graphicFrameMkLst>
        </pc:graphicFrameChg>
      </pc:sldChg>
      <pc:sldChg chg="addSp delSp modSp add mod modClrScheme modShow chgLayout">
        <pc:chgData name="Terry Ruas" userId="e37897c0e6891740" providerId="LiveId" clId="{E9C958BA-4472-49AF-A28B-50D619E6B815}" dt="2023-06-06T09:31:20.467" v="5506" actId="729"/>
        <pc:sldMkLst>
          <pc:docMk/>
          <pc:sldMk cId="166751947" sldId="380"/>
        </pc:sldMkLst>
        <pc:spChg chg="add mod ord">
          <ac:chgData name="Terry Ruas" userId="e37897c0e6891740" providerId="LiveId" clId="{E9C958BA-4472-49AF-A28B-50D619E6B815}" dt="2023-06-06T08:33:53.584" v="4567" actId="255"/>
          <ac:spMkLst>
            <pc:docMk/>
            <pc:sldMk cId="166751947" sldId="380"/>
            <ac:spMk id="2" creationId="{AAE406FA-64E2-596B-0445-507A707505A0}"/>
          </ac:spMkLst>
        </pc:spChg>
        <pc:spChg chg="mod ord">
          <ac:chgData name="Terry Ruas" userId="e37897c0e6891740" providerId="LiveId" clId="{E9C958BA-4472-49AF-A28B-50D619E6B815}" dt="2023-06-06T08:33:01.824" v="4535"/>
          <ac:spMkLst>
            <pc:docMk/>
            <pc:sldMk cId="166751947" sldId="380"/>
            <ac:spMk id="3" creationId="{AB634D4E-B6E6-4DB1-9492-2F6D2C16BDED}"/>
          </ac:spMkLst>
        </pc:spChg>
        <pc:spChg chg="mod ord">
          <ac:chgData name="Terry Ruas" userId="e37897c0e6891740" providerId="LiveId" clId="{E9C958BA-4472-49AF-A28B-50D619E6B815}" dt="2023-06-06T07:12:09.914" v="4432" actId="700"/>
          <ac:spMkLst>
            <pc:docMk/>
            <pc:sldMk cId="166751947" sldId="380"/>
            <ac:spMk id="4" creationId="{FF9B6C7F-55CB-4A63-91D6-692E57B167C2}"/>
          </ac:spMkLst>
        </pc:spChg>
        <pc:spChg chg="del mod">
          <ac:chgData name="Terry Ruas" userId="e37897c0e6891740" providerId="LiveId" clId="{E9C958BA-4472-49AF-A28B-50D619E6B815}" dt="2023-06-06T08:33:05.405" v="4536" actId="478"/>
          <ac:spMkLst>
            <pc:docMk/>
            <pc:sldMk cId="166751947" sldId="380"/>
            <ac:spMk id="6" creationId="{A2BC0764-ACBE-4C99-BC16-4EC9121DF17A}"/>
          </ac:spMkLst>
        </pc:spChg>
      </pc:sldChg>
      <pc:sldChg chg="addSp modSp add mod modClrScheme modShow chgLayout">
        <pc:chgData name="Terry Ruas" userId="e37897c0e6891740" providerId="LiveId" clId="{E9C958BA-4472-49AF-A28B-50D619E6B815}" dt="2023-06-06T08:36:02.904" v="4570" actId="729"/>
        <pc:sldMkLst>
          <pc:docMk/>
          <pc:sldMk cId="3367973457" sldId="386"/>
        </pc:sldMkLst>
        <pc:spChg chg="add mod ord">
          <ac:chgData name="Terry Ruas" userId="e37897c0e6891740" providerId="LiveId" clId="{E9C958BA-4472-49AF-A28B-50D619E6B815}" dt="2023-06-06T07:10:30.431" v="4396" actId="700"/>
          <ac:spMkLst>
            <pc:docMk/>
            <pc:sldMk cId="3367973457" sldId="386"/>
            <ac:spMk id="2" creationId="{DD212DD7-2ADF-40C2-A410-B08C32A8219E}"/>
          </ac:spMkLst>
        </pc:spChg>
        <pc:spChg chg="mod ord">
          <ac:chgData name="Terry Ruas" userId="e37897c0e6891740" providerId="LiveId" clId="{E9C958BA-4472-49AF-A28B-50D619E6B815}" dt="2023-06-06T08:31:35.495" v="4498"/>
          <ac:spMkLst>
            <pc:docMk/>
            <pc:sldMk cId="3367973457" sldId="386"/>
            <ac:spMk id="3" creationId="{AB634D4E-B6E6-4DB1-9492-2F6D2C16BDED}"/>
          </ac:spMkLst>
        </pc:spChg>
        <pc:spChg chg="mod ord">
          <ac:chgData name="Terry Ruas" userId="e37897c0e6891740" providerId="LiveId" clId="{E9C958BA-4472-49AF-A28B-50D619E6B815}" dt="2023-06-06T07:10:30.431" v="4396" actId="700"/>
          <ac:spMkLst>
            <pc:docMk/>
            <pc:sldMk cId="3367973457" sldId="386"/>
            <ac:spMk id="4" creationId="{FF9B6C7F-55CB-4A63-91D6-692E57B167C2}"/>
          </ac:spMkLst>
        </pc:spChg>
        <pc:graphicFrameChg chg="mod">
          <ac:chgData name="Terry Ruas" userId="e37897c0e6891740" providerId="LiveId" clId="{E9C958BA-4472-49AF-A28B-50D619E6B815}" dt="2023-06-06T07:11:10.336" v="4416" actId="1076"/>
          <ac:graphicFrameMkLst>
            <pc:docMk/>
            <pc:sldMk cId="3367973457" sldId="386"/>
            <ac:graphicFrameMk id="5" creationId="{54AEFAB4-04FD-4922-A8C8-194FF4185E3C}"/>
          </ac:graphicFrameMkLst>
        </pc:graphicFrameChg>
      </pc:sldChg>
      <pc:sldChg chg="addSp delSp modSp add mod modClrScheme modShow chgLayout">
        <pc:chgData name="Terry Ruas" userId="e37897c0e6891740" providerId="LiveId" clId="{E9C958BA-4472-49AF-A28B-50D619E6B815}" dt="2023-06-06T08:36:02.904" v="4570" actId="729"/>
        <pc:sldMkLst>
          <pc:docMk/>
          <pc:sldMk cId="554547937" sldId="387"/>
        </pc:sldMkLst>
        <pc:spChg chg="del mod">
          <ac:chgData name="Terry Ruas" userId="e37897c0e6891740" providerId="LiveId" clId="{E9C958BA-4472-49AF-A28B-50D619E6B815}" dt="2023-06-06T07:11:16.829" v="4420"/>
          <ac:spMkLst>
            <pc:docMk/>
            <pc:sldMk cId="554547937" sldId="387"/>
            <ac:spMk id="2" creationId="{D56BE593-967C-40FB-83D4-10C8393BAD45}"/>
          </ac:spMkLst>
        </pc:spChg>
        <pc:spChg chg="mod ord">
          <ac:chgData name="Terry Ruas" userId="e37897c0e6891740" providerId="LiveId" clId="{E9C958BA-4472-49AF-A28B-50D619E6B815}" dt="2023-06-06T08:31:39.524" v="4499"/>
          <ac:spMkLst>
            <pc:docMk/>
            <pc:sldMk cId="554547937" sldId="387"/>
            <ac:spMk id="3" creationId="{AB634D4E-B6E6-4DB1-9492-2F6D2C16BDED}"/>
          </ac:spMkLst>
        </pc:spChg>
        <pc:spChg chg="mod ord">
          <ac:chgData name="Terry Ruas" userId="e37897c0e6891740" providerId="LiveId" clId="{E9C958BA-4472-49AF-A28B-50D619E6B815}" dt="2023-06-06T07:10:30.431" v="4396" actId="700"/>
          <ac:spMkLst>
            <pc:docMk/>
            <pc:sldMk cId="554547937" sldId="387"/>
            <ac:spMk id="4" creationId="{FF9B6C7F-55CB-4A63-91D6-692E57B167C2}"/>
          </ac:spMkLst>
        </pc:spChg>
        <pc:spChg chg="add mod ord">
          <ac:chgData name="Terry Ruas" userId="e37897c0e6891740" providerId="LiveId" clId="{E9C958BA-4472-49AF-A28B-50D619E6B815}" dt="2023-06-06T07:11:14.945" v="4418"/>
          <ac:spMkLst>
            <pc:docMk/>
            <pc:sldMk cId="554547937" sldId="387"/>
            <ac:spMk id="5" creationId="{75EACBFD-C6C9-521D-1ED6-C31903238315}"/>
          </ac:spMkLst>
        </pc:spChg>
      </pc:sldChg>
      <pc:sldChg chg="addSp delSp modSp add mod modClrScheme modShow chgLayout">
        <pc:chgData name="Terry Ruas" userId="e37897c0e6891740" providerId="LiveId" clId="{E9C958BA-4472-49AF-A28B-50D619E6B815}" dt="2023-06-06T08:36:02.904" v="4570" actId="729"/>
        <pc:sldMkLst>
          <pc:docMk/>
          <pc:sldMk cId="2777631757" sldId="388"/>
        </pc:sldMkLst>
        <pc:spChg chg="add mod ord">
          <ac:chgData name="Terry Ruas" userId="e37897c0e6891740" providerId="LiveId" clId="{E9C958BA-4472-49AF-A28B-50D619E6B815}" dt="2023-06-06T07:11:21.161" v="4422"/>
          <ac:spMkLst>
            <pc:docMk/>
            <pc:sldMk cId="2777631757" sldId="388"/>
            <ac:spMk id="2" creationId="{0C3250B6-3747-B2EE-9228-3ABD2820D826}"/>
          </ac:spMkLst>
        </pc:spChg>
        <pc:spChg chg="mod ord">
          <ac:chgData name="Terry Ruas" userId="e37897c0e6891740" providerId="LiveId" clId="{E9C958BA-4472-49AF-A28B-50D619E6B815}" dt="2023-06-06T08:31:43.913" v="4500"/>
          <ac:spMkLst>
            <pc:docMk/>
            <pc:sldMk cId="2777631757" sldId="388"/>
            <ac:spMk id="3" creationId="{AB634D4E-B6E6-4DB1-9492-2F6D2C16BDED}"/>
          </ac:spMkLst>
        </pc:spChg>
        <pc:spChg chg="mod ord">
          <ac:chgData name="Terry Ruas" userId="e37897c0e6891740" providerId="LiveId" clId="{E9C958BA-4472-49AF-A28B-50D619E6B815}" dt="2023-06-06T07:10:30.431" v="4396" actId="700"/>
          <ac:spMkLst>
            <pc:docMk/>
            <pc:sldMk cId="2777631757" sldId="388"/>
            <ac:spMk id="4" creationId="{FF9B6C7F-55CB-4A63-91D6-692E57B167C2}"/>
          </ac:spMkLst>
        </pc:spChg>
        <pc:spChg chg="del mod">
          <ac:chgData name="Terry Ruas" userId="e37897c0e6891740" providerId="LiveId" clId="{E9C958BA-4472-49AF-A28B-50D619E6B815}" dt="2023-06-06T07:11:22.076" v="4424"/>
          <ac:spMkLst>
            <pc:docMk/>
            <pc:sldMk cId="2777631757" sldId="388"/>
            <ac:spMk id="5" creationId="{C4367D84-57FF-4A8A-8EF2-D122BBFB70F5}"/>
          </ac:spMkLst>
        </pc:spChg>
      </pc:sldChg>
      <pc:sldChg chg="addSp delSp modSp add mod modClrScheme chgLayout modNotesTx">
        <pc:chgData name="Terry Ruas" userId="e37897c0e6891740" providerId="LiveId" clId="{E9C958BA-4472-49AF-A28B-50D619E6B815}" dt="2023-06-28T11:03:20.329" v="11606" actId="20577"/>
        <pc:sldMkLst>
          <pc:docMk/>
          <pc:sldMk cId="1902495437" sldId="400"/>
        </pc:sldMkLst>
        <pc:spChg chg="del mod">
          <ac:chgData name="Terry Ruas" userId="e37897c0e6891740" providerId="LiveId" clId="{E9C958BA-4472-49AF-A28B-50D619E6B815}" dt="2023-06-06T07:12:31.133" v="4443"/>
          <ac:spMkLst>
            <pc:docMk/>
            <pc:sldMk cId="1902495437" sldId="400"/>
            <ac:spMk id="2" creationId="{C240DEAD-3D9F-4C3E-B9A9-31C95228D9B6}"/>
          </ac:spMkLst>
        </pc:spChg>
        <pc:spChg chg="del mod ord">
          <ac:chgData name="Terry Ruas" userId="e37897c0e6891740" providerId="LiveId" clId="{E9C958BA-4472-49AF-A28B-50D619E6B815}" dt="2023-06-06T09:31:42.617" v="5510" actId="478"/>
          <ac:spMkLst>
            <pc:docMk/>
            <pc:sldMk cId="1902495437" sldId="400"/>
            <ac:spMk id="3" creationId="{AB634D4E-B6E6-4DB1-9492-2F6D2C16BDED}"/>
          </ac:spMkLst>
        </pc:spChg>
        <pc:spChg chg="mod ord">
          <ac:chgData name="Terry Ruas" userId="e37897c0e6891740" providerId="LiveId" clId="{E9C958BA-4472-49AF-A28B-50D619E6B815}" dt="2023-06-06T07:12:09.914" v="4432" actId="700"/>
          <ac:spMkLst>
            <pc:docMk/>
            <pc:sldMk cId="1902495437" sldId="400"/>
            <ac:spMk id="4" creationId="{FF9B6C7F-55CB-4A63-91D6-692E57B167C2}"/>
          </ac:spMkLst>
        </pc:spChg>
        <pc:spChg chg="add mod ord">
          <ac:chgData name="Terry Ruas" userId="e37897c0e6891740" providerId="LiveId" clId="{E9C958BA-4472-49AF-A28B-50D619E6B815}" dt="2023-06-06T09:31:16.117" v="5505" actId="255"/>
          <ac:spMkLst>
            <pc:docMk/>
            <pc:sldMk cId="1902495437" sldId="400"/>
            <ac:spMk id="5" creationId="{15D3673C-42A9-35AB-6F72-B20C5C5F655C}"/>
          </ac:spMkLst>
        </pc:spChg>
        <pc:spChg chg="add mod">
          <ac:chgData name="Terry Ruas" userId="e37897c0e6891740" providerId="LiveId" clId="{E9C958BA-4472-49AF-A28B-50D619E6B815}" dt="2023-06-06T09:31:44.005" v="5511"/>
          <ac:spMkLst>
            <pc:docMk/>
            <pc:sldMk cId="1902495437" sldId="400"/>
            <ac:spMk id="7" creationId="{D6BA2C9B-2FFB-8575-CD5A-3A45A4F4B4EA}"/>
          </ac:spMkLst>
        </pc:spChg>
      </pc:sldChg>
      <pc:sldChg chg="addSp delSp modSp add mod modClrScheme chgLayout modNotesTx">
        <pc:chgData name="Terry Ruas" userId="e37897c0e6891740" providerId="LiveId" clId="{E9C958BA-4472-49AF-A28B-50D619E6B815}" dt="2023-06-06T08:54:46.354" v="4860"/>
        <pc:sldMkLst>
          <pc:docMk/>
          <pc:sldMk cId="2785048382" sldId="401"/>
        </pc:sldMkLst>
        <pc:spChg chg="add mod ord">
          <ac:chgData name="Terry Ruas" userId="e37897c0e6891740" providerId="LiveId" clId="{E9C958BA-4472-49AF-A28B-50D619E6B815}" dt="2023-06-06T07:11:40.102" v="4428" actId="14100"/>
          <ac:spMkLst>
            <pc:docMk/>
            <pc:sldMk cId="2785048382" sldId="401"/>
            <ac:spMk id="2" creationId="{3D72D74A-3454-5B80-4E79-B3CB973E5530}"/>
          </ac:spMkLst>
        </pc:spChg>
        <pc:spChg chg="mod ord">
          <ac:chgData name="Terry Ruas" userId="e37897c0e6891740" providerId="LiveId" clId="{E9C958BA-4472-49AF-A28B-50D619E6B815}" dt="2023-06-06T08:32:53.529" v="4532"/>
          <ac:spMkLst>
            <pc:docMk/>
            <pc:sldMk cId="2785048382" sldId="401"/>
            <ac:spMk id="3" creationId="{AB634D4E-B6E6-4DB1-9492-2F6D2C16BDED}"/>
          </ac:spMkLst>
        </pc:spChg>
        <pc:spChg chg="mod ord">
          <ac:chgData name="Terry Ruas" userId="e37897c0e6891740" providerId="LiveId" clId="{E9C958BA-4472-49AF-A28B-50D619E6B815}" dt="2023-06-06T07:10:30.431" v="4396" actId="700"/>
          <ac:spMkLst>
            <pc:docMk/>
            <pc:sldMk cId="2785048382" sldId="401"/>
            <ac:spMk id="4" creationId="{FF9B6C7F-55CB-4A63-91D6-692E57B167C2}"/>
          </ac:spMkLst>
        </pc:spChg>
        <pc:spChg chg="del mod">
          <ac:chgData name="Terry Ruas" userId="e37897c0e6891740" providerId="LiveId" clId="{E9C958BA-4472-49AF-A28B-50D619E6B815}" dt="2023-06-06T07:11:40.959" v="4430"/>
          <ac:spMkLst>
            <pc:docMk/>
            <pc:sldMk cId="2785048382" sldId="401"/>
            <ac:spMk id="8" creationId="{A0C3338A-CC50-4B9C-AC4F-74BC13F1F64C}"/>
          </ac:spMkLst>
        </pc:spChg>
        <pc:graphicFrameChg chg="mod">
          <ac:chgData name="Terry Ruas" userId="e37897c0e6891740" providerId="LiveId" clId="{E9C958BA-4472-49AF-A28B-50D619E6B815}" dt="2023-06-06T07:11:27.949" v="4425" actId="1076"/>
          <ac:graphicFrameMkLst>
            <pc:docMk/>
            <pc:sldMk cId="2785048382" sldId="401"/>
            <ac:graphicFrameMk id="5" creationId="{6CE77B4D-13A5-4AF1-8F4D-C9A8AE63D255}"/>
          </ac:graphicFrameMkLst>
        </pc:graphicFrameChg>
      </pc:sldChg>
      <pc:sldChg chg="addSp delSp modSp add mod modClrScheme modShow chgLayout">
        <pc:chgData name="Terry Ruas" userId="e37897c0e6891740" providerId="LiveId" clId="{E9C958BA-4472-49AF-A28B-50D619E6B815}" dt="2023-06-06T10:02:02.041" v="6251" actId="20577"/>
        <pc:sldMkLst>
          <pc:docMk/>
          <pc:sldMk cId="1084867153" sldId="409"/>
        </pc:sldMkLst>
        <pc:spChg chg="add mod ord">
          <ac:chgData name="Terry Ruas" userId="e37897c0e6891740" providerId="LiveId" clId="{E9C958BA-4472-49AF-A28B-50D619E6B815}" dt="2023-06-06T10:02:02.041" v="6251" actId="20577"/>
          <ac:spMkLst>
            <pc:docMk/>
            <pc:sldMk cId="1084867153" sldId="409"/>
            <ac:spMk id="2" creationId="{A01B3CCC-C79B-FA9A-6D31-79CC8D2F4145}"/>
          </ac:spMkLst>
        </pc:spChg>
        <pc:spChg chg="mod ord">
          <ac:chgData name="Terry Ruas" userId="e37897c0e6891740" providerId="LiveId" clId="{E9C958BA-4472-49AF-A28B-50D619E6B815}" dt="2023-06-06T08:32:56.578" v="4533"/>
          <ac:spMkLst>
            <pc:docMk/>
            <pc:sldMk cId="1084867153" sldId="409"/>
            <ac:spMk id="3" creationId="{AB634D4E-B6E6-4DB1-9492-2F6D2C16BDED}"/>
          </ac:spMkLst>
        </pc:spChg>
        <pc:spChg chg="mod ord">
          <ac:chgData name="Terry Ruas" userId="e37897c0e6891740" providerId="LiveId" clId="{E9C958BA-4472-49AF-A28B-50D619E6B815}" dt="2023-06-06T07:10:30.431" v="4396" actId="700"/>
          <ac:spMkLst>
            <pc:docMk/>
            <pc:sldMk cId="1084867153" sldId="409"/>
            <ac:spMk id="4" creationId="{FF9B6C7F-55CB-4A63-91D6-692E57B167C2}"/>
          </ac:spMkLst>
        </pc:spChg>
        <pc:spChg chg="del mod">
          <ac:chgData name="Terry Ruas" userId="e37897c0e6891740" providerId="LiveId" clId="{E9C958BA-4472-49AF-A28B-50D619E6B815}" dt="2023-06-06T07:12:22.371" v="4439"/>
          <ac:spMkLst>
            <pc:docMk/>
            <pc:sldMk cId="1084867153" sldId="409"/>
            <ac:spMk id="8" creationId="{A0C3338A-CC50-4B9C-AC4F-74BC13F1F64C}"/>
          </ac:spMkLst>
        </pc:spChg>
      </pc:sldChg>
      <pc:sldChg chg="addSp delSp modSp add mod setBg modClrScheme chgLayout">
        <pc:chgData name="Terry Ruas" userId="e37897c0e6891740" providerId="LiveId" clId="{E9C958BA-4472-49AF-A28B-50D619E6B815}" dt="2023-06-06T09:42:43.323" v="5589"/>
        <pc:sldMkLst>
          <pc:docMk/>
          <pc:sldMk cId="2775959539" sldId="486"/>
        </pc:sldMkLst>
        <pc:spChg chg="mod ord">
          <ac:chgData name="Terry Ruas" userId="e37897c0e6891740" providerId="LiveId" clId="{E9C958BA-4472-49AF-A28B-50D619E6B815}" dt="2023-06-02T11:46:43.958" v="1106" actId="700"/>
          <ac:spMkLst>
            <pc:docMk/>
            <pc:sldMk cId="2775959539" sldId="486"/>
            <ac:spMk id="2" creationId="{00000000-0000-0000-0000-000000000000}"/>
          </ac:spMkLst>
        </pc:spChg>
        <pc:spChg chg="add del mod ord">
          <ac:chgData name="Terry Ruas" userId="e37897c0e6891740" providerId="LiveId" clId="{E9C958BA-4472-49AF-A28B-50D619E6B815}" dt="2023-06-06T09:42:38.789" v="5586" actId="478"/>
          <ac:spMkLst>
            <pc:docMk/>
            <pc:sldMk cId="2775959539" sldId="486"/>
            <ac:spMk id="3" creationId="{38C7380D-3A74-35CB-EC2A-2E7847C21952}"/>
          </ac:spMkLst>
        </pc:spChg>
        <pc:spChg chg="del">
          <ac:chgData name="Terry Ruas" userId="e37897c0e6891740" providerId="LiveId" clId="{E9C958BA-4472-49AF-A28B-50D619E6B815}" dt="2023-06-02T11:46:51.954" v="1110" actId="478"/>
          <ac:spMkLst>
            <pc:docMk/>
            <pc:sldMk cId="2775959539" sldId="486"/>
            <ac:spMk id="4" creationId="{00000000-0000-0000-0000-000000000000}"/>
          </ac:spMkLst>
        </pc:spChg>
        <pc:spChg chg="del mod ord">
          <ac:chgData name="Terry Ruas" userId="e37897c0e6891740" providerId="LiveId" clId="{E9C958BA-4472-49AF-A28B-50D619E6B815}" dt="2023-06-02T11:47:05.954" v="1114" actId="478"/>
          <ac:spMkLst>
            <pc:docMk/>
            <pc:sldMk cId="2775959539" sldId="486"/>
            <ac:spMk id="5" creationId="{A7E3CFAB-F466-4052-89B8-9E42E3A6BC6A}"/>
          </ac:spMkLst>
        </pc:spChg>
        <pc:spChg chg="add del mod">
          <ac:chgData name="Terry Ruas" userId="e37897c0e6891740" providerId="LiveId" clId="{E9C958BA-4472-49AF-A28B-50D619E6B815}" dt="2023-06-06T09:42:43.323" v="5589"/>
          <ac:spMkLst>
            <pc:docMk/>
            <pc:sldMk cId="2775959539" sldId="486"/>
            <ac:spMk id="5" creationId="{C2CF97CE-89B5-80F3-4013-BE6DB6B186B7}"/>
          </ac:spMkLst>
        </pc:spChg>
        <pc:spChg chg="add del mod">
          <ac:chgData name="Terry Ruas" userId="e37897c0e6891740" providerId="LiveId" clId="{E9C958BA-4472-49AF-A28B-50D619E6B815}" dt="2023-06-06T09:42:41.728" v="5588" actId="478"/>
          <ac:spMkLst>
            <pc:docMk/>
            <pc:sldMk cId="2775959539" sldId="486"/>
            <ac:spMk id="6" creationId="{8F5A3881-0FC0-18EB-603E-03C8CCBF1D34}"/>
          </ac:spMkLst>
        </pc:spChg>
        <pc:spChg chg="mod">
          <ac:chgData name="Terry Ruas" userId="e37897c0e6891740" providerId="LiveId" clId="{E9C958BA-4472-49AF-A28B-50D619E6B815}" dt="2023-06-02T11:49:58.804" v="1209" actId="20577"/>
          <ac:spMkLst>
            <pc:docMk/>
            <pc:sldMk cId="2775959539" sldId="486"/>
            <ac:spMk id="7" creationId="{ACCE6638-B560-4CAE-8C1E-8CA6FBC4E0D9}"/>
          </ac:spMkLst>
        </pc:spChg>
        <pc:spChg chg="add mod">
          <ac:chgData name="Terry Ruas" userId="e37897c0e6891740" providerId="LiveId" clId="{E9C958BA-4472-49AF-A28B-50D619E6B815}" dt="2023-06-06T09:42:43.323" v="5589"/>
          <ac:spMkLst>
            <pc:docMk/>
            <pc:sldMk cId="2775959539" sldId="486"/>
            <ac:spMk id="8" creationId="{97FF6293-6FA9-8C8F-68A7-7941B409C9A2}"/>
          </ac:spMkLst>
        </pc:spChg>
        <pc:spChg chg="mod ord">
          <ac:chgData name="Terry Ruas" userId="e37897c0e6891740" providerId="LiveId" clId="{E9C958BA-4472-49AF-A28B-50D619E6B815}" dt="2023-06-02T11:47:26.952" v="1121" actId="6549"/>
          <ac:spMkLst>
            <pc:docMk/>
            <pc:sldMk cId="2775959539" sldId="486"/>
            <ac:spMk id="9" creationId="{48D5743B-865C-4F09-925B-BEE2789308D3}"/>
          </ac:spMkLst>
        </pc:spChg>
        <pc:spChg chg="mod">
          <ac:chgData name="Terry Ruas" userId="e37897c0e6891740" providerId="LiveId" clId="{E9C958BA-4472-49AF-A28B-50D619E6B815}" dt="2023-06-02T11:50:52.639" v="1242" actId="207"/>
          <ac:spMkLst>
            <pc:docMk/>
            <pc:sldMk cId="2775959539" sldId="486"/>
            <ac:spMk id="10" creationId="{84D8A1F1-9208-4F8F-8274-418DE4547CC3}"/>
          </ac:spMkLst>
        </pc:spChg>
        <pc:picChg chg="del">
          <ac:chgData name="Terry Ruas" userId="e37897c0e6891740" providerId="LiveId" clId="{E9C958BA-4472-49AF-A28B-50D619E6B815}" dt="2023-06-02T11:47:04.964" v="1113" actId="478"/>
          <ac:picMkLst>
            <pc:docMk/>
            <pc:sldMk cId="2775959539" sldId="486"/>
            <ac:picMk id="16" creationId="{B9695B4A-2C03-4992-95D8-9C31EC84D318}"/>
          </ac:picMkLst>
        </pc:picChg>
        <pc:cxnChg chg="del">
          <ac:chgData name="Terry Ruas" userId="e37897c0e6891740" providerId="LiveId" clId="{E9C958BA-4472-49AF-A28B-50D619E6B815}" dt="2023-06-02T11:47:00.032" v="1112" actId="478"/>
          <ac:cxnSpMkLst>
            <pc:docMk/>
            <pc:sldMk cId="2775959539" sldId="486"/>
            <ac:cxnSpMk id="8" creationId="{F843C578-2A7B-4035-9AB8-46B1C12AAE2D}"/>
          </ac:cxnSpMkLst>
        </pc:cxnChg>
      </pc:sldChg>
      <pc:sldChg chg="addSp delSp modSp add mod setBg modClrScheme modShow chgLayout modNotesTx">
        <pc:chgData name="Terry Ruas" userId="e37897c0e6891740" providerId="LiveId" clId="{E9C958BA-4472-49AF-A28B-50D619E6B815}" dt="2023-06-28T10:53:44.764" v="11468" actId="729"/>
        <pc:sldMkLst>
          <pc:docMk/>
          <pc:sldMk cId="3223550558" sldId="487"/>
        </pc:sldMkLst>
        <pc:spChg chg="mod ord">
          <ac:chgData name="Terry Ruas" userId="e37897c0e6891740" providerId="LiveId" clId="{E9C958BA-4472-49AF-A28B-50D619E6B815}" dt="2023-06-02T11:46:43.958" v="1106" actId="700"/>
          <ac:spMkLst>
            <pc:docMk/>
            <pc:sldMk cId="3223550558" sldId="487"/>
            <ac:spMk id="2" creationId="{00000000-0000-0000-0000-000000000000}"/>
          </ac:spMkLst>
        </pc:spChg>
        <pc:spChg chg="add mod ord">
          <ac:chgData name="Terry Ruas" userId="e37897c0e6891740" providerId="LiveId" clId="{E9C958BA-4472-49AF-A28B-50D619E6B815}" dt="2023-06-06T09:43:21.150" v="5602" actId="20577"/>
          <ac:spMkLst>
            <pc:docMk/>
            <pc:sldMk cId="3223550558" sldId="487"/>
            <ac:spMk id="3" creationId="{57A2ED2E-278C-970D-394E-B6461C7161A2}"/>
          </ac:spMkLst>
        </pc:spChg>
        <pc:spChg chg="del">
          <ac:chgData name="Terry Ruas" userId="e37897c0e6891740" providerId="LiveId" clId="{E9C958BA-4472-49AF-A28B-50D619E6B815}" dt="2023-06-02T11:46:47.501" v="1108" actId="478"/>
          <ac:spMkLst>
            <pc:docMk/>
            <pc:sldMk cId="3223550558" sldId="487"/>
            <ac:spMk id="4" creationId="{00000000-0000-0000-0000-000000000000}"/>
          </ac:spMkLst>
        </pc:spChg>
        <pc:spChg chg="del mod ord">
          <ac:chgData name="Terry Ruas" userId="e37897c0e6891740" providerId="LiveId" clId="{E9C958BA-4472-49AF-A28B-50D619E6B815}" dt="2023-06-02T11:47:08.289" v="1115" actId="478"/>
          <ac:spMkLst>
            <pc:docMk/>
            <pc:sldMk cId="3223550558" sldId="487"/>
            <ac:spMk id="5" creationId="{A7E3CFAB-F466-4052-89B8-9E42E3A6BC6A}"/>
          </ac:spMkLst>
        </pc:spChg>
        <pc:spChg chg="add mod ord">
          <ac:chgData name="Terry Ruas" userId="e37897c0e6891740" providerId="LiveId" clId="{E9C958BA-4472-49AF-A28B-50D619E6B815}" dt="2023-06-02T11:46:43.958" v="1106" actId="700"/>
          <ac:spMkLst>
            <pc:docMk/>
            <pc:sldMk cId="3223550558" sldId="487"/>
            <ac:spMk id="6" creationId="{EC447E22-2D63-31CB-7F37-0187A6131FEB}"/>
          </ac:spMkLst>
        </pc:spChg>
        <pc:spChg chg="mod">
          <ac:chgData name="Terry Ruas" userId="e37897c0e6891740" providerId="LiveId" clId="{E9C958BA-4472-49AF-A28B-50D619E6B815}" dt="2023-06-02T11:53:41.681" v="1323" actId="20577"/>
          <ac:spMkLst>
            <pc:docMk/>
            <pc:sldMk cId="3223550558" sldId="487"/>
            <ac:spMk id="7" creationId="{44FA3989-AAC4-4AC7-97E9-8333D64A9BF9}"/>
          </ac:spMkLst>
        </pc:spChg>
        <pc:picChg chg="del">
          <ac:chgData name="Terry Ruas" userId="e37897c0e6891740" providerId="LiveId" clId="{E9C958BA-4472-49AF-A28B-50D619E6B815}" dt="2023-06-02T11:47:09.050" v="1116" actId="478"/>
          <ac:picMkLst>
            <pc:docMk/>
            <pc:sldMk cId="3223550558" sldId="487"/>
            <ac:picMk id="16" creationId="{B9695B4A-2C03-4992-95D8-9C31EC84D318}"/>
          </ac:picMkLst>
        </pc:picChg>
        <pc:cxnChg chg="del">
          <ac:chgData name="Terry Ruas" userId="e37897c0e6891740" providerId="LiveId" clId="{E9C958BA-4472-49AF-A28B-50D619E6B815}" dt="2023-06-02T11:54:05.324" v="1326" actId="478"/>
          <ac:cxnSpMkLst>
            <pc:docMk/>
            <pc:sldMk cId="3223550558" sldId="487"/>
            <ac:cxnSpMk id="8" creationId="{F843C578-2A7B-4035-9AB8-46B1C12AAE2D}"/>
          </ac:cxnSpMkLst>
        </pc:cxnChg>
      </pc:sldChg>
      <pc:sldChg chg="addSp delSp modSp add mod setBg modClrScheme chgLayout">
        <pc:chgData name="Terry Ruas" userId="e37897c0e6891740" providerId="LiveId" clId="{E9C958BA-4472-49AF-A28B-50D619E6B815}" dt="2023-06-06T09:43:17.603" v="5600" actId="20577"/>
        <pc:sldMkLst>
          <pc:docMk/>
          <pc:sldMk cId="754164218" sldId="493"/>
        </pc:sldMkLst>
        <pc:spChg chg="mod ord">
          <ac:chgData name="Terry Ruas" userId="e37897c0e6891740" providerId="LiveId" clId="{E9C958BA-4472-49AF-A28B-50D619E6B815}" dt="2023-06-02T11:46:43.958" v="1106" actId="700"/>
          <ac:spMkLst>
            <pc:docMk/>
            <pc:sldMk cId="754164218" sldId="493"/>
            <ac:spMk id="2" creationId="{00000000-0000-0000-0000-000000000000}"/>
          </ac:spMkLst>
        </pc:spChg>
        <pc:spChg chg="add mod ord">
          <ac:chgData name="Terry Ruas" userId="e37897c0e6891740" providerId="LiveId" clId="{E9C958BA-4472-49AF-A28B-50D619E6B815}" dt="2023-06-06T09:43:17.603" v="5600" actId="20577"/>
          <ac:spMkLst>
            <pc:docMk/>
            <pc:sldMk cId="754164218" sldId="493"/>
            <ac:spMk id="3" creationId="{E7EAC09E-1D6E-1141-8034-DDDF2BD964FC}"/>
          </ac:spMkLst>
        </pc:spChg>
        <pc:spChg chg="del">
          <ac:chgData name="Terry Ruas" userId="e37897c0e6891740" providerId="LiveId" clId="{E9C958BA-4472-49AF-A28B-50D619E6B815}" dt="2023-06-02T11:46:54.299" v="1111" actId="478"/>
          <ac:spMkLst>
            <pc:docMk/>
            <pc:sldMk cId="754164218" sldId="493"/>
            <ac:spMk id="4" creationId="{00000000-0000-0000-0000-000000000000}"/>
          </ac:spMkLst>
        </pc:spChg>
        <pc:spChg chg="del mod ord">
          <ac:chgData name="Terry Ruas" userId="e37897c0e6891740" providerId="LiveId" clId="{E9C958BA-4472-49AF-A28B-50D619E6B815}" dt="2023-06-02T11:47:17.902" v="1120" actId="478"/>
          <ac:spMkLst>
            <pc:docMk/>
            <pc:sldMk cId="754164218" sldId="493"/>
            <ac:spMk id="5" creationId="{A7E3CFAB-F466-4052-89B8-9E42E3A6BC6A}"/>
          </ac:spMkLst>
        </pc:spChg>
        <pc:spChg chg="add mod ord">
          <ac:chgData name="Terry Ruas" userId="e37897c0e6891740" providerId="LiveId" clId="{E9C958BA-4472-49AF-A28B-50D619E6B815}" dt="2023-06-02T11:46:43.958" v="1106" actId="700"/>
          <ac:spMkLst>
            <pc:docMk/>
            <pc:sldMk cId="754164218" sldId="493"/>
            <ac:spMk id="6" creationId="{C979BCEB-0D23-0982-9AB3-6BCE4D01BA45}"/>
          </ac:spMkLst>
        </pc:spChg>
        <pc:spChg chg="mod">
          <ac:chgData name="Terry Ruas" userId="e37897c0e6891740" providerId="LiveId" clId="{E9C958BA-4472-49AF-A28B-50D619E6B815}" dt="2023-06-02T11:48:37.825" v="1174" actId="20577"/>
          <ac:spMkLst>
            <pc:docMk/>
            <pc:sldMk cId="754164218" sldId="493"/>
            <ac:spMk id="9" creationId="{3EA0D5F6-21CF-4075-B027-B599C7EE6AFA}"/>
          </ac:spMkLst>
        </pc:spChg>
        <pc:spChg chg="mod">
          <ac:chgData name="Terry Ruas" userId="e37897c0e6891740" providerId="LiveId" clId="{E9C958BA-4472-49AF-A28B-50D619E6B815}" dt="2023-06-02T11:51:29.754" v="1247" actId="208"/>
          <ac:spMkLst>
            <pc:docMk/>
            <pc:sldMk cId="754164218" sldId="493"/>
            <ac:spMk id="10" creationId="{26197EB8-AAFE-421A-9CB5-E57D75CF500C}"/>
          </ac:spMkLst>
        </pc:spChg>
        <pc:picChg chg="del">
          <ac:chgData name="Terry Ruas" userId="e37897c0e6891740" providerId="LiveId" clId="{E9C958BA-4472-49AF-A28B-50D619E6B815}" dt="2023-06-02T11:47:16.522" v="1119" actId="478"/>
          <ac:picMkLst>
            <pc:docMk/>
            <pc:sldMk cId="754164218" sldId="493"/>
            <ac:picMk id="16" creationId="{B9695B4A-2C03-4992-95D8-9C31EC84D318}"/>
          </ac:picMkLst>
        </pc:picChg>
        <pc:cxnChg chg="del">
          <ac:chgData name="Terry Ruas" userId="e37897c0e6891740" providerId="LiveId" clId="{E9C958BA-4472-49AF-A28B-50D619E6B815}" dt="2023-06-02T11:53:58.901" v="1324" actId="478"/>
          <ac:cxnSpMkLst>
            <pc:docMk/>
            <pc:sldMk cId="754164218" sldId="493"/>
            <ac:cxnSpMk id="8" creationId="{F843C578-2A7B-4035-9AB8-46B1C12AAE2D}"/>
          </ac:cxnSpMkLst>
        </pc:cxnChg>
        <pc:cxnChg chg="mod">
          <ac:chgData name="Terry Ruas" userId="e37897c0e6891740" providerId="LiveId" clId="{E9C958BA-4472-49AF-A28B-50D619E6B815}" dt="2023-06-02T11:51:29.754" v="1247" actId="208"/>
          <ac:cxnSpMkLst>
            <pc:docMk/>
            <pc:sldMk cId="754164218" sldId="493"/>
            <ac:cxnSpMk id="30" creationId="{ABEEAE0F-F468-4E52-995B-C695BCFBF8A5}"/>
          </ac:cxnSpMkLst>
        </pc:cxnChg>
      </pc:sldChg>
      <pc:sldChg chg="modSp add mod ord">
        <pc:chgData name="Terry Ruas" userId="e37897c0e6891740" providerId="LiveId" clId="{E9C958BA-4472-49AF-A28B-50D619E6B815}" dt="2023-06-02T12:00:02.167" v="1506"/>
        <pc:sldMkLst>
          <pc:docMk/>
          <pc:sldMk cId="1312998738" sldId="522"/>
        </pc:sldMkLst>
        <pc:spChg chg="mod">
          <ac:chgData name="Terry Ruas" userId="e37897c0e6891740" providerId="LiveId" clId="{E9C958BA-4472-49AF-A28B-50D619E6B815}" dt="2023-06-02T11:59:59.610" v="1504" actId="27636"/>
          <ac:spMkLst>
            <pc:docMk/>
            <pc:sldMk cId="1312998738" sldId="522"/>
            <ac:spMk id="4" creationId="{523D46C2-3F07-4CD9-9CB9-D3870EB631E4}"/>
          </ac:spMkLst>
        </pc:spChg>
      </pc:sldChg>
      <pc:sldChg chg="addSp delSp modSp add mod setBg modClrScheme chgLayout">
        <pc:chgData name="Terry Ruas" userId="e37897c0e6891740" providerId="LiveId" clId="{E9C958BA-4472-49AF-A28B-50D619E6B815}" dt="2023-06-06T09:43:11.668" v="5598" actId="20577"/>
        <pc:sldMkLst>
          <pc:docMk/>
          <pc:sldMk cId="3533868418" sldId="529"/>
        </pc:sldMkLst>
        <pc:spChg chg="mod ord">
          <ac:chgData name="Terry Ruas" userId="e37897c0e6891740" providerId="LiveId" clId="{E9C958BA-4472-49AF-A28B-50D619E6B815}" dt="2023-06-02T11:46:43.958" v="1106" actId="700"/>
          <ac:spMkLst>
            <pc:docMk/>
            <pc:sldMk cId="3533868418" sldId="529"/>
            <ac:spMk id="2" creationId="{00000000-0000-0000-0000-000000000000}"/>
          </ac:spMkLst>
        </pc:spChg>
        <pc:spChg chg="add del mod ord">
          <ac:chgData name="Terry Ruas" userId="e37897c0e6891740" providerId="LiveId" clId="{E9C958BA-4472-49AF-A28B-50D619E6B815}" dt="2023-06-06T09:43:11.668" v="5598" actId="20577"/>
          <ac:spMkLst>
            <pc:docMk/>
            <pc:sldMk cId="3533868418" sldId="529"/>
            <ac:spMk id="3" creationId="{38AD1237-D5E1-7517-AF7B-AB5950AAE724}"/>
          </ac:spMkLst>
        </pc:spChg>
        <pc:spChg chg="del">
          <ac:chgData name="Terry Ruas" userId="e37897c0e6891740" providerId="LiveId" clId="{E9C958BA-4472-49AF-A28B-50D619E6B815}" dt="2023-06-02T11:46:49.992" v="1109" actId="478"/>
          <ac:spMkLst>
            <pc:docMk/>
            <pc:sldMk cId="3533868418" sldId="529"/>
            <ac:spMk id="4" creationId="{00000000-0000-0000-0000-000000000000}"/>
          </ac:spMkLst>
        </pc:spChg>
        <pc:spChg chg="add del mod">
          <ac:chgData name="Terry Ruas" userId="e37897c0e6891740" providerId="LiveId" clId="{E9C958BA-4472-49AF-A28B-50D619E6B815}" dt="2023-06-06T09:43:08.646" v="5596"/>
          <ac:spMkLst>
            <pc:docMk/>
            <pc:sldMk cId="3533868418" sldId="529"/>
            <ac:spMk id="4" creationId="{6858367E-DB94-5090-1F2A-FF55FE7D68F6}"/>
          </ac:spMkLst>
        </pc:spChg>
        <pc:spChg chg="del mod ord">
          <ac:chgData name="Terry Ruas" userId="e37897c0e6891740" providerId="LiveId" clId="{E9C958BA-4472-49AF-A28B-50D619E6B815}" dt="2023-06-02T11:47:13.390" v="1118" actId="478"/>
          <ac:spMkLst>
            <pc:docMk/>
            <pc:sldMk cId="3533868418" sldId="529"/>
            <ac:spMk id="5" creationId="{A7E3CFAB-F466-4052-89B8-9E42E3A6BC6A}"/>
          </ac:spMkLst>
        </pc:spChg>
        <pc:spChg chg="add mod ord">
          <ac:chgData name="Terry Ruas" userId="e37897c0e6891740" providerId="LiveId" clId="{E9C958BA-4472-49AF-A28B-50D619E6B815}" dt="2023-06-02T11:46:43.958" v="1106" actId="700"/>
          <ac:spMkLst>
            <pc:docMk/>
            <pc:sldMk cId="3533868418" sldId="529"/>
            <ac:spMk id="6" creationId="{67B840DA-0F06-645E-35F5-7059FB9A09A8}"/>
          </ac:spMkLst>
        </pc:spChg>
        <pc:spChg chg="add del mod">
          <ac:chgData name="Terry Ruas" userId="e37897c0e6891740" providerId="LiveId" clId="{E9C958BA-4472-49AF-A28B-50D619E6B815}" dt="2023-06-06T09:43:08.264" v="5595" actId="478"/>
          <ac:spMkLst>
            <pc:docMk/>
            <pc:sldMk cId="3533868418" sldId="529"/>
            <ac:spMk id="7" creationId="{2A06C7B7-B120-1F65-0592-E34E0E5907A7}"/>
          </ac:spMkLst>
        </pc:spChg>
        <pc:spChg chg="mod">
          <ac:chgData name="Terry Ruas" userId="e37897c0e6891740" providerId="LiveId" clId="{E9C958BA-4472-49AF-A28B-50D619E6B815}" dt="2023-06-02T11:50:35.077" v="1239" actId="20577"/>
          <ac:spMkLst>
            <pc:docMk/>
            <pc:sldMk cId="3533868418" sldId="529"/>
            <ac:spMk id="9" creationId="{3EA0D5F6-21CF-4075-B027-B599C7EE6AFA}"/>
          </ac:spMkLst>
        </pc:spChg>
        <pc:spChg chg="mod">
          <ac:chgData name="Terry Ruas" userId="e37897c0e6891740" providerId="LiveId" clId="{E9C958BA-4472-49AF-A28B-50D619E6B815}" dt="2023-06-02T11:51:08.853" v="1243" actId="208"/>
          <ac:spMkLst>
            <pc:docMk/>
            <pc:sldMk cId="3533868418" sldId="529"/>
            <ac:spMk id="10" creationId="{26197EB8-AAFE-421A-9CB5-E57D75CF500C}"/>
          </ac:spMkLst>
        </pc:spChg>
        <pc:spChg chg="mod">
          <ac:chgData name="Terry Ruas" userId="e37897c0e6891740" providerId="LiveId" clId="{E9C958BA-4472-49AF-A28B-50D619E6B815}" dt="2023-06-02T11:51:08.853" v="1243" actId="208"/>
          <ac:spMkLst>
            <pc:docMk/>
            <pc:sldMk cId="3533868418" sldId="529"/>
            <ac:spMk id="11" creationId="{3998C36A-7B66-468C-96DD-ACFA825981C2}"/>
          </ac:spMkLst>
        </pc:spChg>
        <pc:spChg chg="mod">
          <ac:chgData name="Terry Ruas" userId="e37897c0e6891740" providerId="LiveId" clId="{E9C958BA-4472-49AF-A28B-50D619E6B815}" dt="2023-06-02T11:51:12.940" v="1244" actId="208"/>
          <ac:spMkLst>
            <pc:docMk/>
            <pc:sldMk cId="3533868418" sldId="529"/>
            <ac:spMk id="12" creationId="{42FE9911-ACE9-47E4-810E-EB858D3E7120}"/>
          </ac:spMkLst>
        </pc:spChg>
        <pc:picChg chg="del">
          <ac:chgData name="Terry Ruas" userId="e37897c0e6891740" providerId="LiveId" clId="{E9C958BA-4472-49AF-A28B-50D619E6B815}" dt="2023-06-02T11:47:11.268" v="1117" actId="478"/>
          <ac:picMkLst>
            <pc:docMk/>
            <pc:sldMk cId="3533868418" sldId="529"/>
            <ac:picMk id="16" creationId="{B9695B4A-2C03-4992-95D8-9C31EC84D318}"/>
          </ac:picMkLst>
        </pc:picChg>
        <pc:cxnChg chg="del">
          <ac:chgData name="Terry Ruas" userId="e37897c0e6891740" providerId="LiveId" clId="{E9C958BA-4472-49AF-A28B-50D619E6B815}" dt="2023-06-02T11:54:02.471" v="1325" actId="478"/>
          <ac:cxnSpMkLst>
            <pc:docMk/>
            <pc:sldMk cId="3533868418" sldId="529"/>
            <ac:cxnSpMk id="8" creationId="{F843C578-2A7B-4035-9AB8-46B1C12AAE2D}"/>
          </ac:cxnSpMkLst>
        </pc:cxnChg>
        <pc:cxnChg chg="mod">
          <ac:chgData name="Terry Ruas" userId="e37897c0e6891740" providerId="LiveId" clId="{E9C958BA-4472-49AF-A28B-50D619E6B815}" dt="2023-06-02T11:51:08.853" v="1243" actId="208"/>
          <ac:cxnSpMkLst>
            <pc:docMk/>
            <pc:sldMk cId="3533868418" sldId="529"/>
            <ac:cxnSpMk id="30" creationId="{ABEEAE0F-F468-4E52-995B-C695BCFBF8A5}"/>
          </ac:cxnSpMkLst>
        </pc:cxnChg>
        <pc:cxnChg chg="mod">
          <ac:chgData name="Terry Ruas" userId="e37897c0e6891740" providerId="LiveId" clId="{E9C958BA-4472-49AF-A28B-50D619E6B815}" dt="2023-06-02T11:51:08.853" v="1243" actId="208"/>
          <ac:cxnSpMkLst>
            <pc:docMk/>
            <pc:sldMk cId="3533868418" sldId="529"/>
            <ac:cxnSpMk id="61" creationId="{454609DA-E87C-4795-8E22-5A5D42ED602B}"/>
          </ac:cxnSpMkLst>
        </pc:cxnChg>
        <pc:cxnChg chg="mod">
          <ac:chgData name="Terry Ruas" userId="e37897c0e6891740" providerId="LiveId" clId="{E9C958BA-4472-49AF-A28B-50D619E6B815}" dt="2023-06-02T11:51:08.853" v="1243" actId="208"/>
          <ac:cxnSpMkLst>
            <pc:docMk/>
            <pc:sldMk cId="3533868418" sldId="529"/>
            <ac:cxnSpMk id="64" creationId="{24FFB337-16A4-4B8E-AEB4-1323960F77AC}"/>
          </ac:cxnSpMkLst>
        </pc:cxnChg>
      </pc:sldChg>
      <pc:sldChg chg="modSp add mod ord modCm">
        <pc:chgData name="Terry Ruas" userId="e37897c0e6891740" providerId="LiveId" clId="{E9C958BA-4472-49AF-A28B-50D619E6B815}" dt="2023-06-30T06:01:11.238" v="12441"/>
        <pc:sldMkLst>
          <pc:docMk/>
          <pc:sldMk cId="955316294" sldId="553"/>
        </pc:sldMkLst>
        <pc:spChg chg="mod">
          <ac:chgData name="Terry Ruas" userId="e37897c0e6891740" providerId="LiveId" clId="{E9C958BA-4472-49AF-A28B-50D619E6B815}" dt="2023-06-05T09:38:17.640" v="4204" actId="20577"/>
          <ac:spMkLst>
            <pc:docMk/>
            <pc:sldMk cId="955316294" sldId="553"/>
            <ac:spMk id="3" creationId="{AB634D4E-B6E6-4DB1-9492-2F6D2C16BDED}"/>
          </ac:spMkLst>
        </pc:spChg>
        <pc:spChg chg="mod">
          <ac:chgData name="Terry Ruas" userId="e37897c0e6891740" providerId="LiveId" clId="{E9C958BA-4472-49AF-A28B-50D619E6B815}" dt="2023-06-30T06:01:01.952" v="12440" actId="255"/>
          <ac:spMkLst>
            <pc:docMk/>
            <pc:sldMk cId="955316294" sldId="553"/>
            <ac:spMk id="49" creationId="{37DB4B7F-6E39-4A0F-A94F-AB4E09A47895}"/>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01:11.238" v="12441"/>
              <pc2:cmMkLst xmlns:pc2="http://schemas.microsoft.com/office/powerpoint/2019/9/main/command">
                <pc:docMk/>
                <pc:sldMk cId="955316294" sldId="553"/>
                <pc2:cmMk id="{8BCF7434-2177-4E06-807E-C495ECF1389E}"/>
              </pc2:cmMkLst>
            </pc226:cmChg>
          </p:ext>
        </pc:extLst>
      </pc:sldChg>
      <pc:sldChg chg="modSp add mod ord modNotesTx">
        <pc:chgData name="Terry Ruas" userId="e37897c0e6891740" providerId="LiveId" clId="{E9C958BA-4472-49AF-A28B-50D619E6B815}" dt="2023-06-30T06:01:21.668" v="12442" actId="255"/>
        <pc:sldMkLst>
          <pc:docMk/>
          <pc:sldMk cId="3591817345" sldId="554"/>
        </pc:sldMkLst>
        <pc:spChg chg="mod">
          <ac:chgData name="Terry Ruas" userId="e37897c0e6891740" providerId="LiveId" clId="{E9C958BA-4472-49AF-A28B-50D619E6B815}" dt="2023-06-05T09:38:26.456" v="4205"/>
          <ac:spMkLst>
            <pc:docMk/>
            <pc:sldMk cId="3591817345" sldId="554"/>
            <ac:spMk id="3" creationId="{AB634D4E-B6E6-4DB1-9492-2F6D2C16BDED}"/>
          </ac:spMkLst>
        </pc:spChg>
        <pc:spChg chg="mod">
          <ac:chgData name="Terry Ruas" userId="e37897c0e6891740" providerId="LiveId" clId="{E9C958BA-4472-49AF-A28B-50D619E6B815}" dt="2023-06-30T06:01:21.668" v="12442" actId="255"/>
          <ac:spMkLst>
            <pc:docMk/>
            <pc:sldMk cId="3591817345" sldId="554"/>
            <ac:spMk id="80" creationId="{13438913-A61B-4A91-A3D4-659EEE42E64D}"/>
          </ac:spMkLst>
        </pc:spChg>
      </pc:sldChg>
      <pc:sldChg chg="modSp mod modTransition modCm">
        <pc:chgData name="Terry Ruas" userId="e37897c0e6891740" providerId="LiveId" clId="{E9C958BA-4472-49AF-A28B-50D619E6B815}" dt="2023-06-30T05:37:52.856" v="11744"/>
        <pc:sldMkLst>
          <pc:docMk/>
          <pc:sldMk cId="1496893761" sldId="600"/>
        </pc:sldMkLst>
        <pc:spChg chg="mod">
          <ac:chgData name="Terry Ruas" userId="e37897c0e6891740" providerId="LiveId" clId="{E9C958BA-4472-49AF-A28B-50D619E6B815}" dt="2023-06-30T05:35:10.018" v="11717" actId="20577"/>
          <ac:spMkLst>
            <pc:docMk/>
            <pc:sldMk cId="1496893761" sldId="600"/>
            <ac:spMk id="13" creationId="{512A0B3D-448E-6143-F241-14B85A12B9D2}"/>
          </ac:spMkLst>
        </pc:spChg>
        <pc:spChg chg="mod">
          <ac:chgData name="Terry Ruas" userId="e37897c0e6891740" providerId="LiveId" clId="{E9C958BA-4472-49AF-A28B-50D619E6B815}" dt="2023-06-30T05:37:22.497" v="11741" actId="20577"/>
          <ac:spMkLst>
            <pc:docMk/>
            <pc:sldMk cId="1496893761" sldId="600"/>
            <ac:spMk id="25" creationId="{8417DFB2-8538-480B-89BC-CB788E425854}"/>
          </ac:spMkLst>
        </pc:spChg>
        <pc:spChg chg="mod">
          <ac:chgData name="Terry Ruas" userId="e37897c0e6891740" providerId="LiveId" clId="{E9C958BA-4472-49AF-A28B-50D619E6B815}" dt="2023-06-30T05:35:15.674" v="11720" actId="20577"/>
          <ac:spMkLst>
            <pc:docMk/>
            <pc:sldMk cId="1496893761" sldId="600"/>
            <ac:spMk id="29" creationId="{89BC8114-AB6C-474C-8F1F-FEC006964270}"/>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35:15.674" v="11720" actId="20577"/>
              <pc2:cmMkLst xmlns:pc2="http://schemas.microsoft.com/office/powerpoint/2019/9/main/command">
                <pc:docMk/>
                <pc:sldMk cId="1496893761" sldId="600"/>
                <pc2:cmMk id="{7D519FC3-B21A-4FED-A033-4090791FF52A}"/>
              </pc2:cmMkLst>
            </pc226:cmChg>
            <pc226:cmChg xmlns:pc226="http://schemas.microsoft.com/office/powerpoint/2022/06/main/command" chg="mod">
              <pc226:chgData name="Terry Ruas" userId="e37897c0e6891740" providerId="LiveId" clId="{E9C958BA-4472-49AF-A28B-50D619E6B815}" dt="2023-06-30T05:37:52.856" v="11744"/>
              <pc2:cmMkLst xmlns:pc2="http://schemas.microsoft.com/office/powerpoint/2019/9/main/command">
                <pc:docMk/>
                <pc:sldMk cId="1496893761" sldId="600"/>
                <pc2:cmMk id="{F3C64ED7-4EB1-48E5-B71C-B64130E8E3FA}"/>
              </pc2:cmMkLst>
              <pc226:cmRplyChg chg="add">
                <pc226:chgData name="Terry Ruas" userId="e37897c0e6891740" providerId="LiveId" clId="{E9C958BA-4472-49AF-A28B-50D619E6B815}" dt="2023-06-30T05:37:50.327" v="11743"/>
                <pc2:cmRplyMkLst xmlns:pc2="http://schemas.microsoft.com/office/powerpoint/2019/9/main/command">
                  <pc:docMk/>
                  <pc:sldMk cId="1496893761" sldId="600"/>
                  <pc2:cmMk id="{F3C64ED7-4EB1-48E5-B71C-B64130E8E3FA}"/>
                  <pc2:cmRplyMk id="{C11494F4-1D3F-4CF6-9EBA-06591DBD2584}"/>
                </pc2:cmRplyMkLst>
              </pc226:cmRplyChg>
            </pc226:cmChg>
          </p:ext>
        </pc:extLst>
      </pc:sldChg>
      <pc:sldChg chg="mod modShow">
        <pc:chgData name="Terry Ruas" userId="e37897c0e6891740" providerId="LiveId" clId="{E9C958BA-4472-49AF-A28B-50D619E6B815}" dt="2023-05-30T08:58:19.756" v="2" actId="729"/>
        <pc:sldMkLst>
          <pc:docMk/>
          <pc:sldMk cId="686938551" sldId="608"/>
        </pc:sldMkLst>
      </pc:sldChg>
      <pc:sldChg chg="mod modShow">
        <pc:chgData name="Terry Ruas" userId="e37897c0e6891740" providerId="LiveId" clId="{E9C958BA-4472-49AF-A28B-50D619E6B815}" dt="2023-05-30T08:58:19.756" v="2" actId="729"/>
        <pc:sldMkLst>
          <pc:docMk/>
          <pc:sldMk cId="3186205864" sldId="609"/>
        </pc:sldMkLst>
      </pc:sldChg>
      <pc:sldChg chg="mod modShow">
        <pc:chgData name="Terry Ruas" userId="e37897c0e6891740" providerId="LiveId" clId="{E9C958BA-4472-49AF-A28B-50D619E6B815}" dt="2023-05-30T08:58:19.756" v="2" actId="729"/>
        <pc:sldMkLst>
          <pc:docMk/>
          <pc:sldMk cId="2156052950" sldId="635"/>
        </pc:sldMkLst>
      </pc:sldChg>
      <pc:sldChg chg="mod modShow">
        <pc:chgData name="Terry Ruas" userId="e37897c0e6891740" providerId="LiveId" clId="{E9C958BA-4472-49AF-A28B-50D619E6B815}" dt="2023-05-30T08:58:19.756" v="2" actId="729"/>
        <pc:sldMkLst>
          <pc:docMk/>
          <pc:sldMk cId="2091944356" sldId="636"/>
        </pc:sldMkLst>
      </pc:sldChg>
      <pc:sldChg chg="mod modShow">
        <pc:chgData name="Terry Ruas" userId="e37897c0e6891740" providerId="LiveId" clId="{E9C958BA-4472-49AF-A28B-50D619E6B815}" dt="2023-05-30T08:58:19.756" v="2" actId="729"/>
        <pc:sldMkLst>
          <pc:docMk/>
          <pc:sldMk cId="982309724" sldId="637"/>
        </pc:sldMkLst>
      </pc:sldChg>
      <pc:sldChg chg="mod modShow">
        <pc:chgData name="Terry Ruas" userId="e37897c0e6891740" providerId="LiveId" clId="{E9C958BA-4472-49AF-A28B-50D619E6B815}" dt="2023-05-30T08:58:19.756" v="2" actId="729"/>
        <pc:sldMkLst>
          <pc:docMk/>
          <pc:sldMk cId="2490897269" sldId="638"/>
        </pc:sldMkLst>
      </pc:sldChg>
      <pc:sldChg chg="addSp delSp modSp mod">
        <pc:chgData name="Terry Ruas" userId="e37897c0e6891740" providerId="LiveId" clId="{E9C958BA-4472-49AF-A28B-50D619E6B815}" dt="2023-05-30T09:22:43.083" v="28" actId="1076"/>
        <pc:sldMkLst>
          <pc:docMk/>
          <pc:sldMk cId="783665912" sldId="969"/>
        </pc:sldMkLst>
        <pc:picChg chg="mod">
          <ac:chgData name="Terry Ruas" userId="e37897c0e6891740" providerId="LiveId" clId="{E9C958BA-4472-49AF-A28B-50D619E6B815}" dt="2023-05-30T09:22:43.083" v="28" actId="1076"/>
          <ac:picMkLst>
            <pc:docMk/>
            <pc:sldMk cId="783665912" sldId="969"/>
            <ac:picMk id="4" creationId="{CFC9C002-1E27-9DAD-204D-4C68288E4967}"/>
          </ac:picMkLst>
        </pc:picChg>
        <pc:picChg chg="add del mod">
          <ac:chgData name="Terry Ruas" userId="e37897c0e6891740" providerId="LiveId" clId="{E9C958BA-4472-49AF-A28B-50D619E6B815}" dt="2023-05-30T09:22:42.640" v="27"/>
          <ac:picMkLst>
            <pc:docMk/>
            <pc:sldMk cId="783665912" sldId="969"/>
            <ac:picMk id="5" creationId="{B2A3687A-4C36-84E6-59E1-7D9FD0669CE0}"/>
          </ac:picMkLst>
        </pc:picChg>
      </pc:sldChg>
      <pc:sldChg chg="mod ord modShow">
        <pc:chgData name="Terry Ruas" userId="e37897c0e6891740" providerId="LiveId" clId="{E9C958BA-4472-49AF-A28B-50D619E6B815}" dt="2023-06-28T09:17:12.489" v="10446"/>
        <pc:sldMkLst>
          <pc:docMk/>
          <pc:sldMk cId="177400764" sldId="1089"/>
        </pc:sldMkLst>
      </pc:sldChg>
      <pc:sldChg chg="del">
        <pc:chgData name="Terry Ruas" userId="e37897c0e6891740" providerId="LiveId" clId="{E9C958BA-4472-49AF-A28B-50D619E6B815}" dt="2023-06-02T12:20:46.959" v="1569" actId="47"/>
        <pc:sldMkLst>
          <pc:docMk/>
          <pc:sldMk cId="572187560" sldId="1109"/>
        </pc:sldMkLst>
      </pc:sldChg>
      <pc:sldChg chg="add ord">
        <pc:chgData name="Terry Ruas" userId="e37897c0e6891740" providerId="LiveId" clId="{E9C958BA-4472-49AF-A28B-50D619E6B815}" dt="2023-06-28T08:11:42.178" v="8770"/>
        <pc:sldMkLst>
          <pc:docMk/>
          <pc:sldMk cId="919798533" sldId="1110"/>
        </pc:sldMkLst>
      </pc:sldChg>
      <pc:sldChg chg="modSp add mod ord modShow">
        <pc:chgData name="Terry Ruas" userId="e37897c0e6891740" providerId="LiveId" clId="{E9C958BA-4472-49AF-A28B-50D619E6B815}" dt="2023-06-30T06:35:25.819" v="12737" actId="729"/>
        <pc:sldMkLst>
          <pc:docMk/>
          <pc:sldMk cId="2518937928" sldId="1112"/>
        </pc:sldMkLst>
        <pc:spChg chg="mod">
          <ac:chgData name="Terry Ruas" userId="e37897c0e6891740" providerId="LiveId" clId="{E9C958BA-4472-49AF-A28B-50D619E6B815}" dt="2023-06-07T11:43:34.584" v="8399" actId="404"/>
          <ac:spMkLst>
            <pc:docMk/>
            <pc:sldMk cId="2518937928" sldId="1112"/>
            <ac:spMk id="6" creationId="{1F9211DB-E856-2412-1A3F-D7549AD41A2D}"/>
          </ac:spMkLst>
        </pc:spChg>
      </pc:sldChg>
      <pc:sldChg chg="modSp add mod ord">
        <pc:chgData name="Terry Ruas" userId="e37897c0e6891740" providerId="LiveId" clId="{E9C958BA-4472-49AF-A28B-50D619E6B815}" dt="2023-06-28T08:11:42.178" v="8770"/>
        <pc:sldMkLst>
          <pc:docMk/>
          <pc:sldMk cId="3847763196" sldId="1113"/>
        </pc:sldMkLst>
        <pc:spChg chg="mod">
          <ac:chgData name="Terry Ruas" userId="e37897c0e6891740" providerId="LiveId" clId="{E9C958BA-4472-49AF-A28B-50D619E6B815}" dt="2023-06-07T11:44:57.687" v="8435" actId="255"/>
          <ac:spMkLst>
            <pc:docMk/>
            <pc:sldMk cId="3847763196" sldId="1113"/>
            <ac:spMk id="6" creationId="{1F9211DB-E856-2412-1A3F-D7549AD41A2D}"/>
          </ac:spMkLst>
        </pc:spChg>
        <pc:picChg chg="mod">
          <ac:chgData name="Terry Ruas" userId="e37897c0e6891740" providerId="LiveId" clId="{E9C958BA-4472-49AF-A28B-50D619E6B815}" dt="2023-06-02T12:22:11.215" v="1574" actId="1076"/>
          <ac:picMkLst>
            <pc:docMk/>
            <pc:sldMk cId="3847763196" sldId="1113"/>
            <ac:picMk id="4" creationId="{3800EF5A-89FB-FDB0-3639-8855F21580A6}"/>
          </ac:picMkLst>
        </pc:picChg>
      </pc:sldChg>
      <pc:sldChg chg="addSp delSp modSp mod modCm">
        <pc:chgData name="Terry Ruas" userId="e37897c0e6891740" providerId="LiveId" clId="{E9C958BA-4472-49AF-A28B-50D619E6B815}" dt="2023-06-30T05:40:18.687" v="11754"/>
        <pc:sldMkLst>
          <pc:docMk/>
          <pc:sldMk cId="2268140739" sldId="1118"/>
        </pc:sldMkLst>
        <pc:spChg chg="mod">
          <ac:chgData name="Terry Ruas" userId="e37897c0e6891740" providerId="LiveId" clId="{E9C958BA-4472-49AF-A28B-50D619E6B815}" dt="2023-06-05T08:21:41.587" v="3038" actId="6549"/>
          <ac:spMkLst>
            <pc:docMk/>
            <pc:sldMk cId="2268140739" sldId="1118"/>
            <ac:spMk id="6" creationId="{AFA650DE-BEFC-6B1E-0A17-2E5CBB263E92}"/>
          </ac:spMkLst>
        </pc:spChg>
        <pc:picChg chg="add del mod">
          <ac:chgData name="Terry Ruas" userId="e37897c0e6891740" providerId="LiveId" clId="{E9C958BA-4472-49AF-A28B-50D619E6B815}" dt="2023-06-30T05:39:34.996" v="11749" actId="478"/>
          <ac:picMkLst>
            <pc:docMk/>
            <pc:sldMk cId="2268140739" sldId="1118"/>
            <ac:picMk id="4" creationId="{EF3112CD-ED83-8A37-8505-B49582F20F1A}"/>
          </ac:picMkLst>
        </pc:picChg>
        <pc:picChg chg="add mod">
          <ac:chgData name="Terry Ruas" userId="e37897c0e6891740" providerId="LiveId" clId="{E9C958BA-4472-49AF-A28B-50D619E6B815}" dt="2023-06-30T05:39:59.776" v="11753" actId="1076"/>
          <ac:picMkLst>
            <pc:docMk/>
            <pc:sldMk cId="2268140739" sldId="1118"/>
            <ac:picMk id="7" creationId="{89D2DE4E-C25C-91E0-8D84-10D744A03775}"/>
          </ac:picMkLst>
        </pc:picChg>
        <pc:picChg chg="add del mod">
          <ac:chgData name="Terry Ruas" userId="e37897c0e6891740" providerId="LiveId" clId="{E9C958BA-4472-49AF-A28B-50D619E6B815}" dt="2023-06-05T08:22:28.299" v="3042" actId="478"/>
          <ac:picMkLst>
            <pc:docMk/>
            <pc:sldMk cId="2268140739" sldId="1118"/>
            <ac:picMk id="8" creationId="{96A7136E-7F38-B326-6E7B-D36F67065EAA}"/>
          </ac:picMkLst>
        </pc:picChg>
        <pc:picChg chg="del">
          <ac:chgData name="Terry Ruas" userId="e37897c0e6891740" providerId="LiveId" clId="{E9C958BA-4472-49AF-A28B-50D619E6B815}" dt="2023-06-05T08:21:31.857" v="3034" actId="478"/>
          <ac:picMkLst>
            <pc:docMk/>
            <pc:sldMk cId="2268140739" sldId="1118"/>
            <ac:picMk id="12" creationId="{61BB933D-C538-1482-BA85-95CC0401CCFF}"/>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40:18.687" v="11754"/>
              <pc2:cmMkLst xmlns:pc2="http://schemas.microsoft.com/office/powerpoint/2019/9/main/command">
                <pc:docMk/>
                <pc:sldMk cId="2268140739" sldId="1118"/>
                <pc2:cmMk id="{84DEF19A-6402-4DB0-8EC4-8A3DD5ADF0A5}"/>
              </pc2:cmMkLst>
            </pc226:cmChg>
          </p:ext>
        </pc:extLst>
      </pc:sldChg>
      <pc:sldChg chg="modSp mod modCm">
        <pc:chgData name="Terry Ruas" userId="e37897c0e6891740" providerId="LiveId" clId="{E9C958BA-4472-49AF-A28B-50D619E6B815}" dt="2023-06-30T05:40:40.213" v="11757"/>
        <pc:sldMkLst>
          <pc:docMk/>
          <pc:sldMk cId="3989708906" sldId="1120"/>
        </pc:sldMkLst>
        <pc:spChg chg="mod">
          <ac:chgData name="Terry Ruas" userId="e37897c0e6891740" providerId="LiveId" clId="{E9C958BA-4472-49AF-A28B-50D619E6B815}" dt="2023-06-30T05:40:35.521" v="11755" actId="6549"/>
          <ac:spMkLst>
            <pc:docMk/>
            <pc:sldMk cId="3989708906" sldId="1120"/>
            <ac:spMk id="6" creationId="{AFA650DE-BEFC-6B1E-0A17-2E5CBB263E92}"/>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40:38.604" v="11756"/>
              <pc2:cmMkLst xmlns:pc2="http://schemas.microsoft.com/office/powerpoint/2019/9/main/command">
                <pc:docMk/>
                <pc:sldMk cId="3989708906" sldId="1120"/>
                <pc2:cmMk id="{6BE4838A-E8F4-41DC-9F59-3BF77C30D26A}"/>
              </pc2:cmMkLst>
            </pc226:cmChg>
            <pc226:cmChg xmlns:pc226="http://schemas.microsoft.com/office/powerpoint/2022/06/main/command" chg="mod">
              <pc226:chgData name="Terry Ruas" userId="e37897c0e6891740" providerId="LiveId" clId="{E9C958BA-4472-49AF-A28B-50D619E6B815}" dt="2023-06-30T05:40:40.213" v="11757"/>
              <pc2:cmMkLst xmlns:pc2="http://schemas.microsoft.com/office/powerpoint/2019/9/main/command">
                <pc:docMk/>
                <pc:sldMk cId="3989708906" sldId="1120"/>
                <pc2:cmMk id="{352243D5-EC22-4D30-97CA-F509E6EE168E}"/>
              </pc2:cmMkLst>
            </pc226:cmChg>
          </p:ext>
        </pc:extLst>
      </pc:sldChg>
      <pc:sldChg chg="delSp modSp mod delAnim modNotesTx">
        <pc:chgData name="Terry Ruas" userId="e37897c0e6891740" providerId="LiveId" clId="{E9C958BA-4472-49AF-A28B-50D619E6B815}" dt="2023-06-06T09:21:02.844" v="5412" actId="255"/>
        <pc:sldMkLst>
          <pc:docMk/>
          <pc:sldMk cId="3974976364" sldId="1121"/>
        </pc:sldMkLst>
        <pc:spChg chg="mod">
          <ac:chgData name="Terry Ruas" userId="e37897c0e6891740" providerId="LiveId" clId="{E9C958BA-4472-49AF-A28B-50D619E6B815}" dt="2023-06-06T09:21:02.844" v="5412" actId="255"/>
          <ac:spMkLst>
            <pc:docMk/>
            <pc:sldMk cId="3974976364" sldId="1121"/>
            <ac:spMk id="5" creationId="{BD78DD24-7E54-66A2-6899-3163DE03D665}"/>
          </ac:spMkLst>
        </pc:spChg>
        <pc:picChg chg="del">
          <ac:chgData name="Terry Ruas" userId="e37897c0e6891740" providerId="LiveId" clId="{E9C958BA-4472-49AF-A28B-50D619E6B815}" dt="2023-06-06T07:12:50.046" v="4448" actId="478"/>
          <ac:picMkLst>
            <pc:docMk/>
            <pc:sldMk cId="3974976364" sldId="1121"/>
            <ac:picMk id="4" creationId="{4CA5A585-71C6-9BB3-5EB4-9026B24888B8}"/>
          </ac:picMkLst>
        </pc:picChg>
      </pc:sldChg>
      <pc:sldChg chg="del">
        <pc:chgData name="Terry Ruas" userId="e37897c0e6891740" providerId="LiveId" clId="{E9C958BA-4472-49AF-A28B-50D619E6B815}" dt="2023-06-02T12:20:46.959" v="1569" actId="47"/>
        <pc:sldMkLst>
          <pc:docMk/>
          <pc:sldMk cId="1836345186" sldId="1122"/>
        </pc:sldMkLst>
      </pc:sldChg>
      <pc:sldChg chg="modSp add mod ord modTransition modShow">
        <pc:chgData name="Terry Ruas" userId="e37897c0e6891740" providerId="LiveId" clId="{E9C958BA-4472-49AF-A28B-50D619E6B815}" dt="2023-06-28T09:17:12.489" v="10446"/>
        <pc:sldMkLst>
          <pc:docMk/>
          <pc:sldMk cId="2100150543" sldId="1122"/>
        </pc:sldMkLst>
        <pc:spChg chg="mod">
          <ac:chgData name="Terry Ruas" userId="e37897c0e6891740" providerId="LiveId" clId="{E9C958BA-4472-49AF-A28B-50D619E6B815}" dt="2023-06-05T08:32:34.920" v="3168"/>
          <ac:spMkLst>
            <pc:docMk/>
            <pc:sldMk cId="2100150543" sldId="1122"/>
            <ac:spMk id="5" creationId="{C0E262EF-D2AA-AFC5-FA2C-25F6658CD5FE}"/>
          </ac:spMkLst>
        </pc:spChg>
      </pc:sldChg>
      <pc:sldChg chg="modSp add mod ord modShow">
        <pc:chgData name="Terry Ruas" userId="e37897c0e6891740" providerId="LiveId" clId="{E9C958BA-4472-49AF-A28B-50D619E6B815}" dt="2023-06-28T09:17:12.489" v="10446"/>
        <pc:sldMkLst>
          <pc:docMk/>
          <pc:sldMk cId="1436533036" sldId="1123"/>
        </pc:sldMkLst>
        <pc:spChg chg="mod">
          <ac:chgData name="Terry Ruas" userId="e37897c0e6891740" providerId="LiveId" clId="{E9C958BA-4472-49AF-A28B-50D619E6B815}" dt="2023-06-05T08:32:43.006" v="3171"/>
          <ac:spMkLst>
            <pc:docMk/>
            <pc:sldMk cId="1436533036" sldId="1123"/>
            <ac:spMk id="5" creationId="{C0E262EF-D2AA-AFC5-FA2C-25F6658CD5FE}"/>
          </ac:spMkLst>
        </pc:spChg>
      </pc:sldChg>
      <pc:sldChg chg="del">
        <pc:chgData name="Terry Ruas" userId="e37897c0e6891740" providerId="LiveId" clId="{E9C958BA-4472-49AF-A28B-50D619E6B815}" dt="2023-06-02T12:20:46.959" v="1569" actId="47"/>
        <pc:sldMkLst>
          <pc:docMk/>
          <pc:sldMk cId="3947717529" sldId="1123"/>
        </pc:sldMkLst>
      </pc:sldChg>
      <pc:sldChg chg="modSp add mod ord modShow">
        <pc:chgData name="Terry Ruas" userId="e37897c0e6891740" providerId="LiveId" clId="{E9C958BA-4472-49AF-A28B-50D619E6B815}" dt="2023-06-28T09:17:12.489" v="10446"/>
        <pc:sldMkLst>
          <pc:docMk/>
          <pc:sldMk cId="1964353134" sldId="1124"/>
        </pc:sldMkLst>
        <pc:spChg chg="mod">
          <ac:chgData name="Terry Ruas" userId="e37897c0e6891740" providerId="LiveId" clId="{E9C958BA-4472-49AF-A28B-50D619E6B815}" dt="2023-06-05T08:32:37.489" v="3169"/>
          <ac:spMkLst>
            <pc:docMk/>
            <pc:sldMk cId="1964353134" sldId="1124"/>
            <ac:spMk id="5" creationId="{C0E262EF-D2AA-AFC5-FA2C-25F6658CD5FE}"/>
          </ac:spMkLst>
        </pc:spChg>
      </pc:sldChg>
      <pc:sldChg chg="modSp add mod ord modShow">
        <pc:chgData name="Terry Ruas" userId="e37897c0e6891740" providerId="LiveId" clId="{E9C958BA-4472-49AF-A28B-50D619E6B815}" dt="2023-06-28T09:17:12.489" v="10446"/>
        <pc:sldMkLst>
          <pc:docMk/>
          <pc:sldMk cId="1186610666" sldId="1125"/>
        </pc:sldMkLst>
        <pc:spChg chg="mod">
          <ac:chgData name="Terry Ruas" userId="e37897c0e6891740" providerId="LiveId" clId="{E9C958BA-4472-49AF-A28B-50D619E6B815}" dt="2023-06-05T08:32:39.994" v="3170"/>
          <ac:spMkLst>
            <pc:docMk/>
            <pc:sldMk cId="1186610666" sldId="1125"/>
            <ac:spMk id="5" creationId="{C0E262EF-D2AA-AFC5-FA2C-25F6658CD5FE}"/>
          </ac:spMkLst>
        </pc:spChg>
      </pc:sldChg>
      <pc:sldChg chg="modSp add mod ord modShow">
        <pc:chgData name="Terry Ruas" userId="e37897c0e6891740" providerId="LiveId" clId="{E9C958BA-4472-49AF-A28B-50D619E6B815}" dt="2023-06-28T09:17:12.489" v="10446"/>
        <pc:sldMkLst>
          <pc:docMk/>
          <pc:sldMk cId="114102193" sldId="1126"/>
        </pc:sldMkLst>
        <pc:spChg chg="mod">
          <ac:chgData name="Terry Ruas" userId="e37897c0e6891740" providerId="LiveId" clId="{E9C958BA-4472-49AF-A28B-50D619E6B815}" dt="2023-06-05T08:32:45.669" v="3172"/>
          <ac:spMkLst>
            <pc:docMk/>
            <pc:sldMk cId="114102193" sldId="1126"/>
            <ac:spMk id="5" creationId="{C0E262EF-D2AA-AFC5-FA2C-25F6658CD5FE}"/>
          </ac:spMkLst>
        </pc:spChg>
      </pc:sldChg>
      <pc:sldChg chg="modSp add mod ord modShow">
        <pc:chgData name="Terry Ruas" userId="e37897c0e6891740" providerId="LiveId" clId="{E9C958BA-4472-49AF-A28B-50D619E6B815}" dt="2023-06-28T09:17:12.489" v="10446"/>
        <pc:sldMkLst>
          <pc:docMk/>
          <pc:sldMk cId="247303722" sldId="1128"/>
        </pc:sldMkLst>
        <pc:spChg chg="mod">
          <ac:chgData name="Terry Ruas" userId="e37897c0e6891740" providerId="LiveId" clId="{E9C958BA-4472-49AF-A28B-50D619E6B815}" dt="2023-06-05T08:32:48.225" v="3173"/>
          <ac:spMkLst>
            <pc:docMk/>
            <pc:sldMk cId="247303722" sldId="1128"/>
            <ac:spMk id="3" creationId="{AB634D4E-B6E6-4DB1-9492-2F6D2C16BDED}"/>
          </ac:spMkLst>
        </pc:spChg>
      </pc:sldChg>
      <pc:sldChg chg="modSp add mod ord modShow">
        <pc:chgData name="Terry Ruas" userId="e37897c0e6891740" providerId="LiveId" clId="{E9C958BA-4472-49AF-A28B-50D619E6B815}" dt="2023-06-28T08:11:42.178" v="8770"/>
        <pc:sldMkLst>
          <pc:docMk/>
          <pc:sldMk cId="4257190695" sldId="1136"/>
        </pc:sldMkLst>
        <pc:spChg chg="mod">
          <ac:chgData name="Terry Ruas" userId="e37897c0e6891740" providerId="LiveId" clId="{E9C958BA-4472-49AF-A28B-50D619E6B815}" dt="2023-06-07T11:06:36.904" v="7006" actId="14100"/>
          <ac:spMkLst>
            <pc:docMk/>
            <pc:sldMk cId="4257190695" sldId="1136"/>
            <ac:spMk id="6" creationId="{1F9211DB-E856-2412-1A3F-D7549AD41A2D}"/>
          </ac:spMkLst>
        </pc:spChg>
      </pc:sldChg>
      <pc:sldChg chg="modSp add mod ord modShow">
        <pc:chgData name="Terry Ruas" userId="e37897c0e6891740" providerId="LiveId" clId="{E9C958BA-4472-49AF-A28B-50D619E6B815}" dt="2023-06-28T08:11:42.178" v="8770"/>
        <pc:sldMkLst>
          <pc:docMk/>
          <pc:sldMk cId="1077219557" sldId="1138"/>
        </pc:sldMkLst>
        <pc:spChg chg="mod">
          <ac:chgData name="Terry Ruas" userId="e37897c0e6891740" providerId="LiveId" clId="{E9C958BA-4472-49AF-A28B-50D619E6B815}" dt="2023-06-07T11:42:39.454" v="8385" actId="404"/>
          <ac:spMkLst>
            <pc:docMk/>
            <pc:sldMk cId="1077219557" sldId="1138"/>
            <ac:spMk id="6" creationId="{1F9211DB-E856-2412-1A3F-D7549AD41A2D}"/>
          </ac:spMkLst>
        </pc:spChg>
      </pc:sldChg>
      <pc:sldChg chg="modSp add mod ord modShow">
        <pc:chgData name="Terry Ruas" userId="e37897c0e6891740" providerId="LiveId" clId="{E9C958BA-4472-49AF-A28B-50D619E6B815}" dt="2023-06-28T08:11:42.178" v="8770"/>
        <pc:sldMkLst>
          <pc:docMk/>
          <pc:sldMk cId="4206956935" sldId="1139"/>
        </pc:sldMkLst>
        <pc:spChg chg="mod">
          <ac:chgData name="Terry Ruas" userId="e37897c0e6891740" providerId="LiveId" clId="{E9C958BA-4472-49AF-A28B-50D619E6B815}" dt="2023-06-07T11:42:45.269" v="8386" actId="404"/>
          <ac:spMkLst>
            <pc:docMk/>
            <pc:sldMk cId="4206956935" sldId="1139"/>
            <ac:spMk id="6" creationId="{1F9211DB-E856-2412-1A3F-D7549AD41A2D}"/>
          </ac:spMkLst>
        </pc:spChg>
      </pc:sldChg>
      <pc:sldChg chg="del">
        <pc:chgData name="Terry Ruas" userId="e37897c0e6891740" providerId="LiveId" clId="{E9C958BA-4472-49AF-A28B-50D619E6B815}" dt="2023-06-02T12:20:46.959" v="1569" actId="47"/>
        <pc:sldMkLst>
          <pc:docMk/>
          <pc:sldMk cId="1759217975" sldId="1140"/>
        </pc:sldMkLst>
      </pc:sldChg>
      <pc:sldChg chg="mod modShow">
        <pc:chgData name="Terry Ruas" userId="e37897c0e6891740" providerId="LiveId" clId="{E9C958BA-4472-49AF-A28B-50D619E6B815}" dt="2023-06-28T11:09:29.192" v="11670" actId="729"/>
        <pc:sldMkLst>
          <pc:docMk/>
          <pc:sldMk cId="4082945025" sldId="1141"/>
        </pc:sldMkLst>
      </pc:sldChg>
      <pc:sldChg chg="addSp delSp modSp mod ord">
        <pc:chgData name="Terry Ruas" userId="e37897c0e6891740" providerId="LiveId" clId="{E9C958BA-4472-49AF-A28B-50D619E6B815}" dt="2023-06-28T09:40:02.385" v="10870" actId="1076"/>
        <pc:sldMkLst>
          <pc:docMk/>
          <pc:sldMk cId="2951257659" sldId="1142"/>
        </pc:sldMkLst>
        <pc:picChg chg="del">
          <ac:chgData name="Terry Ruas" userId="e37897c0e6891740" providerId="LiveId" clId="{E9C958BA-4472-49AF-A28B-50D619E6B815}" dt="2023-06-28T09:39:08.576" v="10864" actId="478"/>
          <ac:picMkLst>
            <pc:docMk/>
            <pc:sldMk cId="2951257659" sldId="1142"/>
            <ac:picMk id="4" creationId="{675B1ED7-4799-E4B4-4DDE-DF6AD3E33003}"/>
          </ac:picMkLst>
        </pc:picChg>
        <pc:picChg chg="add mod">
          <ac:chgData name="Terry Ruas" userId="e37897c0e6891740" providerId="LiveId" clId="{E9C958BA-4472-49AF-A28B-50D619E6B815}" dt="2023-06-28T09:40:02.385" v="10870" actId="1076"/>
          <ac:picMkLst>
            <pc:docMk/>
            <pc:sldMk cId="2951257659" sldId="1142"/>
            <ac:picMk id="7" creationId="{BDDE7F4C-CD60-569C-62B1-CD5243C721BA}"/>
          </ac:picMkLst>
        </pc:picChg>
        <pc:picChg chg="del">
          <ac:chgData name="Terry Ruas" userId="e37897c0e6891740" providerId="LiveId" clId="{E9C958BA-4472-49AF-A28B-50D619E6B815}" dt="2023-06-28T09:39:09.270" v="10865" actId="478"/>
          <ac:picMkLst>
            <pc:docMk/>
            <pc:sldMk cId="2951257659" sldId="1142"/>
            <ac:picMk id="8" creationId="{3B35A541-0A03-6B15-2AC1-7D172BD5CFAF}"/>
          </ac:picMkLst>
        </pc:picChg>
      </pc:sldChg>
      <pc:sldChg chg="modSp add mod ord">
        <pc:chgData name="Terry Ruas" userId="e37897c0e6891740" providerId="LiveId" clId="{E9C958BA-4472-49AF-A28B-50D619E6B815}" dt="2023-06-30T06:35:15.362" v="12736"/>
        <pc:sldMkLst>
          <pc:docMk/>
          <pc:sldMk cId="1236714063" sldId="1143"/>
        </pc:sldMkLst>
        <pc:spChg chg="mod">
          <ac:chgData name="Terry Ruas" userId="e37897c0e6891740" providerId="LiveId" clId="{E9C958BA-4472-49AF-A28B-50D619E6B815}" dt="2023-06-30T06:16:32.100" v="12559" actId="20577"/>
          <ac:spMkLst>
            <pc:docMk/>
            <pc:sldMk cId="1236714063" sldId="1143"/>
            <ac:spMk id="5" creationId="{C0E262EF-D2AA-AFC5-FA2C-25F6658CD5FE}"/>
          </ac:spMkLst>
        </pc:spChg>
        <pc:spChg chg="mod">
          <ac:chgData name="Terry Ruas" userId="e37897c0e6891740" providerId="LiveId" clId="{E9C958BA-4472-49AF-A28B-50D619E6B815}" dt="2023-06-30T06:16:28.653" v="12549" actId="20577"/>
          <ac:spMkLst>
            <pc:docMk/>
            <pc:sldMk cId="1236714063" sldId="1143"/>
            <ac:spMk id="6" creationId="{1F9211DB-E856-2412-1A3F-D7549AD41A2D}"/>
          </ac:spMkLst>
        </pc:spChg>
      </pc:sldChg>
      <pc:sldChg chg="modTransition">
        <pc:chgData name="Terry Ruas" userId="e37897c0e6891740" providerId="LiveId" clId="{E9C958BA-4472-49AF-A28B-50D619E6B815}" dt="2023-06-05T09:35:10.915" v="4153"/>
        <pc:sldMkLst>
          <pc:docMk/>
          <pc:sldMk cId="1686135736" sldId="1144"/>
        </pc:sldMkLst>
      </pc:sldChg>
      <pc:sldChg chg="del">
        <pc:chgData name="Terry Ruas" userId="e37897c0e6891740" providerId="LiveId" clId="{E9C958BA-4472-49AF-A28B-50D619E6B815}" dt="2023-06-02T12:20:46.959" v="1569" actId="47"/>
        <pc:sldMkLst>
          <pc:docMk/>
          <pc:sldMk cId="220707027" sldId="1145"/>
        </pc:sldMkLst>
      </pc:sldChg>
      <pc:sldChg chg="addSp delSp modSp mod ord modTransition delAnim modAnim">
        <pc:chgData name="Terry Ruas" userId="e37897c0e6891740" providerId="LiveId" clId="{E9C958BA-4472-49AF-A28B-50D619E6B815}" dt="2023-06-30T06:26:10.541" v="12588" actId="14100"/>
        <pc:sldMkLst>
          <pc:docMk/>
          <pc:sldMk cId="4080978793" sldId="1146"/>
        </pc:sldMkLst>
        <pc:spChg chg="add mod">
          <ac:chgData name="Terry Ruas" userId="e37897c0e6891740" providerId="LiveId" clId="{E9C958BA-4472-49AF-A28B-50D619E6B815}" dt="2023-06-30T06:24:53.116" v="12573" actId="1076"/>
          <ac:spMkLst>
            <pc:docMk/>
            <pc:sldMk cId="4080978793" sldId="1146"/>
            <ac:spMk id="2" creationId="{578504CE-188B-82E0-7CF4-3249B65582F4}"/>
          </ac:spMkLst>
        </pc:spChg>
        <pc:spChg chg="del">
          <ac:chgData name="Terry Ruas" userId="e37897c0e6891740" providerId="LiveId" clId="{E9C958BA-4472-49AF-A28B-50D619E6B815}" dt="2023-06-05T08:38:20.178" v="3303" actId="478"/>
          <ac:spMkLst>
            <pc:docMk/>
            <pc:sldMk cId="4080978793" sldId="1146"/>
            <ac:spMk id="2" creationId="{B3194D16-D0EB-4BBC-94E3-B553EAE0E9D1}"/>
          </ac:spMkLst>
        </pc:spChg>
        <pc:spChg chg="mod">
          <ac:chgData name="Terry Ruas" userId="e37897c0e6891740" providerId="LiveId" clId="{E9C958BA-4472-49AF-A28B-50D619E6B815}" dt="2023-06-05T08:47:58.069" v="3505" actId="20577"/>
          <ac:spMkLst>
            <pc:docMk/>
            <pc:sldMk cId="4080978793" sldId="1146"/>
            <ac:spMk id="3" creationId="{AB634D4E-B6E6-4DB1-9492-2F6D2C16BDED}"/>
          </ac:spMkLst>
        </pc:spChg>
        <pc:spChg chg="add mod">
          <ac:chgData name="Terry Ruas" userId="e37897c0e6891740" providerId="LiveId" clId="{E9C958BA-4472-49AF-A28B-50D619E6B815}" dt="2023-06-05T08:34:16.708" v="3184"/>
          <ac:spMkLst>
            <pc:docMk/>
            <pc:sldMk cId="4080978793" sldId="1146"/>
            <ac:spMk id="4" creationId="{9A206E0A-9F02-EFD2-4020-02E605F62276}"/>
          </ac:spMkLst>
        </pc:spChg>
        <pc:spChg chg="del mod">
          <ac:chgData name="Terry Ruas" userId="e37897c0e6891740" providerId="LiveId" clId="{E9C958BA-4472-49AF-A28B-50D619E6B815}" dt="2023-06-05T08:34:10.219" v="3183" actId="478"/>
          <ac:spMkLst>
            <pc:docMk/>
            <pc:sldMk cId="4080978793" sldId="1146"/>
            <ac:spMk id="5" creationId="{BD78DD24-7E54-66A2-6899-3163DE03D665}"/>
          </ac:spMkLst>
        </pc:spChg>
        <pc:spChg chg="add mod">
          <ac:chgData name="Terry Ruas" userId="e37897c0e6891740" providerId="LiveId" clId="{E9C958BA-4472-49AF-A28B-50D619E6B815}" dt="2023-06-05T09:37:11.015" v="4161" actId="14100"/>
          <ac:spMkLst>
            <pc:docMk/>
            <pc:sldMk cId="4080978793" sldId="1146"/>
            <ac:spMk id="6" creationId="{25BE62B5-D8FE-068C-ADEB-666958C19E2C}"/>
          </ac:spMkLst>
        </pc:spChg>
        <pc:spChg chg="add del">
          <ac:chgData name="Terry Ruas" userId="e37897c0e6891740" providerId="LiveId" clId="{E9C958BA-4472-49AF-A28B-50D619E6B815}" dt="2023-06-02T11:00:06.670" v="36" actId="22"/>
          <ac:spMkLst>
            <pc:docMk/>
            <pc:sldMk cId="4080978793" sldId="1146"/>
            <ac:spMk id="6" creationId="{6BFDCB0C-EE5A-EAB7-CFA3-ED31256C28BE}"/>
          </ac:spMkLst>
        </pc:spChg>
        <pc:spChg chg="add mod">
          <ac:chgData name="Terry Ruas" userId="e37897c0e6891740" providerId="LiveId" clId="{E9C958BA-4472-49AF-A28B-50D619E6B815}" dt="2023-06-06T11:16:43.081" v="6269" actId="403"/>
          <ac:spMkLst>
            <pc:docMk/>
            <pc:sldMk cId="4080978793" sldId="1146"/>
            <ac:spMk id="7" creationId="{110A5149-8878-DEB3-437E-F9B6AEEA210C}"/>
          </ac:spMkLst>
        </pc:spChg>
        <pc:spChg chg="add mod">
          <ac:chgData name="Terry Ruas" userId="e37897c0e6891740" providerId="LiveId" clId="{E9C958BA-4472-49AF-A28B-50D619E6B815}" dt="2023-06-07T11:09:35.196" v="7013" actId="207"/>
          <ac:spMkLst>
            <pc:docMk/>
            <pc:sldMk cId="4080978793" sldId="1146"/>
            <ac:spMk id="8" creationId="{D3290E0E-1BBA-7D70-C8C6-56A1DD7EDB86}"/>
          </ac:spMkLst>
        </pc:spChg>
        <pc:spChg chg="add mod">
          <ac:chgData name="Terry Ruas" userId="e37897c0e6891740" providerId="LiveId" clId="{E9C958BA-4472-49AF-A28B-50D619E6B815}" dt="2023-06-05T08:40:59.406" v="3340" actId="1076"/>
          <ac:spMkLst>
            <pc:docMk/>
            <pc:sldMk cId="4080978793" sldId="1146"/>
            <ac:spMk id="9" creationId="{C6180E0B-DEFD-68B1-F3A8-EC3F88D84995}"/>
          </ac:spMkLst>
        </pc:spChg>
        <pc:spChg chg="add mod">
          <ac:chgData name="Terry Ruas" userId="e37897c0e6891740" providerId="LiveId" clId="{E9C958BA-4472-49AF-A28B-50D619E6B815}" dt="2023-06-30T06:26:10.541" v="12588" actId="14100"/>
          <ac:spMkLst>
            <pc:docMk/>
            <pc:sldMk cId="4080978793" sldId="1146"/>
            <ac:spMk id="10" creationId="{2700EF00-70DE-60CD-C05D-E082D241923D}"/>
          </ac:spMkLst>
        </pc:spChg>
        <pc:spChg chg="add mod">
          <ac:chgData name="Terry Ruas" userId="e37897c0e6891740" providerId="LiveId" clId="{E9C958BA-4472-49AF-A28B-50D619E6B815}" dt="2023-06-06T11:15:41.081" v="6259" actId="1076"/>
          <ac:spMkLst>
            <pc:docMk/>
            <pc:sldMk cId="4080978793" sldId="1146"/>
            <ac:spMk id="11" creationId="{ECC7635A-129A-DA35-E5FD-F66553D2A90B}"/>
          </ac:spMkLst>
        </pc:spChg>
        <pc:spChg chg="add del mod">
          <ac:chgData name="Terry Ruas" userId="e37897c0e6891740" providerId="LiveId" clId="{E9C958BA-4472-49AF-A28B-50D619E6B815}" dt="2023-06-05T08:43:20.039" v="3400" actId="478"/>
          <ac:spMkLst>
            <pc:docMk/>
            <pc:sldMk cId="4080978793" sldId="1146"/>
            <ac:spMk id="12" creationId="{4F0ECF75-F9D7-1DF5-B195-4EE8606EF690}"/>
          </ac:spMkLst>
        </pc:spChg>
        <pc:spChg chg="add del">
          <ac:chgData name="Terry Ruas" userId="e37897c0e6891740" providerId="LiveId" clId="{E9C958BA-4472-49AF-A28B-50D619E6B815}" dt="2023-06-02T13:38:55.654" v="2502" actId="22"/>
          <ac:spMkLst>
            <pc:docMk/>
            <pc:sldMk cId="4080978793" sldId="1146"/>
            <ac:spMk id="12" creationId="{C9855422-4A4D-3998-8535-50DF636156C2}"/>
          </ac:spMkLst>
        </pc:spChg>
        <pc:spChg chg="add del mod">
          <ac:chgData name="Terry Ruas" userId="e37897c0e6891740" providerId="LiveId" clId="{E9C958BA-4472-49AF-A28B-50D619E6B815}" dt="2023-06-05T09:36:38.044" v="4159" actId="478"/>
          <ac:spMkLst>
            <pc:docMk/>
            <pc:sldMk cId="4080978793" sldId="1146"/>
            <ac:spMk id="13" creationId="{1F658CF9-9263-74CB-F733-AA8B03A9D010}"/>
          </ac:spMkLst>
        </pc:spChg>
        <pc:picChg chg="add del mod">
          <ac:chgData name="Terry Ruas" userId="e37897c0e6891740" providerId="LiveId" clId="{E9C958BA-4472-49AF-A28B-50D619E6B815}" dt="2023-06-02T11:01:15.630" v="40" actId="478"/>
          <ac:picMkLst>
            <pc:docMk/>
            <pc:sldMk cId="4080978793" sldId="1146"/>
            <ac:picMk id="8" creationId="{C6689B31-E348-182A-7C22-1AF5B3B9437A}"/>
          </ac:picMkLst>
        </pc:picChg>
        <pc:picChg chg="add del mod">
          <ac:chgData name="Terry Ruas" userId="e37897c0e6891740" providerId="LiveId" clId="{E9C958BA-4472-49AF-A28B-50D619E6B815}" dt="2023-06-02T13:30:22.450" v="2500" actId="478"/>
          <ac:picMkLst>
            <pc:docMk/>
            <pc:sldMk cId="4080978793" sldId="1146"/>
            <ac:picMk id="10" creationId="{8A328CEC-135F-FA6D-D89A-9A357A319192}"/>
          </ac:picMkLst>
        </pc:picChg>
        <pc:picChg chg="add del mod">
          <ac:chgData name="Terry Ruas" userId="e37897c0e6891740" providerId="LiveId" clId="{E9C958BA-4472-49AF-A28B-50D619E6B815}" dt="2023-06-02T13:48:11.390" v="2534" actId="478"/>
          <ac:picMkLst>
            <pc:docMk/>
            <pc:sldMk cId="4080978793" sldId="1146"/>
            <ac:picMk id="14" creationId="{F57E175B-C074-8D1E-33E9-7E1818225F90}"/>
          </ac:picMkLst>
        </pc:picChg>
        <pc:picChg chg="add del mod">
          <ac:chgData name="Terry Ruas" userId="e37897c0e6891740" providerId="LiveId" clId="{E9C958BA-4472-49AF-A28B-50D619E6B815}" dt="2023-06-02T13:45:34.440" v="2526" actId="478"/>
          <ac:picMkLst>
            <pc:docMk/>
            <pc:sldMk cId="4080978793" sldId="1146"/>
            <ac:picMk id="16" creationId="{41832604-7F7E-E34C-4837-1F5FA02E4FC3}"/>
          </ac:picMkLst>
        </pc:picChg>
        <pc:picChg chg="add del mod">
          <ac:chgData name="Terry Ruas" userId="e37897c0e6891740" providerId="LiveId" clId="{E9C958BA-4472-49AF-A28B-50D619E6B815}" dt="2023-06-05T08:38:23.092" v="3306" actId="478"/>
          <ac:picMkLst>
            <pc:docMk/>
            <pc:sldMk cId="4080978793" sldId="1146"/>
            <ac:picMk id="18" creationId="{E02526C2-1137-9581-BB06-F1CBE988B64C}"/>
          </ac:picMkLst>
        </pc:picChg>
        <pc:picChg chg="add del mod">
          <ac:chgData name="Terry Ruas" userId="e37897c0e6891740" providerId="LiveId" clId="{E9C958BA-4472-49AF-A28B-50D619E6B815}" dt="2023-06-05T08:38:20.178" v="3303" actId="478"/>
          <ac:picMkLst>
            <pc:docMk/>
            <pc:sldMk cId="4080978793" sldId="1146"/>
            <ac:picMk id="20" creationId="{D4A85E6A-3695-214E-7DC9-A7D68D899563}"/>
          </ac:picMkLst>
        </pc:picChg>
        <pc:picChg chg="add del mod">
          <ac:chgData name="Terry Ruas" userId="e37897c0e6891740" providerId="LiveId" clId="{E9C958BA-4472-49AF-A28B-50D619E6B815}" dt="2023-06-05T08:38:21.088" v="3305" actId="478"/>
          <ac:picMkLst>
            <pc:docMk/>
            <pc:sldMk cId="4080978793" sldId="1146"/>
            <ac:picMk id="22" creationId="{08B6BFFD-C2D7-1853-023A-5B5AA3D9B77A}"/>
          </ac:picMkLst>
        </pc:picChg>
        <pc:picChg chg="add del mod ord">
          <ac:chgData name="Terry Ruas" userId="e37897c0e6891740" providerId="LiveId" clId="{E9C958BA-4472-49AF-A28B-50D619E6B815}" dt="2023-06-05T08:38:20.178" v="3303" actId="478"/>
          <ac:picMkLst>
            <pc:docMk/>
            <pc:sldMk cId="4080978793" sldId="1146"/>
            <ac:picMk id="24" creationId="{5A3D7203-6CF8-898B-7410-9CFA53290744}"/>
          </ac:picMkLst>
        </pc:picChg>
        <pc:picChg chg="add del mod">
          <ac:chgData name="Terry Ruas" userId="e37897c0e6891740" providerId="LiveId" clId="{E9C958BA-4472-49AF-A28B-50D619E6B815}" dt="2023-06-05T08:38:24.777" v="3308" actId="478"/>
          <ac:picMkLst>
            <pc:docMk/>
            <pc:sldMk cId="4080978793" sldId="1146"/>
            <ac:picMk id="26" creationId="{8B771DB6-EE57-25C6-689C-B31874F468FC}"/>
          </ac:picMkLst>
        </pc:picChg>
        <pc:picChg chg="add del mod">
          <ac:chgData name="Terry Ruas" userId="e37897c0e6891740" providerId="LiveId" clId="{E9C958BA-4472-49AF-A28B-50D619E6B815}" dt="2023-06-05T08:38:31.813" v="3310" actId="478"/>
          <ac:picMkLst>
            <pc:docMk/>
            <pc:sldMk cId="4080978793" sldId="1146"/>
            <ac:picMk id="28" creationId="{32D2E988-B65B-7F76-2905-6716B0B7DE55}"/>
          </ac:picMkLst>
        </pc:picChg>
        <pc:picChg chg="add del mod">
          <ac:chgData name="Terry Ruas" userId="e37897c0e6891740" providerId="LiveId" clId="{E9C958BA-4472-49AF-A28B-50D619E6B815}" dt="2023-06-05T08:38:24.058" v="3307" actId="478"/>
          <ac:picMkLst>
            <pc:docMk/>
            <pc:sldMk cId="4080978793" sldId="1146"/>
            <ac:picMk id="30" creationId="{96260136-8CBB-FC4E-234E-88EB43557920}"/>
          </ac:picMkLst>
        </pc:picChg>
      </pc:sldChg>
      <pc:sldChg chg="addSp delSp modSp add del mod delAnim modAnim">
        <pc:chgData name="Terry Ruas" userId="e37897c0e6891740" providerId="LiveId" clId="{E9C958BA-4472-49AF-A28B-50D619E6B815}" dt="2023-06-02T16:00:10.469" v="2733" actId="47"/>
        <pc:sldMkLst>
          <pc:docMk/>
          <pc:sldMk cId="2494346261" sldId="1147"/>
        </pc:sldMkLst>
        <pc:spChg chg="add del mod">
          <ac:chgData name="Terry Ruas" userId="e37897c0e6891740" providerId="LiveId" clId="{E9C958BA-4472-49AF-A28B-50D619E6B815}" dt="2023-06-02T11:37:07.248" v="1051" actId="478"/>
          <ac:spMkLst>
            <pc:docMk/>
            <pc:sldMk cId="2494346261" sldId="1147"/>
            <ac:spMk id="4" creationId="{782F10C9-39AE-E4D9-755A-D6133FF0F53A}"/>
          </ac:spMkLst>
        </pc:spChg>
        <pc:spChg chg="add del mod">
          <ac:chgData name="Terry Ruas" userId="e37897c0e6891740" providerId="LiveId" clId="{E9C958BA-4472-49AF-A28B-50D619E6B815}" dt="2023-06-02T11:35:53.379" v="1044"/>
          <ac:spMkLst>
            <pc:docMk/>
            <pc:sldMk cId="2494346261" sldId="1147"/>
            <ac:spMk id="5" creationId="{BD78DD24-7E54-66A2-6899-3163DE03D665}"/>
          </ac:spMkLst>
        </pc:spChg>
        <pc:spChg chg="add del mod">
          <ac:chgData name="Terry Ruas" userId="e37897c0e6891740" providerId="LiveId" clId="{E9C958BA-4472-49AF-A28B-50D619E6B815}" dt="2023-06-02T11:36:59.797" v="1048" actId="478"/>
          <ac:spMkLst>
            <pc:docMk/>
            <pc:sldMk cId="2494346261" sldId="1147"/>
            <ac:spMk id="6" creationId="{44FF1FAB-F5F1-E1BE-ED65-247734FED3F3}"/>
          </ac:spMkLst>
        </pc:spChg>
        <pc:spChg chg="add del mod">
          <ac:chgData name="Terry Ruas" userId="e37897c0e6891740" providerId="LiveId" clId="{E9C958BA-4472-49AF-A28B-50D619E6B815}" dt="2023-06-02T11:36:57.493" v="1047" actId="478"/>
          <ac:spMkLst>
            <pc:docMk/>
            <pc:sldMk cId="2494346261" sldId="1147"/>
            <ac:spMk id="7" creationId="{0207F27C-2B09-3E8C-84DD-217E360F1D2A}"/>
          </ac:spMkLst>
        </pc:spChg>
        <pc:spChg chg="add del mod">
          <ac:chgData name="Terry Ruas" userId="e37897c0e6891740" providerId="LiveId" clId="{E9C958BA-4472-49AF-A28B-50D619E6B815}" dt="2023-06-02T11:36:57.493" v="1047" actId="478"/>
          <ac:spMkLst>
            <pc:docMk/>
            <pc:sldMk cId="2494346261" sldId="1147"/>
            <ac:spMk id="8" creationId="{0FB691EF-1D3C-159E-B2AD-CF2D9E3C8D09}"/>
          </ac:spMkLst>
        </pc:spChg>
        <pc:spChg chg="add del mod">
          <ac:chgData name="Terry Ruas" userId="e37897c0e6891740" providerId="LiveId" clId="{E9C958BA-4472-49AF-A28B-50D619E6B815}" dt="2023-06-02T11:36:57.493" v="1047" actId="478"/>
          <ac:spMkLst>
            <pc:docMk/>
            <pc:sldMk cId="2494346261" sldId="1147"/>
            <ac:spMk id="9" creationId="{9B0B5AF7-EDDA-66F3-CB84-A4AD2DAE3B8E}"/>
          </ac:spMkLst>
        </pc:spChg>
        <pc:spChg chg="add del mod">
          <ac:chgData name="Terry Ruas" userId="e37897c0e6891740" providerId="LiveId" clId="{E9C958BA-4472-49AF-A28B-50D619E6B815}" dt="2023-06-02T11:36:57.493" v="1047" actId="478"/>
          <ac:spMkLst>
            <pc:docMk/>
            <pc:sldMk cId="2494346261" sldId="1147"/>
            <ac:spMk id="10" creationId="{E450237B-CD12-4998-F204-B61AB7A7A9CA}"/>
          </ac:spMkLst>
        </pc:spChg>
        <pc:spChg chg="add del mod">
          <ac:chgData name="Terry Ruas" userId="e37897c0e6891740" providerId="LiveId" clId="{E9C958BA-4472-49AF-A28B-50D619E6B815}" dt="2023-06-02T11:37:01.730" v="1049" actId="478"/>
          <ac:spMkLst>
            <pc:docMk/>
            <pc:sldMk cId="2494346261" sldId="1147"/>
            <ac:spMk id="13" creationId="{3DD7016F-AD24-EF64-A53C-6A8221CEDCA5}"/>
          </ac:spMkLst>
        </pc:spChg>
        <pc:spChg chg="add del mod">
          <ac:chgData name="Terry Ruas" userId="e37897c0e6891740" providerId="LiveId" clId="{E9C958BA-4472-49AF-A28B-50D619E6B815}" dt="2023-06-02T11:37:05.237" v="1050" actId="478"/>
          <ac:spMkLst>
            <pc:docMk/>
            <pc:sldMk cId="2494346261" sldId="1147"/>
            <ac:spMk id="14" creationId="{0B39E932-815C-E7EF-69CA-29512C2E8AB6}"/>
          </ac:spMkLst>
        </pc:spChg>
        <pc:spChg chg="add del mod">
          <ac:chgData name="Terry Ruas" userId="e37897c0e6891740" providerId="LiveId" clId="{E9C958BA-4472-49AF-A28B-50D619E6B815}" dt="2023-06-02T11:36:57.493" v="1047" actId="478"/>
          <ac:spMkLst>
            <pc:docMk/>
            <pc:sldMk cId="2494346261" sldId="1147"/>
            <ac:spMk id="15" creationId="{A773C683-52B2-C2CF-6DE2-30F3E4B0CB8B}"/>
          </ac:spMkLst>
        </pc:spChg>
        <pc:spChg chg="add del mod">
          <ac:chgData name="Terry Ruas" userId="e37897c0e6891740" providerId="LiveId" clId="{E9C958BA-4472-49AF-A28B-50D619E6B815}" dt="2023-06-02T11:36:57.493" v="1047" actId="478"/>
          <ac:spMkLst>
            <pc:docMk/>
            <pc:sldMk cId="2494346261" sldId="1147"/>
            <ac:spMk id="18" creationId="{309E63A5-BFA3-A1F1-CA64-F67C9D3EC307}"/>
          </ac:spMkLst>
        </pc:spChg>
        <pc:spChg chg="add del mod">
          <ac:chgData name="Terry Ruas" userId="e37897c0e6891740" providerId="LiveId" clId="{E9C958BA-4472-49AF-A28B-50D619E6B815}" dt="2023-06-02T11:36:57.493" v="1047" actId="478"/>
          <ac:spMkLst>
            <pc:docMk/>
            <pc:sldMk cId="2494346261" sldId="1147"/>
            <ac:spMk id="26" creationId="{5682CF2C-EF76-AA83-E95F-71F3F2169DA9}"/>
          </ac:spMkLst>
        </pc:spChg>
        <pc:spChg chg="add del mod">
          <ac:chgData name="Terry Ruas" userId="e37897c0e6891740" providerId="LiveId" clId="{E9C958BA-4472-49AF-A28B-50D619E6B815}" dt="2023-06-02T11:36:57.493" v="1047" actId="478"/>
          <ac:spMkLst>
            <pc:docMk/>
            <pc:sldMk cId="2494346261" sldId="1147"/>
            <ac:spMk id="27" creationId="{B2F9E3B9-FA92-FA8A-8BA3-8D7B5DABC476}"/>
          </ac:spMkLst>
        </pc:spChg>
        <pc:spChg chg="add del mod">
          <ac:chgData name="Terry Ruas" userId="e37897c0e6891740" providerId="LiveId" clId="{E9C958BA-4472-49AF-A28B-50D619E6B815}" dt="2023-06-02T11:36:57.493" v="1047" actId="478"/>
          <ac:spMkLst>
            <pc:docMk/>
            <pc:sldMk cId="2494346261" sldId="1147"/>
            <ac:spMk id="28" creationId="{89C1F338-873A-4AEA-D856-E8F2EA8E43DA}"/>
          </ac:spMkLst>
        </pc:spChg>
        <pc:spChg chg="add del mod">
          <ac:chgData name="Terry Ruas" userId="e37897c0e6891740" providerId="LiveId" clId="{E9C958BA-4472-49AF-A28B-50D619E6B815}" dt="2023-06-02T11:36:57.493" v="1047" actId="478"/>
          <ac:spMkLst>
            <pc:docMk/>
            <pc:sldMk cId="2494346261" sldId="1147"/>
            <ac:spMk id="29" creationId="{4D5D842D-A0CC-3B14-6925-C4D654559025}"/>
          </ac:spMkLst>
        </pc:spChg>
        <pc:spChg chg="add del mod">
          <ac:chgData name="Terry Ruas" userId="e37897c0e6891740" providerId="LiveId" clId="{E9C958BA-4472-49AF-A28B-50D619E6B815}" dt="2023-06-02T11:36:57.493" v="1047" actId="478"/>
          <ac:spMkLst>
            <pc:docMk/>
            <pc:sldMk cId="2494346261" sldId="1147"/>
            <ac:spMk id="30" creationId="{EB7E0BCB-AC37-2E00-02DB-28AFB6D4EE28}"/>
          </ac:spMkLst>
        </pc:spChg>
        <pc:spChg chg="add del mod">
          <ac:chgData name="Terry Ruas" userId="e37897c0e6891740" providerId="LiveId" clId="{E9C958BA-4472-49AF-A28B-50D619E6B815}" dt="2023-06-02T11:36:57.493" v="1047" actId="478"/>
          <ac:spMkLst>
            <pc:docMk/>
            <pc:sldMk cId="2494346261" sldId="1147"/>
            <ac:spMk id="31" creationId="{4F5A3B43-7DA9-2CA6-C675-8482F261C824}"/>
          </ac:spMkLst>
        </pc:spChg>
        <pc:spChg chg="add del mod">
          <ac:chgData name="Terry Ruas" userId="e37897c0e6891740" providerId="LiveId" clId="{E9C958BA-4472-49AF-A28B-50D619E6B815}" dt="2023-06-02T11:36:57.493" v="1047" actId="478"/>
          <ac:spMkLst>
            <pc:docMk/>
            <pc:sldMk cId="2494346261" sldId="1147"/>
            <ac:spMk id="32" creationId="{E4330593-B824-C096-1DC6-FA04D0F7B0C2}"/>
          </ac:spMkLst>
        </pc:spChg>
        <pc:spChg chg="add del mod">
          <ac:chgData name="Terry Ruas" userId="e37897c0e6891740" providerId="LiveId" clId="{E9C958BA-4472-49AF-A28B-50D619E6B815}" dt="2023-06-02T11:36:57.493" v="1047" actId="478"/>
          <ac:spMkLst>
            <pc:docMk/>
            <pc:sldMk cId="2494346261" sldId="1147"/>
            <ac:spMk id="33" creationId="{31FB3868-50AD-4AEF-7061-6D99751BFFBC}"/>
          </ac:spMkLst>
        </pc:spChg>
        <pc:spChg chg="add del mod">
          <ac:chgData name="Terry Ruas" userId="e37897c0e6891740" providerId="LiveId" clId="{E9C958BA-4472-49AF-A28B-50D619E6B815}" dt="2023-06-02T11:36:57.493" v="1047" actId="478"/>
          <ac:spMkLst>
            <pc:docMk/>
            <pc:sldMk cId="2494346261" sldId="1147"/>
            <ac:spMk id="34" creationId="{4578819F-5D98-90E3-5444-84DA7334C930}"/>
          </ac:spMkLst>
        </pc:spChg>
        <pc:spChg chg="add del mod">
          <ac:chgData name="Terry Ruas" userId="e37897c0e6891740" providerId="LiveId" clId="{E9C958BA-4472-49AF-A28B-50D619E6B815}" dt="2023-06-02T11:36:57.493" v="1047" actId="478"/>
          <ac:spMkLst>
            <pc:docMk/>
            <pc:sldMk cId="2494346261" sldId="1147"/>
            <ac:spMk id="35" creationId="{EA663584-51C0-883D-BDF7-0100B34F2EDA}"/>
          </ac:spMkLst>
        </pc:spChg>
        <pc:spChg chg="add del mod">
          <ac:chgData name="Terry Ruas" userId="e37897c0e6891740" providerId="LiveId" clId="{E9C958BA-4472-49AF-A28B-50D619E6B815}" dt="2023-06-02T11:36:57.493" v="1047" actId="478"/>
          <ac:spMkLst>
            <pc:docMk/>
            <pc:sldMk cId="2494346261" sldId="1147"/>
            <ac:spMk id="36" creationId="{050A8AF5-D60D-B3B0-9FAC-A0151DAD7631}"/>
          </ac:spMkLst>
        </pc:spChg>
        <pc:spChg chg="add del mod">
          <ac:chgData name="Terry Ruas" userId="e37897c0e6891740" providerId="LiveId" clId="{E9C958BA-4472-49AF-A28B-50D619E6B815}" dt="2023-06-02T11:36:57.493" v="1047" actId="478"/>
          <ac:spMkLst>
            <pc:docMk/>
            <pc:sldMk cId="2494346261" sldId="1147"/>
            <ac:spMk id="37" creationId="{000B967A-FE51-617A-D555-26E03B8298CE}"/>
          </ac:spMkLst>
        </pc:spChg>
        <pc:spChg chg="add del mod">
          <ac:chgData name="Terry Ruas" userId="e37897c0e6891740" providerId="LiveId" clId="{E9C958BA-4472-49AF-A28B-50D619E6B815}" dt="2023-06-02T11:36:57.493" v="1047" actId="478"/>
          <ac:spMkLst>
            <pc:docMk/>
            <pc:sldMk cId="2494346261" sldId="1147"/>
            <ac:spMk id="38" creationId="{259B4992-D78A-2075-D5F4-D6B79EEB60E3}"/>
          </ac:spMkLst>
        </pc:spChg>
        <pc:spChg chg="add del mod">
          <ac:chgData name="Terry Ruas" userId="e37897c0e6891740" providerId="LiveId" clId="{E9C958BA-4472-49AF-A28B-50D619E6B815}" dt="2023-06-02T11:36:57.493" v="1047" actId="478"/>
          <ac:spMkLst>
            <pc:docMk/>
            <pc:sldMk cId="2494346261" sldId="1147"/>
            <ac:spMk id="39" creationId="{5BA58A77-65B2-1F39-7963-EEDD6559A0A2}"/>
          </ac:spMkLst>
        </pc:spChg>
        <pc:spChg chg="add del mod">
          <ac:chgData name="Terry Ruas" userId="e37897c0e6891740" providerId="LiveId" clId="{E9C958BA-4472-49AF-A28B-50D619E6B815}" dt="2023-06-02T11:36:57.493" v="1047" actId="478"/>
          <ac:spMkLst>
            <pc:docMk/>
            <pc:sldMk cId="2494346261" sldId="1147"/>
            <ac:spMk id="40" creationId="{C13B31C6-9023-743A-80D0-821C86FA462E}"/>
          </ac:spMkLst>
        </pc:spChg>
        <pc:spChg chg="add del mod">
          <ac:chgData name="Terry Ruas" userId="e37897c0e6891740" providerId="LiveId" clId="{E9C958BA-4472-49AF-A28B-50D619E6B815}" dt="2023-06-02T11:36:57.493" v="1047" actId="478"/>
          <ac:spMkLst>
            <pc:docMk/>
            <pc:sldMk cId="2494346261" sldId="1147"/>
            <ac:spMk id="41" creationId="{7FA64254-91CE-386B-F680-DCE2A1AC63FB}"/>
          </ac:spMkLst>
        </pc:spChg>
        <pc:spChg chg="add del mod">
          <ac:chgData name="Terry Ruas" userId="e37897c0e6891740" providerId="LiveId" clId="{E9C958BA-4472-49AF-A28B-50D619E6B815}" dt="2023-06-02T11:35:53.379" v="1044"/>
          <ac:spMkLst>
            <pc:docMk/>
            <pc:sldMk cId="2494346261" sldId="1147"/>
            <ac:spMk id="42" creationId="{B6FF2858-60FB-C429-3B4F-4CBC18B44A8D}"/>
          </ac:spMkLst>
        </pc:spChg>
        <pc:spChg chg="add del mod">
          <ac:chgData name="Terry Ruas" userId="e37897c0e6891740" providerId="LiveId" clId="{E9C958BA-4472-49AF-A28B-50D619E6B815}" dt="2023-06-02T11:36:57.493" v="1047" actId="478"/>
          <ac:spMkLst>
            <pc:docMk/>
            <pc:sldMk cId="2494346261" sldId="1147"/>
            <ac:spMk id="43" creationId="{CFD29530-952B-6143-BE76-FC972FAE6087}"/>
          </ac:spMkLst>
        </pc:spChg>
        <pc:spChg chg="add mod">
          <ac:chgData name="Terry Ruas" userId="e37897c0e6891740" providerId="LiveId" clId="{E9C958BA-4472-49AF-A28B-50D619E6B815}" dt="2023-06-02T11:37:36.817" v="1062" actId="1036"/>
          <ac:spMkLst>
            <pc:docMk/>
            <pc:sldMk cId="2494346261" sldId="1147"/>
            <ac:spMk id="44" creationId="{AF4C2B1C-9F44-2E99-35DF-417BB76DD783}"/>
          </ac:spMkLst>
        </pc:spChg>
        <pc:spChg chg="add mod">
          <ac:chgData name="Terry Ruas" userId="e37897c0e6891740" providerId="LiveId" clId="{E9C958BA-4472-49AF-A28B-50D619E6B815}" dt="2023-06-02T11:37:33.159" v="1056" actId="1035"/>
          <ac:spMkLst>
            <pc:docMk/>
            <pc:sldMk cId="2494346261" sldId="1147"/>
            <ac:spMk id="45" creationId="{AE539319-CDC5-E30D-8CFF-FEE64446FDE2}"/>
          </ac:spMkLst>
        </pc:spChg>
        <pc:spChg chg="add mod">
          <ac:chgData name="Terry Ruas" userId="e37897c0e6891740" providerId="LiveId" clId="{E9C958BA-4472-49AF-A28B-50D619E6B815}" dt="2023-06-02T11:37:44.078" v="1068" actId="1035"/>
          <ac:spMkLst>
            <pc:docMk/>
            <pc:sldMk cId="2494346261" sldId="1147"/>
            <ac:spMk id="46" creationId="{0F043399-8101-DB9F-D275-4B37002ADCA8}"/>
          </ac:spMkLst>
        </pc:spChg>
        <pc:spChg chg="add mod">
          <ac:chgData name="Terry Ruas" userId="e37897c0e6891740" providerId="LiveId" clId="{E9C958BA-4472-49AF-A28B-50D619E6B815}" dt="2023-06-02T11:37:46.973" v="1073" actId="1035"/>
          <ac:spMkLst>
            <pc:docMk/>
            <pc:sldMk cId="2494346261" sldId="1147"/>
            <ac:spMk id="47" creationId="{C42458AD-2D2A-BBD1-0D41-A3EFB4ABA6ED}"/>
          </ac:spMkLst>
        </pc:spChg>
        <pc:spChg chg="add mod">
          <ac:chgData name="Terry Ruas" userId="e37897c0e6891740" providerId="LiveId" clId="{E9C958BA-4472-49AF-A28B-50D619E6B815}" dt="2023-06-02T11:37:22.263" v="1052"/>
          <ac:spMkLst>
            <pc:docMk/>
            <pc:sldMk cId="2494346261" sldId="1147"/>
            <ac:spMk id="48" creationId="{3E934316-45C9-229C-ECA1-FBE3F2052319}"/>
          </ac:spMkLst>
        </pc:spChg>
        <pc:spChg chg="add mod">
          <ac:chgData name="Terry Ruas" userId="e37897c0e6891740" providerId="LiveId" clId="{E9C958BA-4472-49AF-A28B-50D619E6B815}" dt="2023-06-02T11:37:22.263" v="1052"/>
          <ac:spMkLst>
            <pc:docMk/>
            <pc:sldMk cId="2494346261" sldId="1147"/>
            <ac:spMk id="49" creationId="{32F8D2B2-9886-1BFE-DF89-5DACAD0A0EC1}"/>
          </ac:spMkLst>
        </pc:spChg>
        <pc:spChg chg="add mod">
          <ac:chgData name="Terry Ruas" userId="e37897c0e6891740" providerId="LiveId" clId="{E9C958BA-4472-49AF-A28B-50D619E6B815}" dt="2023-06-02T11:37:22.263" v="1052"/>
          <ac:spMkLst>
            <pc:docMk/>
            <pc:sldMk cId="2494346261" sldId="1147"/>
            <ac:spMk id="50" creationId="{F00F6F5A-DAF0-6E3F-47B4-65BBAADADF49}"/>
          </ac:spMkLst>
        </pc:spChg>
        <pc:cxnChg chg="add del mod">
          <ac:chgData name="Terry Ruas" userId="e37897c0e6891740" providerId="LiveId" clId="{E9C958BA-4472-49AF-A28B-50D619E6B815}" dt="2023-06-02T11:36:57.493" v="1047" actId="478"/>
          <ac:cxnSpMkLst>
            <pc:docMk/>
            <pc:sldMk cId="2494346261" sldId="1147"/>
            <ac:cxnSpMk id="11" creationId="{E89C797B-CCA6-0EF0-6D5E-A2506FA67BCA}"/>
          </ac:cxnSpMkLst>
        </pc:cxnChg>
        <pc:cxnChg chg="add del mod">
          <ac:chgData name="Terry Ruas" userId="e37897c0e6891740" providerId="LiveId" clId="{E9C958BA-4472-49AF-A28B-50D619E6B815}" dt="2023-06-02T11:36:57.493" v="1047" actId="478"/>
          <ac:cxnSpMkLst>
            <pc:docMk/>
            <pc:sldMk cId="2494346261" sldId="1147"/>
            <ac:cxnSpMk id="12" creationId="{8B8EE489-56B4-4A2C-01C8-51CC55D829D1}"/>
          </ac:cxnSpMkLst>
        </pc:cxnChg>
        <pc:cxnChg chg="add del mod">
          <ac:chgData name="Terry Ruas" userId="e37897c0e6891740" providerId="LiveId" clId="{E9C958BA-4472-49AF-A28B-50D619E6B815}" dt="2023-06-02T11:36:57.493" v="1047" actId="478"/>
          <ac:cxnSpMkLst>
            <pc:docMk/>
            <pc:sldMk cId="2494346261" sldId="1147"/>
            <ac:cxnSpMk id="16" creationId="{4E18AC07-7680-24D0-B3E2-8039A0527558}"/>
          </ac:cxnSpMkLst>
        </pc:cxnChg>
        <pc:cxnChg chg="add del mod">
          <ac:chgData name="Terry Ruas" userId="e37897c0e6891740" providerId="LiveId" clId="{E9C958BA-4472-49AF-A28B-50D619E6B815}" dt="2023-06-02T11:36:57.493" v="1047" actId="478"/>
          <ac:cxnSpMkLst>
            <pc:docMk/>
            <pc:sldMk cId="2494346261" sldId="1147"/>
            <ac:cxnSpMk id="17" creationId="{F07C5E40-CBE7-BB87-6E4F-85B76C44FDA0}"/>
          </ac:cxnSpMkLst>
        </pc:cxnChg>
        <pc:cxnChg chg="add del mod">
          <ac:chgData name="Terry Ruas" userId="e37897c0e6891740" providerId="LiveId" clId="{E9C958BA-4472-49AF-A28B-50D619E6B815}" dt="2023-06-02T11:36:57.493" v="1047" actId="478"/>
          <ac:cxnSpMkLst>
            <pc:docMk/>
            <pc:sldMk cId="2494346261" sldId="1147"/>
            <ac:cxnSpMk id="19" creationId="{457D1D9C-9DE2-1862-5527-12C6F07A0285}"/>
          </ac:cxnSpMkLst>
        </pc:cxnChg>
        <pc:cxnChg chg="add del mod">
          <ac:chgData name="Terry Ruas" userId="e37897c0e6891740" providerId="LiveId" clId="{E9C958BA-4472-49AF-A28B-50D619E6B815}" dt="2023-06-02T11:36:57.493" v="1047" actId="478"/>
          <ac:cxnSpMkLst>
            <pc:docMk/>
            <pc:sldMk cId="2494346261" sldId="1147"/>
            <ac:cxnSpMk id="20" creationId="{617BE381-ED0C-C3AB-BB54-46A20304F9EF}"/>
          </ac:cxnSpMkLst>
        </pc:cxnChg>
        <pc:cxnChg chg="add del mod">
          <ac:chgData name="Terry Ruas" userId="e37897c0e6891740" providerId="LiveId" clId="{E9C958BA-4472-49AF-A28B-50D619E6B815}" dt="2023-06-02T11:36:57.493" v="1047" actId="478"/>
          <ac:cxnSpMkLst>
            <pc:docMk/>
            <pc:sldMk cId="2494346261" sldId="1147"/>
            <ac:cxnSpMk id="21" creationId="{40293A48-35C9-A58B-944F-3EDC2CA13417}"/>
          </ac:cxnSpMkLst>
        </pc:cxnChg>
        <pc:cxnChg chg="add del mod">
          <ac:chgData name="Terry Ruas" userId="e37897c0e6891740" providerId="LiveId" clId="{E9C958BA-4472-49AF-A28B-50D619E6B815}" dt="2023-06-02T11:36:57.493" v="1047" actId="478"/>
          <ac:cxnSpMkLst>
            <pc:docMk/>
            <pc:sldMk cId="2494346261" sldId="1147"/>
            <ac:cxnSpMk id="22" creationId="{95E787B5-58D0-3F2B-E792-A09F23C38B94}"/>
          </ac:cxnSpMkLst>
        </pc:cxnChg>
        <pc:cxnChg chg="add del mod">
          <ac:chgData name="Terry Ruas" userId="e37897c0e6891740" providerId="LiveId" clId="{E9C958BA-4472-49AF-A28B-50D619E6B815}" dt="2023-06-02T11:36:57.493" v="1047" actId="478"/>
          <ac:cxnSpMkLst>
            <pc:docMk/>
            <pc:sldMk cId="2494346261" sldId="1147"/>
            <ac:cxnSpMk id="23" creationId="{9A4E64C5-A50F-002C-F87A-5205194B3250}"/>
          </ac:cxnSpMkLst>
        </pc:cxnChg>
        <pc:cxnChg chg="add del mod">
          <ac:chgData name="Terry Ruas" userId="e37897c0e6891740" providerId="LiveId" clId="{E9C958BA-4472-49AF-A28B-50D619E6B815}" dt="2023-06-02T11:36:57.493" v="1047" actId="478"/>
          <ac:cxnSpMkLst>
            <pc:docMk/>
            <pc:sldMk cId="2494346261" sldId="1147"/>
            <ac:cxnSpMk id="24" creationId="{9AC55473-50CA-C2F0-2DA5-0942073706F6}"/>
          </ac:cxnSpMkLst>
        </pc:cxnChg>
        <pc:cxnChg chg="add del mod">
          <ac:chgData name="Terry Ruas" userId="e37897c0e6891740" providerId="LiveId" clId="{E9C958BA-4472-49AF-A28B-50D619E6B815}" dt="2023-06-02T11:36:57.493" v="1047" actId="478"/>
          <ac:cxnSpMkLst>
            <pc:docMk/>
            <pc:sldMk cId="2494346261" sldId="1147"/>
            <ac:cxnSpMk id="25" creationId="{C3F5A1F8-7973-B076-E5C0-BE6B18411C21}"/>
          </ac:cxnSpMkLst>
        </pc:cxnChg>
      </pc:sldChg>
      <pc:sldChg chg="addSp delSp modSp add mod ord modAnim">
        <pc:chgData name="Terry Ruas" userId="e37897c0e6891740" providerId="LiveId" clId="{E9C958BA-4472-49AF-A28B-50D619E6B815}" dt="2023-06-29T13:21:33.301" v="11679"/>
        <pc:sldMkLst>
          <pc:docMk/>
          <pc:sldMk cId="3456899580" sldId="1148"/>
        </pc:sldMkLst>
        <pc:spChg chg="mod">
          <ac:chgData name="Terry Ruas" userId="e37897c0e6891740" providerId="LiveId" clId="{E9C958BA-4472-49AF-A28B-50D619E6B815}" dt="2023-06-05T09:38:59.775" v="4209" actId="20577"/>
          <ac:spMkLst>
            <pc:docMk/>
            <pc:sldMk cId="3456899580" sldId="1148"/>
            <ac:spMk id="3" creationId="{AB634D4E-B6E6-4DB1-9492-2F6D2C16BDED}"/>
          </ac:spMkLst>
        </pc:spChg>
        <pc:spChg chg="add del mod">
          <ac:chgData name="Terry Ruas" userId="e37897c0e6891740" providerId="LiveId" clId="{E9C958BA-4472-49AF-A28B-50D619E6B815}" dt="2023-06-02T11:02:50.342" v="107" actId="478"/>
          <ac:spMkLst>
            <pc:docMk/>
            <pc:sldMk cId="3456899580" sldId="1148"/>
            <ac:spMk id="4" creationId="{195AD0E7-EF3B-728E-720C-AF95008E3702}"/>
          </ac:spMkLst>
        </pc:spChg>
        <pc:spChg chg="add del">
          <ac:chgData name="Terry Ruas" userId="e37897c0e6891740" providerId="LiveId" clId="{E9C958BA-4472-49AF-A28B-50D619E6B815}" dt="2023-06-28T08:21:00.767" v="8802" actId="478"/>
          <ac:spMkLst>
            <pc:docMk/>
            <pc:sldMk cId="3456899580" sldId="1148"/>
            <ac:spMk id="4" creationId="{AE13ECF7-DD70-E8FA-AE8F-BE997B9E516C}"/>
          </ac:spMkLst>
        </pc:spChg>
        <pc:spChg chg="mod">
          <ac:chgData name="Terry Ruas" userId="e37897c0e6891740" providerId="LiveId" clId="{E9C958BA-4472-49AF-A28B-50D619E6B815}" dt="2023-06-28T08:59:24.578" v="9908" actId="6549"/>
          <ac:spMkLst>
            <pc:docMk/>
            <pc:sldMk cId="3456899580" sldId="1148"/>
            <ac:spMk id="5" creationId="{BD78DD24-7E54-66A2-6899-3163DE03D665}"/>
          </ac:spMkLst>
        </pc:spChg>
        <pc:spChg chg="add del mod">
          <ac:chgData name="Terry Ruas" userId="e37897c0e6891740" providerId="LiveId" clId="{E9C958BA-4472-49AF-A28B-50D619E6B815}" dt="2023-06-28T08:21:46.095" v="8808" actId="478"/>
          <ac:spMkLst>
            <pc:docMk/>
            <pc:sldMk cId="3456899580" sldId="1148"/>
            <ac:spMk id="6" creationId="{82F7D316-F754-161F-6B74-0892F6A17150}"/>
          </ac:spMkLst>
        </pc:spChg>
        <pc:spChg chg="add mod">
          <ac:chgData name="Terry Ruas" userId="e37897c0e6891740" providerId="LiveId" clId="{E9C958BA-4472-49AF-A28B-50D619E6B815}" dt="2023-06-28T08:45:45.480" v="9492" actId="1076"/>
          <ac:spMkLst>
            <pc:docMk/>
            <pc:sldMk cId="3456899580" sldId="1148"/>
            <ac:spMk id="7" creationId="{F56AE6EE-C906-97D9-D612-16A09C4B22AD}"/>
          </ac:spMkLst>
        </pc:spChg>
        <pc:spChg chg="add mod">
          <ac:chgData name="Terry Ruas" userId="e37897c0e6891740" providerId="LiveId" clId="{E9C958BA-4472-49AF-A28B-50D619E6B815}" dt="2023-06-28T08:59:36.207" v="9909" actId="1076"/>
          <ac:spMkLst>
            <pc:docMk/>
            <pc:sldMk cId="3456899580" sldId="1148"/>
            <ac:spMk id="8" creationId="{071F6FDF-A82E-433C-6E16-5F056A9E7BC7}"/>
          </ac:spMkLst>
        </pc:spChg>
        <pc:spChg chg="add mod">
          <ac:chgData name="Terry Ruas" userId="e37897c0e6891740" providerId="LiveId" clId="{E9C958BA-4472-49AF-A28B-50D619E6B815}" dt="2023-06-28T08:59:40.245" v="9910" actId="1076"/>
          <ac:spMkLst>
            <pc:docMk/>
            <pc:sldMk cId="3456899580" sldId="1148"/>
            <ac:spMk id="9" creationId="{6981C082-4D66-7AE1-F9DA-4848C2A59DC8}"/>
          </ac:spMkLst>
        </pc:spChg>
        <pc:picChg chg="del">
          <ac:chgData name="Terry Ruas" userId="e37897c0e6891740" providerId="LiveId" clId="{E9C958BA-4472-49AF-A28B-50D619E6B815}" dt="2023-06-02T11:01:38.080" v="46" actId="478"/>
          <ac:picMkLst>
            <pc:docMk/>
            <pc:sldMk cId="3456899580" sldId="1148"/>
            <ac:picMk id="10" creationId="{8A328CEC-135F-FA6D-D89A-9A357A319192}"/>
          </ac:picMkLst>
        </pc:picChg>
      </pc:sldChg>
      <pc:sldChg chg="addSp modSp add mod">
        <pc:chgData name="Terry Ruas" userId="e37897c0e6891740" providerId="LiveId" clId="{E9C958BA-4472-49AF-A28B-50D619E6B815}" dt="2023-06-28T08:46:53.886" v="9524" actId="1076"/>
        <pc:sldMkLst>
          <pc:docMk/>
          <pc:sldMk cId="3415651208" sldId="1149"/>
        </pc:sldMkLst>
        <pc:spChg chg="mod">
          <ac:chgData name="Terry Ruas" userId="e37897c0e6891740" providerId="LiveId" clId="{E9C958BA-4472-49AF-A28B-50D619E6B815}" dt="2023-06-02T11:09:00.186" v="325" actId="20577"/>
          <ac:spMkLst>
            <pc:docMk/>
            <pc:sldMk cId="3415651208" sldId="1149"/>
            <ac:spMk id="3" creationId="{AB634D4E-B6E6-4DB1-9492-2F6D2C16BDED}"/>
          </ac:spMkLst>
        </pc:spChg>
        <pc:spChg chg="add mod">
          <ac:chgData name="Terry Ruas" userId="e37897c0e6891740" providerId="LiveId" clId="{E9C958BA-4472-49AF-A28B-50D619E6B815}" dt="2023-06-28T08:46:53.886" v="9524" actId="1076"/>
          <ac:spMkLst>
            <pc:docMk/>
            <pc:sldMk cId="3415651208" sldId="1149"/>
            <ac:spMk id="4" creationId="{2C466E5A-07A4-6226-7B6A-AD79200BF0FF}"/>
          </ac:spMkLst>
        </pc:spChg>
        <pc:spChg chg="mod">
          <ac:chgData name="Terry Ruas" userId="e37897c0e6891740" providerId="LiveId" clId="{E9C958BA-4472-49AF-A28B-50D619E6B815}" dt="2023-06-28T08:46:08.367" v="9495" actId="14100"/>
          <ac:spMkLst>
            <pc:docMk/>
            <pc:sldMk cId="3415651208" sldId="1149"/>
            <ac:spMk id="5" creationId="{BD78DD24-7E54-66A2-6899-3163DE03D665}"/>
          </ac:spMkLst>
        </pc:spChg>
      </pc:sldChg>
      <pc:sldChg chg="addSp modSp add mod modAnim">
        <pc:chgData name="Terry Ruas" userId="e37897c0e6891740" providerId="LiveId" clId="{E9C958BA-4472-49AF-A28B-50D619E6B815}" dt="2023-06-29T13:22:46.641" v="11692"/>
        <pc:sldMkLst>
          <pc:docMk/>
          <pc:sldMk cId="2689358488" sldId="1150"/>
        </pc:sldMkLst>
        <pc:spChg chg="mod">
          <ac:chgData name="Terry Ruas" userId="e37897c0e6891740" providerId="LiveId" clId="{E9C958BA-4472-49AF-A28B-50D619E6B815}" dt="2023-06-02T11:09:50.915" v="401" actId="20577"/>
          <ac:spMkLst>
            <pc:docMk/>
            <pc:sldMk cId="2689358488" sldId="1150"/>
            <ac:spMk id="3" creationId="{AB634D4E-B6E6-4DB1-9492-2F6D2C16BDED}"/>
          </ac:spMkLst>
        </pc:spChg>
        <pc:spChg chg="add mod">
          <ac:chgData name="Terry Ruas" userId="e37897c0e6891740" providerId="LiveId" clId="{E9C958BA-4472-49AF-A28B-50D619E6B815}" dt="2023-06-28T08:50:27.072" v="9660" actId="20577"/>
          <ac:spMkLst>
            <pc:docMk/>
            <pc:sldMk cId="2689358488" sldId="1150"/>
            <ac:spMk id="4" creationId="{B907B6C2-2ABB-75B2-5D4A-BF585520A3EE}"/>
          </ac:spMkLst>
        </pc:spChg>
        <pc:spChg chg="mod">
          <ac:chgData name="Terry Ruas" userId="e37897c0e6891740" providerId="LiveId" clId="{E9C958BA-4472-49AF-A28B-50D619E6B815}" dt="2023-06-28T08:50:35.382" v="9666" actId="27636"/>
          <ac:spMkLst>
            <pc:docMk/>
            <pc:sldMk cId="2689358488" sldId="1150"/>
            <ac:spMk id="5" creationId="{BD78DD24-7E54-66A2-6899-3163DE03D665}"/>
          </ac:spMkLst>
        </pc:spChg>
        <pc:spChg chg="add mod">
          <ac:chgData name="Terry Ruas" userId="e37897c0e6891740" providerId="LiveId" clId="{E9C958BA-4472-49AF-A28B-50D619E6B815}" dt="2023-06-28T08:50:47.500" v="9668" actId="1076"/>
          <ac:spMkLst>
            <pc:docMk/>
            <pc:sldMk cId="2689358488" sldId="1150"/>
            <ac:spMk id="6" creationId="{73651B3B-E1D8-DD67-7BEE-F3BF908EE38A}"/>
          </ac:spMkLst>
        </pc:spChg>
        <pc:spChg chg="add mod">
          <ac:chgData name="Terry Ruas" userId="e37897c0e6891740" providerId="LiveId" clId="{E9C958BA-4472-49AF-A28B-50D619E6B815}" dt="2023-06-28T08:50:49.289" v="9669" actId="1076"/>
          <ac:spMkLst>
            <pc:docMk/>
            <pc:sldMk cId="2689358488" sldId="1150"/>
            <ac:spMk id="7" creationId="{7F7C3B76-6B01-BBA3-B122-2D88EFD4F6FE}"/>
          </ac:spMkLst>
        </pc:spChg>
        <pc:spChg chg="add mod">
          <ac:chgData name="Terry Ruas" userId="e37897c0e6891740" providerId="LiveId" clId="{E9C958BA-4472-49AF-A28B-50D619E6B815}" dt="2023-06-28T08:50:22.624" v="9658" actId="20577"/>
          <ac:spMkLst>
            <pc:docMk/>
            <pc:sldMk cId="2689358488" sldId="1150"/>
            <ac:spMk id="8" creationId="{EC38193A-D638-D757-330D-6542FDD5D96C}"/>
          </ac:spMkLst>
        </pc:spChg>
      </pc:sldChg>
      <pc:sldChg chg="addSp delSp modSp add mod ord modAnim">
        <pc:chgData name="Terry Ruas" userId="e37897c0e6891740" providerId="LiveId" clId="{E9C958BA-4472-49AF-A28B-50D619E6B815}" dt="2023-06-29T13:21:49.248" v="11683"/>
        <pc:sldMkLst>
          <pc:docMk/>
          <pc:sldMk cId="1846697893" sldId="1151"/>
        </pc:sldMkLst>
        <pc:spChg chg="mod">
          <ac:chgData name="Terry Ruas" userId="e37897c0e6891740" providerId="LiveId" clId="{E9C958BA-4472-49AF-A28B-50D619E6B815}" dt="2023-06-02T11:14:37.066" v="637" actId="20577"/>
          <ac:spMkLst>
            <pc:docMk/>
            <pc:sldMk cId="1846697893" sldId="1151"/>
            <ac:spMk id="3" creationId="{AB634D4E-B6E6-4DB1-9492-2F6D2C16BDED}"/>
          </ac:spMkLst>
        </pc:spChg>
        <pc:spChg chg="add mod">
          <ac:chgData name="Terry Ruas" userId="e37897c0e6891740" providerId="LiveId" clId="{E9C958BA-4472-49AF-A28B-50D619E6B815}" dt="2023-06-28T08:58:52.914" v="9903" actId="1076"/>
          <ac:spMkLst>
            <pc:docMk/>
            <pc:sldMk cId="1846697893" sldId="1151"/>
            <ac:spMk id="4" creationId="{9F2139A2-FCB0-9EA8-9B75-F5FD6C02725C}"/>
          </ac:spMkLst>
        </pc:spChg>
        <pc:spChg chg="mod">
          <ac:chgData name="Terry Ruas" userId="e37897c0e6891740" providerId="LiveId" clId="{E9C958BA-4472-49AF-A28B-50D619E6B815}" dt="2023-06-28T08:58:29.715" v="9898" actId="20577"/>
          <ac:spMkLst>
            <pc:docMk/>
            <pc:sldMk cId="1846697893" sldId="1151"/>
            <ac:spMk id="5" creationId="{BD78DD24-7E54-66A2-6899-3163DE03D665}"/>
          </ac:spMkLst>
        </pc:spChg>
        <pc:spChg chg="add mod">
          <ac:chgData name="Terry Ruas" userId="e37897c0e6891740" providerId="LiveId" clId="{E9C958BA-4472-49AF-A28B-50D619E6B815}" dt="2023-06-28T08:58:48.991" v="9902" actId="1076"/>
          <ac:spMkLst>
            <pc:docMk/>
            <pc:sldMk cId="1846697893" sldId="1151"/>
            <ac:spMk id="6" creationId="{84848885-1DA9-0F94-6DFF-E4507B64C6CD}"/>
          </ac:spMkLst>
        </pc:spChg>
        <pc:spChg chg="add del mod">
          <ac:chgData name="Terry Ruas" userId="e37897c0e6891740" providerId="LiveId" clId="{E9C958BA-4472-49AF-A28B-50D619E6B815}" dt="2023-06-28T08:38:19.258" v="9270" actId="478"/>
          <ac:spMkLst>
            <pc:docMk/>
            <pc:sldMk cId="1846697893" sldId="1151"/>
            <ac:spMk id="7" creationId="{A3835CF5-BD9B-3B53-1BB1-AB97D076C320}"/>
          </ac:spMkLst>
        </pc:spChg>
        <pc:spChg chg="add mod">
          <ac:chgData name="Terry Ruas" userId="e37897c0e6891740" providerId="LiveId" clId="{E9C958BA-4472-49AF-A28B-50D619E6B815}" dt="2023-06-28T08:58:35.542" v="9899" actId="1076"/>
          <ac:spMkLst>
            <pc:docMk/>
            <pc:sldMk cId="1846697893" sldId="1151"/>
            <ac:spMk id="8" creationId="{AB92CF3C-18DA-C124-1F40-185BBBCC9A6E}"/>
          </ac:spMkLst>
        </pc:spChg>
        <pc:spChg chg="add del mod">
          <ac:chgData name="Terry Ruas" userId="e37897c0e6891740" providerId="LiveId" clId="{E9C958BA-4472-49AF-A28B-50D619E6B815}" dt="2023-06-28T08:42:49.019" v="9400" actId="478"/>
          <ac:spMkLst>
            <pc:docMk/>
            <pc:sldMk cId="1846697893" sldId="1151"/>
            <ac:spMk id="9" creationId="{FE0E16A6-8C95-D0ED-BA27-0DAB8BA2879F}"/>
          </ac:spMkLst>
        </pc:spChg>
        <pc:spChg chg="add mod">
          <ac:chgData name="Terry Ruas" userId="e37897c0e6891740" providerId="LiveId" clId="{E9C958BA-4472-49AF-A28B-50D619E6B815}" dt="2023-06-28T08:58:43.659" v="9901" actId="1076"/>
          <ac:spMkLst>
            <pc:docMk/>
            <pc:sldMk cId="1846697893" sldId="1151"/>
            <ac:spMk id="10" creationId="{8E8043C1-A17A-B198-39AB-BB08F310A53F}"/>
          </ac:spMkLst>
        </pc:spChg>
      </pc:sldChg>
      <pc:sldChg chg="addSp delSp modSp add mod ord delAnim modAnim modCm">
        <pc:chgData name="Terry Ruas" userId="e37897c0e6891740" providerId="LiveId" clId="{E9C958BA-4472-49AF-A28B-50D619E6B815}" dt="2023-06-30T06:00:26.582" v="12439" actId="14100"/>
        <pc:sldMkLst>
          <pc:docMk/>
          <pc:sldMk cId="2095217090" sldId="1152"/>
        </pc:sldMkLst>
        <pc:spChg chg="mod">
          <ac:chgData name="Terry Ruas" userId="e37897c0e6891740" providerId="LiveId" clId="{E9C958BA-4472-49AF-A28B-50D619E6B815}" dt="2023-06-02T11:19:48.613" v="843" actId="20577"/>
          <ac:spMkLst>
            <pc:docMk/>
            <pc:sldMk cId="2095217090" sldId="1152"/>
            <ac:spMk id="3" creationId="{AB634D4E-B6E6-4DB1-9492-2F6D2C16BDED}"/>
          </ac:spMkLst>
        </pc:spChg>
        <pc:spChg chg="add mod">
          <ac:chgData name="Terry Ruas" userId="e37897c0e6891740" providerId="LiveId" clId="{E9C958BA-4472-49AF-A28B-50D619E6B815}" dt="2023-06-30T06:00:13.801" v="12437" actId="14100"/>
          <ac:spMkLst>
            <pc:docMk/>
            <pc:sldMk cId="2095217090" sldId="1152"/>
            <ac:spMk id="4" creationId="{17F2EEF4-D3E7-6A4F-8621-3C9596D45025}"/>
          </ac:spMkLst>
        </pc:spChg>
        <pc:spChg chg="mod">
          <ac:chgData name="Terry Ruas" userId="e37897c0e6891740" providerId="LiveId" clId="{E9C958BA-4472-49AF-A28B-50D619E6B815}" dt="2023-06-30T05:59:51.925" v="12430" actId="20577"/>
          <ac:spMkLst>
            <pc:docMk/>
            <pc:sldMk cId="2095217090" sldId="1152"/>
            <ac:spMk id="5" creationId="{BD78DD24-7E54-66A2-6899-3163DE03D665}"/>
          </ac:spMkLst>
        </pc:spChg>
        <pc:spChg chg="add mod">
          <ac:chgData name="Terry Ruas" userId="e37897c0e6891740" providerId="LiveId" clId="{E9C958BA-4472-49AF-A28B-50D619E6B815}" dt="2023-06-30T06:00:10.111" v="12436" actId="14100"/>
          <ac:spMkLst>
            <pc:docMk/>
            <pc:sldMk cId="2095217090" sldId="1152"/>
            <ac:spMk id="6" creationId="{4E35AE18-FF64-2AF6-4929-C9D43C64FB3C}"/>
          </ac:spMkLst>
        </pc:spChg>
        <pc:spChg chg="add del mod">
          <ac:chgData name="Terry Ruas" userId="e37897c0e6891740" providerId="LiveId" clId="{E9C958BA-4472-49AF-A28B-50D619E6B815}" dt="2023-06-30T05:59:48.512" v="12427" actId="478"/>
          <ac:spMkLst>
            <pc:docMk/>
            <pc:sldMk cId="2095217090" sldId="1152"/>
            <ac:spMk id="7" creationId="{023965EC-1B41-23EC-26A5-2B04EC0A5ECA}"/>
          </ac:spMkLst>
        </pc:spChg>
        <pc:spChg chg="add mod">
          <ac:chgData name="Terry Ruas" userId="e37897c0e6891740" providerId="LiveId" clId="{E9C958BA-4472-49AF-A28B-50D619E6B815}" dt="2023-06-30T06:00:26.582" v="12439" actId="14100"/>
          <ac:spMkLst>
            <pc:docMk/>
            <pc:sldMk cId="2095217090" sldId="1152"/>
            <ac:spMk id="8" creationId="{952CEC97-647F-1E6F-F7C1-5BC62A5EF9B0}"/>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59:48.530" v="12428" actId="2056"/>
              <pc2:cmMkLst xmlns:pc2="http://schemas.microsoft.com/office/powerpoint/2019/9/main/command">
                <pc:docMk/>
                <pc:sldMk cId="2095217090" sldId="1152"/>
                <pc2:cmMk id="{F0F99ADB-6406-446F-AC0D-F1522CB6E09D}"/>
              </pc2:cmMkLst>
            </pc226:cmChg>
          </p:ext>
        </pc:extLst>
      </pc:sldChg>
      <pc:sldChg chg="modSp add mod ord">
        <pc:chgData name="Terry Ruas" userId="e37897c0e6891740" providerId="LiveId" clId="{E9C958BA-4472-49AF-A28B-50D619E6B815}" dt="2023-06-07T11:18:45.287" v="7575" actId="20577"/>
        <pc:sldMkLst>
          <pc:docMk/>
          <pc:sldMk cId="3320054828" sldId="1153"/>
        </pc:sldMkLst>
        <pc:spChg chg="mod">
          <ac:chgData name="Terry Ruas" userId="e37897c0e6891740" providerId="LiveId" clId="{E9C958BA-4472-49AF-A28B-50D619E6B815}" dt="2023-06-07T11:18:45.287" v="7575" actId="20577"/>
          <ac:spMkLst>
            <pc:docMk/>
            <pc:sldMk cId="3320054828" sldId="1153"/>
            <ac:spMk id="2" creationId="{217ABA2D-BF62-46F8-8271-B59D876B6F56}"/>
          </ac:spMkLst>
        </pc:spChg>
      </pc:sldChg>
      <pc:sldChg chg="modSp add mod modShow">
        <pc:chgData name="Terry Ruas" userId="e37897c0e6891740" providerId="LiveId" clId="{E9C958BA-4472-49AF-A28B-50D619E6B815}" dt="2023-06-28T10:51:47.314" v="11467" actId="729"/>
        <pc:sldMkLst>
          <pc:docMk/>
          <pc:sldMk cId="2229312699" sldId="1154"/>
        </pc:sldMkLst>
        <pc:spChg chg="mod">
          <ac:chgData name="Terry Ruas" userId="e37897c0e6891740" providerId="LiveId" clId="{E9C958BA-4472-49AF-A28B-50D619E6B815}" dt="2023-06-05T09:42:21.150" v="4274" actId="20577"/>
          <ac:spMkLst>
            <pc:docMk/>
            <pc:sldMk cId="2229312699" sldId="1154"/>
            <ac:spMk id="3" creationId="{AB634D4E-B6E6-4DB1-9492-2F6D2C16BDED}"/>
          </ac:spMkLst>
        </pc:spChg>
      </pc:sldChg>
      <pc:sldChg chg="addSp delSp modSp new mod">
        <pc:chgData name="Terry Ruas" userId="e37897c0e6891740" providerId="LiveId" clId="{E9C958BA-4472-49AF-A28B-50D619E6B815}" dt="2023-06-29T13:24:08.254" v="11693" actId="207"/>
        <pc:sldMkLst>
          <pc:docMk/>
          <pc:sldMk cId="1726197325" sldId="1155"/>
        </pc:sldMkLst>
        <pc:spChg chg="del mod">
          <ac:chgData name="Terry Ruas" userId="e37897c0e6891740" providerId="LiveId" clId="{E9C958BA-4472-49AF-A28B-50D619E6B815}" dt="2023-06-06T09:42:30.697" v="5584" actId="478"/>
          <ac:spMkLst>
            <pc:docMk/>
            <pc:sldMk cId="1726197325" sldId="1155"/>
            <ac:spMk id="2" creationId="{18D79534-BF54-D256-890F-117E3C157FA7}"/>
          </ac:spMkLst>
        </pc:spChg>
        <pc:spChg chg="mod">
          <ac:chgData name="Terry Ruas" userId="e37897c0e6891740" providerId="LiveId" clId="{E9C958BA-4472-49AF-A28B-50D619E6B815}" dt="2023-06-29T13:24:08.254" v="11693" actId="207"/>
          <ac:spMkLst>
            <pc:docMk/>
            <pc:sldMk cId="1726197325" sldId="1155"/>
            <ac:spMk id="3" creationId="{1B2AD5EC-1160-47EE-54B0-D08EB46B3C00}"/>
          </ac:spMkLst>
        </pc:spChg>
        <pc:spChg chg="add del mod">
          <ac:chgData name="Terry Ruas" userId="e37897c0e6891740" providerId="LiveId" clId="{E9C958BA-4472-49AF-A28B-50D619E6B815}" dt="2023-06-06T09:42:29.424" v="5583" actId="478"/>
          <ac:spMkLst>
            <pc:docMk/>
            <pc:sldMk cId="1726197325" sldId="1155"/>
            <ac:spMk id="4" creationId="{7ABF8A13-893D-41FA-ED56-DC65284EED75}"/>
          </ac:spMkLst>
        </pc:spChg>
        <pc:spChg chg="add del mod">
          <ac:chgData name="Terry Ruas" userId="e37897c0e6891740" providerId="LiveId" clId="{E9C958BA-4472-49AF-A28B-50D619E6B815}" dt="2023-06-06T09:42:32.009" v="5585"/>
          <ac:spMkLst>
            <pc:docMk/>
            <pc:sldMk cId="1726197325" sldId="1155"/>
            <ac:spMk id="6" creationId="{BFB83EC2-F6CF-2935-597D-046DF8EDD020}"/>
          </ac:spMkLst>
        </pc:spChg>
        <pc:spChg chg="add mod">
          <ac:chgData name="Terry Ruas" userId="e37897c0e6891740" providerId="LiveId" clId="{E9C958BA-4472-49AF-A28B-50D619E6B815}" dt="2023-06-06T09:42:32.009" v="5585"/>
          <ac:spMkLst>
            <pc:docMk/>
            <pc:sldMk cId="1726197325" sldId="1155"/>
            <ac:spMk id="7" creationId="{E1E29C99-297E-816E-A8FF-ED2587EE53A9}"/>
          </ac:spMkLst>
        </pc:spChg>
      </pc:sldChg>
      <pc:sldChg chg="addSp delSp modSp add mod ord delAnim modAnim modShow">
        <pc:chgData name="Terry Ruas" userId="e37897c0e6891740" providerId="LiveId" clId="{E9C958BA-4472-49AF-A28B-50D619E6B815}" dt="2023-06-28T10:51:09.904" v="11466" actId="729"/>
        <pc:sldMkLst>
          <pc:docMk/>
          <pc:sldMk cId="925072860" sldId="1156"/>
        </pc:sldMkLst>
        <pc:spChg chg="add mod">
          <ac:chgData name="Terry Ruas" userId="e37897c0e6891740" providerId="LiveId" clId="{E9C958BA-4472-49AF-A28B-50D619E6B815}" dt="2023-06-02T11:39:54.871" v="1093" actId="1076"/>
          <ac:spMkLst>
            <pc:docMk/>
            <pc:sldMk cId="925072860" sldId="1156"/>
            <ac:spMk id="6" creationId="{7A0C29D2-53D3-126D-EA49-700993F55036}"/>
          </ac:spMkLst>
        </pc:spChg>
        <pc:spChg chg="add mod">
          <ac:chgData name="Terry Ruas" userId="e37897c0e6891740" providerId="LiveId" clId="{E9C958BA-4472-49AF-A28B-50D619E6B815}" dt="2023-06-02T11:39:54.871" v="1093" actId="1076"/>
          <ac:spMkLst>
            <pc:docMk/>
            <pc:sldMk cId="925072860" sldId="1156"/>
            <ac:spMk id="7" creationId="{B12B00C7-75B9-3453-0D47-60D56F1CC692}"/>
          </ac:spMkLst>
        </pc:spChg>
        <pc:spChg chg="add mod">
          <ac:chgData name="Terry Ruas" userId="e37897c0e6891740" providerId="LiveId" clId="{E9C958BA-4472-49AF-A28B-50D619E6B815}" dt="2023-06-02T11:39:54.871" v="1093" actId="1076"/>
          <ac:spMkLst>
            <pc:docMk/>
            <pc:sldMk cId="925072860" sldId="1156"/>
            <ac:spMk id="8" creationId="{7526D05E-2460-FA99-FEC6-272FA6632E55}"/>
          </ac:spMkLst>
        </pc:spChg>
        <pc:spChg chg="del">
          <ac:chgData name="Terry Ruas" userId="e37897c0e6891740" providerId="LiveId" clId="{E9C958BA-4472-49AF-A28B-50D619E6B815}" dt="2023-06-02T11:39:48.782" v="1091" actId="478"/>
          <ac:spMkLst>
            <pc:docMk/>
            <pc:sldMk cId="925072860" sldId="1156"/>
            <ac:spMk id="44" creationId="{AF4C2B1C-9F44-2E99-35DF-417BB76DD783}"/>
          </ac:spMkLst>
        </pc:spChg>
        <pc:spChg chg="del">
          <ac:chgData name="Terry Ruas" userId="e37897c0e6891740" providerId="LiveId" clId="{E9C958BA-4472-49AF-A28B-50D619E6B815}" dt="2023-06-02T11:39:48.782" v="1091" actId="478"/>
          <ac:spMkLst>
            <pc:docMk/>
            <pc:sldMk cId="925072860" sldId="1156"/>
            <ac:spMk id="45" creationId="{AE539319-CDC5-E30D-8CFF-FEE64446FDE2}"/>
          </ac:spMkLst>
        </pc:spChg>
        <pc:spChg chg="del">
          <ac:chgData name="Terry Ruas" userId="e37897c0e6891740" providerId="LiveId" clId="{E9C958BA-4472-49AF-A28B-50D619E6B815}" dt="2023-06-02T11:39:48.782" v="1091" actId="478"/>
          <ac:spMkLst>
            <pc:docMk/>
            <pc:sldMk cId="925072860" sldId="1156"/>
            <ac:spMk id="46" creationId="{0F043399-8101-DB9F-D275-4B37002ADCA8}"/>
          </ac:spMkLst>
        </pc:spChg>
        <pc:spChg chg="del">
          <ac:chgData name="Terry Ruas" userId="e37897c0e6891740" providerId="LiveId" clId="{E9C958BA-4472-49AF-A28B-50D619E6B815}" dt="2023-06-02T11:39:48.782" v="1091" actId="478"/>
          <ac:spMkLst>
            <pc:docMk/>
            <pc:sldMk cId="925072860" sldId="1156"/>
            <ac:spMk id="47" creationId="{C42458AD-2D2A-BBD1-0D41-A3EFB4ABA6ED}"/>
          </ac:spMkLst>
        </pc:spChg>
        <pc:spChg chg="del">
          <ac:chgData name="Terry Ruas" userId="e37897c0e6891740" providerId="LiveId" clId="{E9C958BA-4472-49AF-A28B-50D619E6B815}" dt="2023-06-02T11:39:48.782" v="1091" actId="478"/>
          <ac:spMkLst>
            <pc:docMk/>
            <pc:sldMk cId="925072860" sldId="1156"/>
            <ac:spMk id="48" creationId="{3E934316-45C9-229C-ECA1-FBE3F2052319}"/>
          </ac:spMkLst>
        </pc:spChg>
        <pc:spChg chg="del">
          <ac:chgData name="Terry Ruas" userId="e37897c0e6891740" providerId="LiveId" clId="{E9C958BA-4472-49AF-A28B-50D619E6B815}" dt="2023-06-02T11:39:48.782" v="1091" actId="478"/>
          <ac:spMkLst>
            <pc:docMk/>
            <pc:sldMk cId="925072860" sldId="1156"/>
            <ac:spMk id="49" creationId="{32F8D2B2-9886-1BFE-DF89-5DACAD0A0EC1}"/>
          </ac:spMkLst>
        </pc:spChg>
        <pc:spChg chg="del">
          <ac:chgData name="Terry Ruas" userId="e37897c0e6891740" providerId="LiveId" clId="{E9C958BA-4472-49AF-A28B-50D619E6B815}" dt="2023-06-02T11:39:48.782" v="1091" actId="478"/>
          <ac:spMkLst>
            <pc:docMk/>
            <pc:sldMk cId="925072860" sldId="1156"/>
            <ac:spMk id="50" creationId="{F00F6F5A-DAF0-6E3F-47B4-65BBAADADF49}"/>
          </ac:spMkLst>
        </pc:spChg>
        <pc:picChg chg="add mod">
          <ac:chgData name="Terry Ruas" userId="e37897c0e6891740" providerId="LiveId" clId="{E9C958BA-4472-49AF-A28B-50D619E6B815}" dt="2023-06-02T11:39:54.871" v="1093" actId="1076"/>
          <ac:picMkLst>
            <pc:docMk/>
            <pc:sldMk cId="925072860" sldId="1156"/>
            <ac:picMk id="4" creationId="{79A3819C-C39B-C32A-D9C7-5F59AEAA6FEE}"/>
          </ac:picMkLst>
        </pc:picChg>
      </pc:sldChg>
      <pc:sldChg chg="delSp modSp add mod ord modCm">
        <pc:chgData name="Terry Ruas" userId="e37897c0e6891740" providerId="LiveId" clId="{E9C958BA-4472-49AF-A28B-50D619E6B815}" dt="2023-06-30T06:34:35.170" v="12734" actId="15"/>
        <pc:sldMkLst>
          <pc:docMk/>
          <pc:sldMk cId="495240966" sldId="1157"/>
        </pc:sldMkLst>
        <pc:spChg chg="mod">
          <ac:chgData name="Terry Ruas" userId="e37897c0e6891740" providerId="LiveId" clId="{E9C958BA-4472-49AF-A28B-50D619E6B815}" dt="2023-06-30T06:34:35.170" v="12734" actId="15"/>
          <ac:spMkLst>
            <pc:docMk/>
            <pc:sldMk cId="495240966" sldId="1157"/>
            <ac:spMk id="6" creationId="{1F9211DB-E856-2412-1A3F-D7549AD41A2D}"/>
          </ac:spMkLst>
        </pc:spChg>
        <pc:picChg chg="del">
          <ac:chgData name="Terry Ruas" userId="e37897c0e6891740" providerId="LiveId" clId="{E9C958BA-4472-49AF-A28B-50D619E6B815}" dt="2023-06-30T06:12:31.685" v="12490" actId="478"/>
          <ac:picMkLst>
            <pc:docMk/>
            <pc:sldMk cId="495240966" sldId="1157"/>
            <ac:picMk id="2" creationId="{3402AB64-EEB9-D61B-4EC9-FB583E6AB972}"/>
          </ac:picMkLst>
        </pc:picChg>
        <pc:picChg chg="del">
          <ac:chgData name="Terry Ruas" userId="e37897c0e6891740" providerId="LiveId" clId="{E9C958BA-4472-49AF-A28B-50D619E6B815}" dt="2023-06-30T06:12:31.685" v="12490" actId="478"/>
          <ac:picMkLst>
            <pc:docMk/>
            <pc:sldMk cId="495240966" sldId="1157"/>
            <ac:picMk id="4" creationId="{DDB42AD5-6F10-3F52-1EF3-352058BF4C0C}"/>
          </ac:picMkLst>
        </pc:picChg>
        <pc:picChg chg="del">
          <ac:chgData name="Terry Ruas" userId="e37897c0e6891740" providerId="LiveId" clId="{E9C958BA-4472-49AF-A28B-50D619E6B815}" dt="2023-06-30T06:12:31.685" v="12490" actId="478"/>
          <ac:picMkLst>
            <pc:docMk/>
            <pc:sldMk cId="495240966" sldId="1157"/>
            <ac:picMk id="4098" creationId="{BBA52D8A-24FD-8C90-C5D9-7A5B438F9EBA}"/>
          </ac:picMkLst>
        </pc:picChg>
        <pc:picChg chg="del">
          <ac:chgData name="Terry Ruas" userId="e37897c0e6891740" providerId="LiveId" clId="{E9C958BA-4472-49AF-A28B-50D619E6B815}" dt="2023-06-30T06:12:31.685" v="12490" actId="478"/>
          <ac:picMkLst>
            <pc:docMk/>
            <pc:sldMk cId="495240966" sldId="1157"/>
            <ac:picMk id="4100" creationId="{220A053D-5299-18A2-6CD2-0A24E024C5A9}"/>
          </ac:picMkLst>
        </pc:picChg>
        <pc:picChg chg="del">
          <ac:chgData name="Terry Ruas" userId="e37897c0e6891740" providerId="LiveId" clId="{E9C958BA-4472-49AF-A28B-50D619E6B815}" dt="2023-06-30T06:12:31.685" v="12490" actId="478"/>
          <ac:picMkLst>
            <pc:docMk/>
            <pc:sldMk cId="495240966" sldId="1157"/>
            <ac:picMk id="4104" creationId="{A097387B-7FF7-55AB-4184-55E6BB6D6E32}"/>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12:58.924" v="12503"/>
              <pc2:cmMkLst xmlns:pc2="http://schemas.microsoft.com/office/powerpoint/2019/9/main/command">
                <pc:docMk/>
                <pc:sldMk cId="495240966" sldId="1157"/>
                <pc2:cmMk id="{8C212F93-AC30-465A-A77A-8594EADC7899}"/>
              </pc2:cmMkLst>
              <pc226:cmRplyChg chg="add">
                <pc226:chgData name="Terry Ruas" userId="e37897c0e6891740" providerId="LiveId" clId="{E9C958BA-4472-49AF-A28B-50D619E6B815}" dt="2023-06-30T06:12:12.144" v="12487"/>
                <pc2:cmRplyMkLst xmlns:pc2="http://schemas.microsoft.com/office/powerpoint/2019/9/main/command">
                  <pc:docMk/>
                  <pc:sldMk cId="495240966" sldId="1157"/>
                  <pc2:cmMk id="{8C212F93-AC30-465A-A77A-8594EADC7899}"/>
                  <pc2:cmRplyMk id="{A4B8E767-0B6A-42AF-8D01-8B04FC8F26E6}"/>
                </pc2:cmRplyMkLst>
              </pc226:cmRplyChg>
            </pc226:cmChg>
          </p:ext>
        </pc:extLst>
      </pc:sldChg>
      <pc:sldChg chg="addSp modSp add del mod modAnim">
        <pc:chgData name="Terry Ruas" userId="e37897c0e6891740" providerId="LiveId" clId="{E9C958BA-4472-49AF-A28B-50D619E6B815}" dt="2023-06-02T11:42:16.663" v="1099" actId="47"/>
        <pc:sldMkLst>
          <pc:docMk/>
          <pc:sldMk cId="3263991553" sldId="1157"/>
        </pc:sldMkLst>
        <pc:spChg chg="mod">
          <ac:chgData name="Terry Ruas" userId="e37897c0e6891740" providerId="LiveId" clId="{E9C958BA-4472-49AF-A28B-50D619E6B815}" dt="2023-06-02T11:41:57.083" v="1097" actId="6549"/>
          <ac:spMkLst>
            <pc:docMk/>
            <pc:sldMk cId="3263991553" sldId="1157"/>
            <ac:spMk id="3" creationId="{1B2AD5EC-1160-47EE-54B0-D08EB46B3C00}"/>
          </ac:spMkLst>
        </pc:spChg>
        <pc:spChg chg="add mod">
          <ac:chgData name="Terry Ruas" userId="e37897c0e6891740" providerId="LiveId" clId="{E9C958BA-4472-49AF-A28B-50D619E6B815}" dt="2023-06-02T11:42:00.108" v="1098"/>
          <ac:spMkLst>
            <pc:docMk/>
            <pc:sldMk cId="3263991553" sldId="1157"/>
            <ac:spMk id="4" creationId="{871045D7-F453-328B-3FCA-3D592FA75ED2}"/>
          </ac:spMkLst>
        </pc:spChg>
        <pc:spChg chg="add mod">
          <ac:chgData name="Terry Ruas" userId="e37897c0e6891740" providerId="LiveId" clId="{E9C958BA-4472-49AF-A28B-50D619E6B815}" dt="2023-06-02T11:42:00.108" v="1098"/>
          <ac:spMkLst>
            <pc:docMk/>
            <pc:sldMk cId="3263991553" sldId="1157"/>
            <ac:spMk id="5" creationId="{F91DA274-A7F6-0D7E-7E60-C6E047E390C3}"/>
          </ac:spMkLst>
        </pc:spChg>
        <pc:spChg chg="add mod">
          <ac:chgData name="Terry Ruas" userId="e37897c0e6891740" providerId="LiveId" clId="{E9C958BA-4472-49AF-A28B-50D619E6B815}" dt="2023-06-02T11:42:00.108" v="1098"/>
          <ac:spMkLst>
            <pc:docMk/>
            <pc:sldMk cId="3263991553" sldId="1157"/>
            <ac:spMk id="6" creationId="{D7B19797-8E96-FF6E-3801-39647FEA2373}"/>
          </ac:spMkLst>
        </pc:spChg>
        <pc:spChg chg="add mod">
          <ac:chgData name="Terry Ruas" userId="e37897c0e6891740" providerId="LiveId" clId="{E9C958BA-4472-49AF-A28B-50D619E6B815}" dt="2023-06-02T11:42:00.108" v="1098"/>
          <ac:spMkLst>
            <pc:docMk/>
            <pc:sldMk cId="3263991553" sldId="1157"/>
            <ac:spMk id="7" creationId="{F95F6BA8-BFE1-BDFB-5CEF-A0E5607290BA}"/>
          </ac:spMkLst>
        </pc:spChg>
        <pc:spChg chg="add mod">
          <ac:chgData name="Terry Ruas" userId="e37897c0e6891740" providerId="LiveId" clId="{E9C958BA-4472-49AF-A28B-50D619E6B815}" dt="2023-06-02T11:42:00.108" v="1098"/>
          <ac:spMkLst>
            <pc:docMk/>
            <pc:sldMk cId="3263991553" sldId="1157"/>
            <ac:spMk id="8" creationId="{9DDE6465-8142-801B-F7FE-D39A6333DE23}"/>
          </ac:spMkLst>
        </pc:spChg>
        <pc:spChg chg="add mod">
          <ac:chgData name="Terry Ruas" userId="e37897c0e6891740" providerId="LiveId" clId="{E9C958BA-4472-49AF-A28B-50D619E6B815}" dt="2023-06-02T11:42:00.108" v="1098"/>
          <ac:spMkLst>
            <pc:docMk/>
            <pc:sldMk cId="3263991553" sldId="1157"/>
            <ac:spMk id="9" creationId="{73D2678D-9D85-D4C7-CDAA-1BFB92E7C9CB}"/>
          </ac:spMkLst>
        </pc:spChg>
        <pc:spChg chg="add mod">
          <ac:chgData name="Terry Ruas" userId="e37897c0e6891740" providerId="LiveId" clId="{E9C958BA-4472-49AF-A28B-50D619E6B815}" dt="2023-06-02T11:42:00.108" v="1098"/>
          <ac:spMkLst>
            <pc:docMk/>
            <pc:sldMk cId="3263991553" sldId="1157"/>
            <ac:spMk id="10" creationId="{16CA2C22-47E5-EA63-2F4A-734AAA81DD99}"/>
          </ac:spMkLst>
        </pc:spChg>
        <pc:spChg chg="add mod">
          <ac:chgData name="Terry Ruas" userId="e37897c0e6891740" providerId="LiveId" clId="{E9C958BA-4472-49AF-A28B-50D619E6B815}" dt="2023-06-02T11:42:00.108" v="1098"/>
          <ac:spMkLst>
            <pc:docMk/>
            <pc:sldMk cId="3263991553" sldId="1157"/>
            <ac:spMk id="11" creationId="{5DC1674A-7B69-CFA1-82F7-A2C4E69C89BE}"/>
          </ac:spMkLst>
        </pc:spChg>
        <pc:spChg chg="add mod">
          <ac:chgData name="Terry Ruas" userId="e37897c0e6891740" providerId="LiveId" clId="{E9C958BA-4472-49AF-A28B-50D619E6B815}" dt="2023-06-02T11:42:00.108" v="1098"/>
          <ac:spMkLst>
            <pc:docMk/>
            <pc:sldMk cId="3263991553" sldId="1157"/>
            <ac:spMk id="12" creationId="{70339ACB-968B-E3A9-C915-EE1DDB416E77}"/>
          </ac:spMkLst>
        </pc:spChg>
        <pc:spChg chg="add mod">
          <ac:chgData name="Terry Ruas" userId="e37897c0e6891740" providerId="LiveId" clId="{E9C958BA-4472-49AF-A28B-50D619E6B815}" dt="2023-06-02T11:42:00.108" v="1098"/>
          <ac:spMkLst>
            <pc:docMk/>
            <pc:sldMk cId="3263991553" sldId="1157"/>
            <ac:spMk id="13" creationId="{F2312BD5-C792-ED87-111A-1BCC945DB613}"/>
          </ac:spMkLst>
        </pc:spChg>
        <pc:spChg chg="add mod">
          <ac:chgData name="Terry Ruas" userId="e37897c0e6891740" providerId="LiveId" clId="{E9C958BA-4472-49AF-A28B-50D619E6B815}" dt="2023-06-02T11:42:00.108" v="1098"/>
          <ac:spMkLst>
            <pc:docMk/>
            <pc:sldMk cId="3263991553" sldId="1157"/>
            <ac:spMk id="14" creationId="{D475ED6A-FD11-791B-D4DA-7BE90A05431C}"/>
          </ac:spMkLst>
        </pc:spChg>
        <pc:spChg chg="add mod">
          <ac:chgData name="Terry Ruas" userId="e37897c0e6891740" providerId="LiveId" clId="{E9C958BA-4472-49AF-A28B-50D619E6B815}" dt="2023-06-02T11:42:00.108" v="1098"/>
          <ac:spMkLst>
            <pc:docMk/>
            <pc:sldMk cId="3263991553" sldId="1157"/>
            <ac:spMk id="15" creationId="{78F75DE6-EBA4-E040-085D-897B4D800285}"/>
          </ac:spMkLst>
        </pc:spChg>
        <pc:spChg chg="add mod">
          <ac:chgData name="Terry Ruas" userId="e37897c0e6891740" providerId="LiveId" clId="{E9C958BA-4472-49AF-A28B-50D619E6B815}" dt="2023-06-02T11:42:00.108" v="1098"/>
          <ac:spMkLst>
            <pc:docMk/>
            <pc:sldMk cId="3263991553" sldId="1157"/>
            <ac:spMk id="16" creationId="{F39A2B64-E0C2-0886-40EC-9257A8D0F0CA}"/>
          </ac:spMkLst>
        </pc:spChg>
        <pc:spChg chg="add mod">
          <ac:chgData name="Terry Ruas" userId="e37897c0e6891740" providerId="LiveId" clId="{E9C958BA-4472-49AF-A28B-50D619E6B815}" dt="2023-06-02T11:42:00.108" v="1098"/>
          <ac:spMkLst>
            <pc:docMk/>
            <pc:sldMk cId="3263991553" sldId="1157"/>
            <ac:spMk id="17" creationId="{504524BE-BCEB-EA92-0F04-D690987DC524}"/>
          </ac:spMkLst>
        </pc:spChg>
        <pc:spChg chg="add mod">
          <ac:chgData name="Terry Ruas" userId="e37897c0e6891740" providerId="LiveId" clId="{E9C958BA-4472-49AF-A28B-50D619E6B815}" dt="2023-06-02T11:42:00.108" v="1098"/>
          <ac:spMkLst>
            <pc:docMk/>
            <pc:sldMk cId="3263991553" sldId="1157"/>
            <ac:spMk id="18" creationId="{A3E8700E-EBD7-1339-0D78-E7F96C7149BE}"/>
          </ac:spMkLst>
        </pc:spChg>
        <pc:spChg chg="add mod">
          <ac:chgData name="Terry Ruas" userId="e37897c0e6891740" providerId="LiveId" clId="{E9C958BA-4472-49AF-A28B-50D619E6B815}" dt="2023-06-02T11:42:00.108" v="1098"/>
          <ac:spMkLst>
            <pc:docMk/>
            <pc:sldMk cId="3263991553" sldId="1157"/>
            <ac:spMk id="19" creationId="{16F6F138-CD79-8DBB-FE51-39065FF0D9D7}"/>
          </ac:spMkLst>
        </pc:spChg>
        <pc:spChg chg="add mod">
          <ac:chgData name="Terry Ruas" userId="e37897c0e6891740" providerId="LiveId" clId="{E9C958BA-4472-49AF-A28B-50D619E6B815}" dt="2023-06-02T11:42:00.108" v="1098"/>
          <ac:spMkLst>
            <pc:docMk/>
            <pc:sldMk cId="3263991553" sldId="1157"/>
            <ac:spMk id="23" creationId="{1FD1372C-714B-4577-D45F-CD84259321B9}"/>
          </ac:spMkLst>
        </pc:spChg>
        <pc:spChg chg="add mod">
          <ac:chgData name="Terry Ruas" userId="e37897c0e6891740" providerId="LiveId" clId="{E9C958BA-4472-49AF-A28B-50D619E6B815}" dt="2023-06-02T11:42:00.108" v="1098"/>
          <ac:spMkLst>
            <pc:docMk/>
            <pc:sldMk cId="3263991553" sldId="1157"/>
            <ac:spMk id="24" creationId="{C1F21EF6-6629-5684-F500-2D80C4361E69}"/>
          </ac:spMkLst>
        </pc:spChg>
        <pc:spChg chg="add mod">
          <ac:chgData name="Terry Ruas" userId="e37897c0e6891740" providerId="LiveId" clId="{E9C958BA-4472-49AF-A28B-50D619E6B815}" dt="2023-06-02T11:42:00.108" v="1098"/>
          <ac:spMkLst>
            <pc:docMk/>
            <pc:sldMk cId="3263991553" sldId="1157"/>
            <ac:spMk id="25" creationId="{3D7926C5-5309-54A3-004F-7577F97D5509}"/>
          </ac:spMkLst>
        </pc:spChg>
        <pc:spChg chg="add mod">
          <ac:chgData name="Terry Ruas" userId="e37897c0e6891740" providerId="LiveId" clId="{E9C958BA-4472-49AF-A28B-50D619E6B815}" dt="2023-06-02T11:42:00.108" v="1098"/>
          <ac:spMkLst>
            <pc:docMk/>
            <pc:sldMk cId="3263991553" sldId="1157"/>
            <ac:spMk id="26" creationId="{1627E2E5-5DA8-F7D0-7F8E-D3E59542FC21}"/>
          </ac:spMkLst>
        </pc:spChg>
        <pc:spChg chg="add mod">
          <ac:chgData name="Terry Ruas" userId="e37897c0e6891740" providerId="LiveId" clId="{E9C958BA-4472-49AF-A28B-50D619E6B815}" dt="2023-06-02T11:42:00.108" v="1098"/>
          <ac:spMkLst>
            <pc:docMk/>
            <pc:sldMk cId="3263991553" sldId="1157"/>
            <ac:spMk id="27" creationId="{F3AFC79C-DE82-5528-7333-BF658F2F703C}"/>
          </ac:spMkLst>
        </pc:spChg>
        <pc:spChg chg="add mod">
          <ac:chgData name="Terry Ruas" userId="e37897c0e6891740" providerId="LiveId" clId="{E9C958BA-4472-49AF-A28B-50D619E6B815}" dt="2023-06-02T11:42:00.108" v="1098"/>
          <ac:spMkLst>
            <pc:docMk/>
            <pc:sldMk cId="3263991553" sldId="1157"/>
            <ac:spMk id="28" creationId="{94F522B2-1205-AC2A-EECE-419546B22EFF}"/>
          </ac:spMkLst>
        </pc:spChg>
        <pc:spChg chg="add mod">
          <ac:chgData name="Terry Ruas" userId="e37897c0e6891740" providerId="LiveId" clId="{E9C958BA-4472-49AF-A28B-50D619E6B815}" dt="2023-06-02T11:42:00.108" v="1098"/>
          <ac:spMkLst>
            <pc:docMk/>
            <pc:sldMk cId="3263991553" sldId="1157"/>
            <ac:spMk id="29" creationId="{C01F4828-7118-F797-55E0-49CB3C5953DC}"/>
          </ac:spMkLst>
        </pc:spChg>
        <pc:spChg chg="add mod">
          <ac:chgData name="Terry Ruas" userId="e37897c0e6891740" providerId="LiveId" clId="{E9C958BA-4472-49AF-A28B-50D619E6B815}" dt="2023-06-02T11:42:00.108" v="1098"/>
          <ac:spMkLst>
            <pc:docMk/>
            <pc:sldMk cId="3263991553" sldId="1157"/>
            <ac:spMk id="30" creationId="{0A261310-EA9A-1B94-373E-FAC25EEDBF9C}"/>
          </ac:spMkLst>
        </pc:spChg>
        <pc:spChg chg="add mod">
          <ac:chgData name="Terry Ruas" userId="e37897c0e6891740" providerId="LiveId" clId="{E9C958BA-4472-49AF-A28B-50D619E6B815}" dt="2023-06-02T11:42:00.108" v="1098"/>
          <ac:spMkLst>
            <pc:docMk/>
            <pc:sldMk cId="3263991553" sldId="1157"/>
            <ac:spMk id="31" creationId="{21D998F4-0A55-D5BB-0A50-44AAD8AC063B}"/>
          </ac:spMkLst>
        </pc:spChg>
        <pc:spChg chg="add mod">
          <ac:chgData name="Terry Ruas" userId="e37897c0e6891740" providerId="LiveId" clId="{E9C958BA-4472-49AF-A28B-50D619E6B815}" dt="2023-06-02T11:42:00.108" v="1098"/>
          <ac:spMkLst>
            <pc:docMk/>
            <pc:sldMk cId="3263991553" sldId="1157"/>
            <ac:spMk id="32" creationId="{72836B6A-DCB4-1A9C-B869-2D99BEEFA0C0}"/>
          </ac:spMkLst>
        </pc:spChg>
        <pc:spChg chg="add mod">
          <ac:chgData name="Terry Ruas" userId="e37897c0e6891740" providerId="LiveId" clId="{E9C958BA-4472-49AF-A28B-50D619E6B815}" dt="2023-06-02T11:42:00.108" v="1098"/>
          <ac:spMkLst>
            <pc:docMk/>
            <pc:sldMk cId="3263991553" sldId="1157"/>
            <ac:spMk id="33" creationId="{229C5C4D-07A9-AEFC-F15E-67FAF8373A73}"/>
          </ac:spMkLst>
        </pc:spChg>
        <pc:spChg chg="add mod">
          <ac:chgData name="Terry Ruas" userId="e37897c0e6891740" providerId="LiveId" clId="{E9C958BA-4472-49AF-A28B-50D619E6B815}" dt="2023-06-02T11:42:00.108" v="1098"/>
          <ac:spMkLst>
            <pc:docMk/>
            <pc:sldMk cId="3263991553" sldId="1157"/>
            <ac:spMk id="34" creationId="{A5DAAA02-1940-0C57-5286-D822D281DABD}"/>
          </ac:spMkLst>
        </pc:spChg>
        <pc:spChg chg="add mod">
          <ac:chgData name="Terry Ruas" userId="e37897c0e6891740" providerId="LiveId" clId="{E9C958BA-4472-49AF-A28B-50D619E6B815}" dt="2023-06-02T11:42:00.108" v="1098"/>
          <ac:spMkLst>
            <pc:docMk/>
            <pc:sldMk cId="3263991553" sldId="1157"/>
            <ac:spMk id="37" creationId="{9642A802-7595-9A19-38C3-542BEB6789DC}"/>
          </ac:spMkLst>
        </pc:spChg>
        <pc:spChg chg="add mod">
          <ac:chgData name="Terry Ruas" userId="e37897c0e6891740" providerId="LiveId" clId="{E9C958BA-4472-49AF-A28B-50D619E6B815}" dt="2023-06-02T11:42:00.108" v="1098"/>
          <ac:spMkLst>
            <pc:docMk/>
            <pc:sldMk cId="3263991553" sldId="1157"/>
            <ac:spMk id="38" creationId="{38B1530C-14EF-F256-B350-92CA102334B5}"/>
          </ac:spMkLst>
        </pc:spChg>
        <pc:spChg chg="add mod">
          <ac:chgData name="Terry Ruas" userId="e37897c0e6891740" providerId="LiveId" clId="{E9C958BA-4472-49AF-A28B-50D619E6B815}" dt="2023-06-02T11:42:00.108" v="1098"/>
          <ac:spMkLst>
            <pc:docMk/>
            <pc:sldMk cId="3263991553" sldId="1157"/>
            <ac:spMk id="39" creationId="{2B79B1D8-BC26-8143-58B7-EFBC3132CFBD}"/>
          </ac:spMkLst>
        </pc:spChg>
        <pc:cxnChg chg="add mod">
          <ac:chgData name="Terry Ruas" userId="e37897c0e6891740" providerId="LiveId" clId="{E9C958BA-4472-49AF-A28B-50D619E6B815}" dt="2023-06-02T11:42:00.108" v="1098"/>
          <ac:cxnSpMkLst>
            <pc:docMk/>
            <pc:sldMk cId="3263991553" sldId="1157"/>
            <ac:cxnSpMk id="20" creationId="{DCADD15A-7E65-2445-C146-AD7AB7F3A7BF}"/>
          </ac:cxnSpMkLst>
        </pc:cxnChg>
        <pc:cxnChg chg="add mod">
          <ac:chgData name="Terry Ruas" userId="e37897c0e6891740" providerId="LiveId" clId="{E9C958BA-4472-49AF-A28B-50D619E6B815}" dt="2023-06-02T11:42:00.108" v="1098"/>
          <ac:cxnSpMkLst>
            <pc:docMk/>
            <pc:sldMk cId="3263991553" sldId="1157"/>
            <ac:cxnSpMk id="21" creationId="{1E319375-93FF-952C-F05A-306B6367C73A}"/>
          </ac:cxnSpMkLst>
        </pc:cxnChg>
        <pc:cxnChg chg="add mod">
          <ac:chgData name="Terry Ruas" userId="e37897c0e6891740" providerId="LiveId" clId="{E9C958BA-4472-49AF-A28B-50D619E6B815}" dt="2023-06-02T11:42:00.108" v="1098"/>
          <ac:cxnSpMkLst>
            <pc:docMk/>
            <pc:sldMk cId="3263991553" sldId="1157"/>
            <ac:cxnSpMk id="22" creationId="{44BAF15F-6B03-6EB7-EB6A-4039B29AD89A}"/>
          </ac:cxnSpMkLst>
        </pc:cxnChg>
        <pc:cxnChg chg="add mod">
          <ac:chgData name="Terry Ruas" userId="e37897c0e6891740" providerId="LiveId" clId="{E9C958BA-4472-49AF-A28B-50D619E6B815}" dt="2023-06-02T11:42:00.108" v="1098"/>
          <ac:cxnSpMkLst>
            <pc:docMk/>
            <pc:sldMk cId="3263991553" sldId="1157"/>
            <ac:cxnSpMk id="35" creationId="{66DE89C3-C472-2578-0C27-0686C4428962}"/>
          </ac:cxnSpMkLst>
        </pc:cxnChg>
        <pc:cxnChg chg="add mod">
          <ac:chgData name="Terry Ruas" userId="e37897c0e6891740" providerId="LiveId" clId="{E9C958BA-4472-49AF-A28B-50D619E6B815}" dt="2023-06-02T11:42:00.108" v="1098"/>
          <ac:cxnSpMkLst>
            <pc:docMk/>
            <pc:sldMk cId="3263991553" sldId="1157"/>
            <ac:cxnSpMk id="36" creationId="{15247850-E17F-6BB6-CB76-FFEAEE2C74B7}"/>
          </ac:cxnSpMkLst>
        </pc:cxnChg>
      </pc:sldChg>
      <pc:sldChg chg="modSp add mod ord">
        <pc:chgData name="Terry Ruas" userId="e37897c0e6891740" providerId="LiveId" clId="{E9C958BA-4472-49AF-A28B-50D619E6B815}" dt="2023-06-28T08:11:42.178" v="8770"/>
        <pc:sldMkLst>
          <pc:docMk/>
          <pc:sldMk cId="3399889454" sldId="1158"/>
        </pc:sldMkLst>
        <pc:spChg chg="mod">
          <ac:chgData name="Terry Ruas" userId="e37897c0e6891740" providerId="LiveId" clId="{E9C958BA-4472-49AF-A28B-50D619E6B815}" dt="2023-06-07T11:43:14.764" v="8395" actId="255"/>
          <ac:spMkLst>
            <pc:docMk/>
            <pc:sldMk cId="3399889454" sldId="1158"/>
            <ac:spMk id="6" creationId="{1F9211DB-E856-2412-1A3F-D7549AD41A2D}"/>
          </ac:spMkLst>
        </pc:spChg>
      </pc:sldChg>
      <pc:sldChg chg="modSp add mod ord modShow">
        <pc:chgData name="Terry Ruas" userId="e37897c0e6891740" providerId="LiveId" clId="{E9C958BA-4472-49AF-A28B-50D619E6B815}" dt="2023-06-30T06:16:43.983" v="12560" actId="255"/>
        <pc:sldMkLst>
          <pc:docMk/>
          <pc:sldMk cId="2414978653" sldId="1159"/>
        </pc:sldMkLst>
        <pc:spChg chg="mod">
          <ac:chgData name="Terry Ruas" userId="e37897c0e6891740" providerId="LiveId" clId="{E9C958BA-4472-49AF-A28B-50D619E6B815}" dt="2023-06-30T06:16:43.983" v="12560" actId="255"/>
          <ac:spMkLst>
            <pc:docMk/>
            <pc:sldMk cId="2414978653" sldId="1159"/>
            <ac:spMk id="6" creationId="{1F9211DB-E856-2412-1A3F-D7549AD41A2D}"/>
          </ac:spMkLst>
        </pc:spChg>
      </pc:sldChg>
      <pc:sldChg chg="addSp delSp modSp new mod ord modClrScheme chgLayout">
        <pc:chgData name="Terry Ruas" userId="e37897c0e6891740" providerId="LiveId" clId="{E9C958BA-4472-49AF-A28B-50D619E6B815}" dt="2023-06-28T08:11:42.178" v="8770"/>
        <pc:sldMkLst>
          <pc:docMk/>
          <pc:sldMk cId="3774461931" sldId="1160"/>
        </pc:sldMkLst>
        <pc:spChg chg="del mod ord">
          <ac:chgData name="Terry Ruas" userId="e37897c0e6891740" providerId="LiveId" clId="{E9C958BA-4472-49AF-A28B-50D619E6B815}" dt="2023-06-02T12:23:25.809" v="1577" actId="700"/>
          <ac:spMkLst>
            <pc:docMk/>
            <pc:sldMk cId="3774461931" sldId="1160"/>
            <ac:spMk id="2" creationId="{6DAC7950-36F8-0CF9-92D6-82D220028C3E}"/>
          </ac:spMkLst>
        </pc:spChg>
        <pc:spChg chg="del mod ord">
          <ac:chgData name="Terry Ruas" userId="e37897c0e6891740" providerId="LiveId" clId="{E9C958BA-4472-49AF-A28B-50D619E6B815}" dt="2023-06-02T12:23:25.809" v="1577" actId="700"/>
          <ac:spMkLst>
            <pc:docMk/>
            <pc:sldMk cId="3774461931" sldId="1160"/>
            <ac:spMk id="3" creationId="{AA32C6E1-502F-7AA8-0FE1-DC954B81957D}"/>
          </ac:spMkLst>
        </pc:spChg>
        <pc:spChg chg="add mod ord">
          <ac:chgData name="Terry Ruas" userId="e37897c0e6891740" providerId="LiveId" clId="{E9C958BA-4472-49AF-A28B-50D619E6B815}" dt="2023-06-07T11:03:03.524" v="6961" actId="1076"/>
          <ac:spMkLst>
            <pc:docMk/>
            <pc:sldMk cId="3774461931" sldId="1160"/>
            <ac:spMk id="4" creationId="{2E9B2767-64B5-C911-344B-98A772A6E04E}"/>
          </ac:spMkLst>
        </pc:spChg>
        <pc:spChg chg="add mod ord">
          <ac:chgData name="Terry Ruas" userId="e37897c0e6891740" providerId="LiveId" clId="{E9C958BA-4472-49AF-A28B-50D619E6B815}" dt="2023-06-02T12:23:25.809" v="1577" actId="700"/>
          <ac:spMkLst>
            <pc:docMk/>
            <pc:sldMk cId="3774461931" sldId="1160"/>
            <ac:spMk id="5" creationId="{5CBBA231-64D0-686D-3854-89113EE1D276}"/>
          </ac:spMkLst>
        </pc:spChg>
        <pc:picChg chg="add mod">
          <ac:chgData name="Terry Ruas" userId="e37897c0e6891740" providerId="LiveId" clId="{E9C958BA-4472-49AF-A28B-50D619E6B815}" dt="2023-06-07T11:03:00.459" v="6960" actId="1076"/>
          <ac:picMkLst>
            <pc:docMk/>
            <pc:sldMk cId="3774461931" sldId="1160"/>
            <ac:picMk id="3" creationId="{8289F9B8-BB13-43DB-86C5-515BFDA41599}"/>
          </ac:picMkLst>
        </pc:picChg>
      </pc:sldChg>
      <pc:sldChg chg="addSp modSp add mod ord modCm">
        <pc:chgData name="Terry Ruas" userId="e37897c0e6891740" providerId="LiveId" clId="{E9C958BA-4472-49AF-A28B-50D619E6B815}" dt="2023-06-30T06:14:55.254" v="12536"/>
        <pc:sldMkLst>
          <pc:docMk/>
          <pc:sldMk cId="2162007810" sldId="1161"/>
        </pc:sldMkLst>
        <pc:spChg chg="mod">
          <ac:chgData name="Terry Ruas" userId="e37897c0e6891740" providerId="LiveId" clId="{E9C958BA-4472-49AF-A28B-50D619E6B815}" dt="2023-06-02T12:23:54.484" v="1616" actId="20577"/>
          <ac:spMkLst>
            <pc:docMk/>
            <pc:sldMk cId="2162007810" sldId="1161"/>
            <ac:spMk id="4" creationId="{2E9B2767-64B5-C911-344B-98A772A6E04E}"/>
          </ac:spMkLst>
        </pc:spChg>
        <pc:picChg chg="add mod">
          <ac:chgData name="Terry Ruas" userId="e37897c0e6891740" providerId="LiveId" clId="{E9C958BA-4472-49AF-A28B-50D619E6B815}" dt="2023-06-07T10:57:03.467" v="6936" actId="1076"/>
          <ac:picMkLst>
            <pc:docMk/>
            <pc:sldMk cId="2162007810" sldId="1161"/>
            <ac:picMk id="3" creationId="{D5F97820-E9DA-08FF-5847-77DE494EF66F}"/>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14:55.254" v="12536"/>
              <pc2:cmMkLst xmlns:pc2="http://schemas.microsoft.com/office/powerpoint/2019/9/main/command">
                <pc:docMk/>
                <pc:sldMk cId="2162007810" sldId="1161"/>
                <pc2:cmMk id="{0EC1705D-A4F3-4479-B263-A0D2E28F407E}"/>
              </pc2:cmMkLst>
              <pc226:cmRplyChg chg="add">
                <pc226:chgData name="Terry Ruas" userId="e37897c0e6891740" providerId="LiveId" clId="{E9C958BA-4472-49AF-A28B-50D619E6B815}" dt="2023-06-30T06:14:53.632" v="12535"/>
                <pc2:cmRplyMkLst xmlns:pc2="http://schemas.microsoft.com/office/powerpoint/2019/9/main/command">
                  <pc:docMk/>
                  <pc:sldMk cId="2162007810" sldId="1161"/>
                  <pc2:cmMk id="{0EC1705D-A4F3-4479-B263-A0D2E28F407E}"/>
                  <pc2:cmRplyMk id="{5AB4A0A0-9A8C-4EC1-B4A3-C13BAE9A365A}"/>
                </pc2:cmRplyMkLst>
              </pc226:cmRplyChg>
            </pc226:cmChg>
          </p:ext>
        </pc:extLst>
      </pc:sldChg>
      <pc:sldChg chg="addSp modSp add mod ord modClrScheme chgLayout">
        <pc:chgData name="Terry Ruas" userId="e37897c0e6891740" providerId="LiveId" clId="{E9C958BA-4472-49AF-A28B-50D619E6B815}" dt="2023-06-28T11:10:57.753" v="11674"/>
        <pc:sldMkLst>
          <pc:docMk/>
          <pc:sldMk cId="3607291204" sldId="1162"/>
        </pc:sldMkLst>
        <pc:spChg chg="mod ord">
          <ac:chgData name="Terry Ruas" userId="e37897c0e6891740" providerId="LiveId" clId="{E9C958BA-4472-49AF-A28B-50D619E6B815}" dt="2023-06-02T13:54:14.727" v="2538" actId="6549"/>
          <ac:spMkLst>
            <pc:docMk/>
            <pc:sldMk cId="3607291204" sldId="1162"/>
            <ac:spMk id="2" creationId="{C94A026F-BE7F-B048-B89B-CA5C833DEB62}"/>
          </ac:spMkLst>
        </pc:spChg>
        <pc:spChg chg="mod ord">
          <ac:chgData name="Terry Ruas" userId="e37897c0e6891740" providerId="LiveId" clId="{E9C958BA-4472-49AF-A28B-50D619E6B815}" dt="2023-06-02T12:24:18.354" v="1618" actId="700"/>
          <ac:spMkLst>
            <pc:docMk/>
            <pc:sldMk cId="3607291204" sldId="1162"/>
            <ac:spMk id="3" creationId="{5B6482A8-55E8-754C-B68F-A360E4B84A05}"/>
          </ac:spMkLst>
        </pc:spChg>
        <pc:spChg chg="add mod ord">
          <ac:chgData name="Terry Ruas" userId="e37897c0e6891740" providerId="LiveId" clId="{E9C958BA-4472-49AF-A28B-50D619E6B815}" dt="2023-06-02T12:24:18.354" v="1618" actId="700"/>
          <ac:spMkLst>
            <pc:docMk/>
            <pc:sldMk cId="3607291204" sldId="1162"/>
            <ac:spMk id="5" creationId="{ABA3F556-E119-C234-5D8C-B04487D54107}"/>
          </ac:spMkLst>
        </pc:spChg>
        <pc:spChg chg="mod">
          <ac:chgData name="Terry Ruas" userId="e37897c0e6891740" providerId="LiveId" clId="{E9C958BA-4472-49AF-A28B-50D619E6B815}" dt="2023-06-12T14:37:41.976" v="8491" actId="1076"/>
          <ac:spMkLst>
            <pc:docMk/>
            <pc:sldMk cId="3607291204" sldId="1162"/>
            <ac:spMk id="10" creationId="{B699C551-2F1E-4E3C-B8DC-BCD56D78FB82}"/>
          </ac:spMkLst>
        </pc:spChg>
      </pc:sldChg>
      <pc:sldChg chg="modSp add mod ord modClrScheme chgLayout">
        <pc:chgData name="Terry Ruas" userId="e37897c0e6891740" providerId="LiveId" clId="{E9C958BA-4472-49AF-A28B-50D619E6B815}" dt="2023-06-28T11:10:57.753" v="11674"/>
        <pc:sldMkLst>
          <pc:docMk/>
          <pc:sldMk cId="690590173" sldId="1163"/>
        </pc:sldMkLst>
        <pc:spChg chg="mod ord">
          <ac:chgData name="Terry Ruas" userId="e37897c0e6891740" providerId="LiveId" clId="{E9C958BA-4472-49AF-A28B-50D619E6B815}" dt="2023-06-28T09:04:01.871" v="9949" actId="20577"/>
          <ac:spMkLst>
            <pc:docMk/>
            <pc:sldMk cId="690590173" sldId="1163"/>
            <ac:spMk id="2" creationId="{C94A026F-BE7F-B048-B89B-CA5C833DEB62}"/>
          </ac:spMkLst>
        </pc:spChg>
        <pc:spChg chg="mod ord">
          <ac:chgData name="Terry Ruas" userId="e37897c0e6891740" providerId="LiveId" clId="{E9C958BA-4472-49AF-A28B-50D619E6B815}" dt="2023-06-02T12:24:18.354" v="1618" actId="700"/>
          <ac:spMkLst>
            <pc:docMk/>
            <pc:sldMk cId="690590173" sldId="1163"/>
            <ac:spMk id="3" creationId="{5B6482A8-55E8-754C-B68F-A360E4B84A05}"/>
          </ac:spMkLst>
        </pc:spChg>
        <pc:spChg chg="mod ord">
          <ac:chgData name="Terry Ruas" userId="e37897c0e6891740" providerId="LiveId" clId="{E9C958BA-4472-49AF-A28B-50D619E6B815}" dt="2023-06-05T08:56:36.813" v="3584" actId="20577"/>
          <ac:spMkLst>
            <pc:docMk/>
            <pc:sldMk cId="690590173" sldId="1163"/>
            <ac:spMk id="4" creationId="{676D9EF7-1DA8-D440-A613-E3F447A30BC7}"/>
          </ac:spMkLst>
        </pc:spChg>
        <pc:spChg chg="mod">
          <ac:chgData name="Terry Ruas" userId="e37897c0e6891740" providerId="LiveId" clId="{E9C958BA-4472-49AF-A28B-50D619E6B815}" dt="2023-06-05T08:56:13.013" v="3576" actId="113"/>
          <ac:spMkLst>
            <pc:docMk/>
            <pc:sldMk cId="690590173" sldId="1163"/>
            <ac:spMk id="8" creationId="{E546F83B-43A2-4400-BF35-21B0D3710551}"/>
          </ac:spMkLst>
        </pc:spChg>
        <pc:picChg chg="mod">
          <ac:chgData name="Terry Ruas" userId="e37897c0e6891740" providerId="LiveId" clId="{E9C958BA-4472-49AF-A28B-50D619E6B815}" dt="2023-06-02T12:24:42.781" v="1622" actId="1076"/>
          <ac:picMkLst>
            <pc:docMk/>
            <pc:sldMk cId="690590173" sldId="1163"/>
            <ac:picMk id="7" creationId="{9C0AD7A3-7156-4691-B883-A513131B4618}"/>
          </ac:picMkLst>
        </pc:picChg>
      </pc:sldChg>
      <pc:sldChg chg="addSp delSp modSp add mod ord">
        <pc:chgData name="Terry Ruas" userId="e37897c0e6891740" providerId="LiveId" clId="{E9C958BA-4472-49AF-A28B-50D619E6B815}" dt="2023-06-07T11:00:28.334" v="6951" actId="1076"/>
        <pc:sldMkLst>
          <pc:docMk/>
          <pc:sldMk cId="908663835" sldId="1164"/>
        </pc:sldMkLst>
        <pc:spChg chg="mod">
          <ac:chgData name="Terry Ruas" userId="e37897c0e6891740" providerId="LiveId" clId="{E9C958BA-4472-49AF-A28B-50D619E6B815}" dt="2023-06-02T12:27:47.678" v="1667" actId="20577"/>
          <ac:spMkLst>
            <pc:docMk/>
            <pc:sldMk cId="908663835" sldId="1164"/>
            <ac:spMk id="4" creationId="{2E9B2767-64B5-C911-344B-98A772A6E04E}"/>
          </ac:spMkLst>
        </pc:spChg>
        <pc:picChg chg="add del mod">
          <ac:chgData name="Terry Ruas" userId="e37897c0e6891740" providerId="LiveId" clId="{E9C958BA-4472-49AF-A28B-50D619E6B815}" dt="2023-06-07T11:00:13.839" v="6946" actId="478"/>
          <ac:picMkLst>
            <pc:docMk/>
            <pc:sldMk cId="908663835" sldId="1164"/>
            <ac:picMk id="3" creationId="{A8A84C3D-8D38-86A8-DBB9-279951C133DE}"/>
          </ac:picMkLst>
        </pc:picChg>
        <pc:picChg chg="add mod">
          <ac:chgData name="Terry Ruas" userId="e37897c0e6891740" providerId="LiveId" clId="{E9C958BA-4472-49AF-A28B-50D619E6B815}" dt="2023-06-07T11:00:28.334" v="6951" actId="1076"/>
          <ac:picMkLst>
            <pc:docMk/>
            <pc:sldMk cId="908663835" sldId="1164"/>
            <ac:picMk id="7" creationId="{C90DD4EB-11B0-F1EB-E977-804B0180711B}"/>
          </ac:picMkLst>
        </pc:picChg>
      </pc:sldChg>
      <pc:sldChg chg="addSp delSp modSp add del mod ord modNotesTx">
        <pc:chgData name="Terry Ruas" userId="e37897c0e6891740" providerId="LiveId" clId="{E9C958BA-4472-49AF-A28B-50D619E6B815}" dt="2023-06-05T09:18:59.157" v="3909" actId="47"/>
        <pc:sldMkLst>
          <pc:docMk/>
          <pc:sldMk cId="1197543947" sldId="1165"/>
        </pc:sldMkLst>
        <pc:spChg chg="mod">
          <ac:chgData name="Terry Ruas" userId="e37897c0e6891740" providerId="LiveId" clId="{E9C958BA-4472-49AF-A28B-50D619E6B815}" dt="2023-06-02T12:29:11.448" v="1696" actId="20577"/>
          <ac:spMkLst>
            <pc:docMk/>
            <pc:sldMk cId="1197543947" sldId="1165"/>
            <ac:spMk id="5" creationId="{C0E262EF-D2AA-AFC5-FA2C-25F6658CD5FE}"/>
          </ac:spMkLst>
        </pc:spChg>
        <pc:spChg chg="mod">
          <ac:chgData name="Terry Ruas" userId="e37897c0e6891740" providerId="LiveId" clId="{E9C958BA-4472-49AF-A28B-50D619E6B815}" dt="2023-06-02T15:58:21.815" v="2731"/>
          <ac:spMkLst>
            <pc:docMk/>
            <pc:sldMk cId="1197543947" sldId="1165"/>
            <ac:spMk id="6" creationId="{1F9211DB-E856-2412-1A3F-D7549AD41A2D}"/>
          </ac:spMkLst>
        </pc:spChg>
        <pc:picChg chg="add del mod">
          <ac:chgData name="Terry Ruas" userId="e37897c0e6891740" providerId="LiveId" clId="{E9C958BA-4472-49AF-A28B-50D619E6B815}" dt="2023-06-02T12:35:14.354" v="1724" actId="478"/>
          <ac:picMkLst>
            <pc:docMk/>
            <pc:sldMk cId="1197543947" sldId="1165"/>
            <ac:picMk id="2" creationId="{CFC0FAF5-AEB6-9030-77A2-FF810B406D8E}"/>
          </ac:picMkLst>
        </pc:picChg>
      </pc:sldChg>
      <pc:sldChg chg="delSp modSp add del mod chgLayout modNotesTx">
        <pc:chgData name="Terry Ruas" userId="e37897c0e6891740" providerId="LiveId" clId="{E9C958BA-4472-49AF-A28B-50D619E6B815}" dt="2023-06-05T09:25:52.340" v="4010" actId="47"/>
        <pc:sldMkLst>
          <pc:docMk/>
          <pc:sldMk cId="19499384" sldId="1166"/>
        </pc:sldMkLst>
        <pc:spChg chg="mod ord">
          <ac:chgData name="Terry Ruas" userId="e37897c0e6891740" providerId="LiveId" clId="{E9C958BA-4472-49AF-A28B-50D619E6B815}" dt="2023-06-05T09:21:41.492" v="3925" actId="700"/>
          <ac:spMkLst>
            <pc:docMk/>
            <pc:sldMk cId="19499384" sldId="1166"/>
            <ac:spMk id="3" creationId="{854C219F-0D41-121E-0FEA-144E0675775E}"/>
          </ac:spMkLst>
        </pc:spChg>
        <pc:spChg chg="mod ord">
          <ac:chgData name="Terry Ruas" userId="e37897c0e6891740" providerId="LiveId" clId="{E9C958BA-4472-49AF-A28B-50D619E6B815}" dt="2023-06-05T09:21:41.492" v="3925" actId="700"/>
          <ac:spMkLst>
            <pc:docMk/>
            <pc:sldMk cId="19499384" sldId="1166"/>
            <ac:spMk id="5" creationId="{C0E262EF-D2AA-AFC5-FA2C-25F6658CD5FE}"/>
          </ac:spMkLst>
        </pc:spChg>
        <pc:spChg chg="mod ord">
          <ac:chgData name="Terry Ruas" userId="e37897c0e6891740" providerId="LiveId" clId="{E9C958BA-4472-49AF-A28B-50D619E6B815}" dt="2023-06-05T09:21:41.492" v="3925" actId="700"/>
          <ac:spMkLst>
            <pc:docMk/>
            <pc:sldMk cId="19499384" sldId="1166"/>
            <ac:spMk id="6" creationId="{1F9211DB-E856-2412-1A3F-D7549AD41A2D}"/>
          </ac:spMkLst>
        </pc:spChg>
        <pc:picChg chg="del">
          <ac:chgData name="Terry Ruas" userId="e37897c0e6891740" providerId="LiveId" clId="{E9C958BA-4472-49AF-A28B-50D619E6B815}" dt="2023-06-02T12:29:17.897" v="1698" actId="478"/>
          <ac:picMkLst>
            <pc:docMk/>
            <pc:sldMk cId="19499384" sldId="1166"/>
            <ac:picMk id="2" creationId="{CFC0FAF5-AEB6-9030-77A2-FF810B406D8E}"/>
          </ac:picMkLst>
        </pc:picChg>
      </pc:sldChg>
      <pc:sldChg chg="modSp add del mod modClrScheme chgLayout">
        <pc:chgData name="Terry Ruas" userId="e37897c0e6891740" providerId="LiveId" clId="{E9C958BA-4472-49AF-A28B-50D619E6B815}" dt="2023-06-05T09:25:52.340" v="4010" actId="47"/>
        <pc:sldMkLst>
          <pc:docMk/>
          <pc:sldMk cId="0" sldId="1167"/>
        </pc:sldMkLst>
        <pc:spChg chg="mod ord">
          <ac:chgData name="Terry Ruas" userId="e37897c0e6891740" providerId="LiveId" clId="{E9C958BA-4472-49AF-A28B-50D619E6B815}" dt="2023-06-02T12:34:43.620" v="1719" actId="700"/>
          <ac:spMkLst>
            <pc:docMk/>
            <pc:sldMk cId="0" sldId="1167"/>
            <ac:spMk id="169" creationId="{00000000-0000-0000-0000-000000000000}"/>
          </ac:spMkLst>
        </pc:spChg>
        <pc:spChg chg="mod ord">
          <ac:chgData name="Terry Ruas" userId="e37897c0e6891740" providerId="LiveId" clId="{E9C958BA-4472-49AF-A28B-50D619E6B815}" dt="2023-06-02T12:37:39.445" v="1745" actId="20577"/>
          <ac:spMkLst>
            <pc:docMk/>
            <pc:sldMk cId="0" sldId="1167"/>
            <ac:spMk id="170" creationId="{00000000-0000-0000-0000-000000000000}"/>
          </ac:spMkLst>
        </pc:spChg>
        <pc:spChg chg="mod ord">
          <ac:chgData name="Terry Ruas" userId="e37897c0e6891740" providerId="LiveId" clId="{E9C958BA-4472-49AF-A28B-50D619E6B815}" dt="2023-06-02T12:34:43.620" v="1719" actId="700"/>
          <ac:spMkLst>
            <pc:docMk/>
            <pc:sldMk cId="0" sldId="1167"/>
            <ac:spMk id="172" creationId="{00000000-0000-0000-0000-000000000000}"/>
          </ac:spMkLst>
        </pc:spChg>
      </pc:sldChg>
      <pc:sldChg chg="modSp add del mod modClrScheme chgLayout">
        <pc:chgData name="Terry Ruas" userId="e37897c0e6891740" providerId="LiveId" clId="{E9C958BA-4472-49AF-A28B-50D619E6B815}" dt="2023-06-05T09:25:52.340" v="4010" actId="47"/>
        <pc:sldMkLst>
          <pc:docMk/>
          <pc:sldMk cId="0" sldId="1168"/>
        </pc:sldMkLst>
        <pc:spChg chg="mod ord">
          <ac:chgData name="Terry Ruas" userId="e37897c0e6891740" providerId="LiveId" clId="{E9C958BA-4472-49AF-A28B-50D619E6B815}" dt="2023-06-02T12:34:43.620" v="1719" actId="700"/>
          <ac:spMkLst>
            <pc:docMk/>
            <pc:sldMk cId="0" sldId="1168"/>
            <ac:spMk id="178" creationId="{00000000-0000-0000-0000-000000000000}"/>
          </ac:spMkLst>
        </pc:spChg>
        <pc:spChg chg="mod ord">
          <ac:chgData name="Terry Ruas" userId="e37897c0e6891740" providerId="LiveId" clId="{E9C958BA-4472-49AF-A28B-50D619E6B815}" dt="2023-06-02T12:34:43.620" v="1719" actId="700"/>
          <ac:spMkLst>
            <pc:docMk/>
            <pc:sldMk cId="0" sldId="1168"/>
            <ac:spMk id="179" creationId="{00000000-0000-0000-0000-000000000000}"/>
          </ac:spMkLst>
        </pc:spChg>
        <pc:spChg chg="mod ord">
          <ac:chgData name="Terry Ruas" userId="e37897c0e6891740" providerId="LiveId" clId="{E9C958BA-4472-49AF-A28B-50D619E6B815}" dt="2023-06-02T12:34:43.620" v="1719" actId="700"/>
          <ac:spMkLst>
            <pc:docMk/>
            <pc:sldMk cId="0" sldId="1168"/>
            <ac:spMk id="185" creationId="{00000000-0000-0000-0000-000000000000}"/>
          </ac:spMkLst>
        </pc:spChg>
      </pc:sldChg>
      <pc:sldChg chg="addSp modSp add mod ord modShow">
        <pc:chgData name="Terry Ruas" userId="e37897c0e6891740" providerId="LiveId" clId="{E9C958BA-4472-49AF-A28B-50D619E6B815}" dt="2023-06-28T07:54:18.546" v="8758" actId="729"/>
        <pc:sldMkLst>
          <pc:docMk/>
          <pc:sldMk cId="1102778222" sldId="1169"/>
        </pc:sldMkLst>
        <pc:spChg chg="mod">
          <ac:chgData name="Terry Ruas" userId="e37897c0e6891740" providerId="LiveId" clId="{E9C958BA-4472-49AF-A28B-50D619E6B815}" dt="2023-06-05T09:33:50.491" v="4146" actId="20577"/>
          <ac:spMkLst>
            <pc:docMk/>
            <pc:sldMk cId="1102778222" sldId="1169"/>
            <ac:spMk id="4" creationId="{2E9B2767-64B5-C911-344B-98A772A6E04E}"/>
          </ac:spMkLst>
        </pc:spChg>
        <pc:picChg chg="add mod">
          <ac:chgData name="Terry Ruas" userId="e37897c0e6891740" providerId="LiveId" clId="{E9C958BA-4472-49AF-A28B-50D619E6B815}" dt="2023-06-07T11:01:51.200" v="6955" actId="1076"/>
          <ac:picMkLst>
            <pc:docMk/>
            <pc:sldMk cId="1102778222" sldId="1169"/>
            <ac:picMk id="3" creationId="{52FBB3E4-D136-7986-9D28-7216A47A9050}"/>
          </ac:picMkLst>
        </pc:picChg>
      </pc:sldChg>
      <pc:sldChg chg="addSp delSp modSp add mod ord modShow">
        <pc:chgData name="Terry Ruas" userId="e37897c0e6891740" providerId="LiveId" clId="{E9C958BA-4472-49AF-A28B-50D619E6B815}" dt="2023-06-28T07:54:57.532" v="8760" actId="729"/>
        <pc:sldMkLst>
          <pc:docMk/>
          <pc:sldMk cId="2820444198" sldId="1170"/>
        </pc:sldMkLst>
        <pc:spChg chg="mod">
          <ac:chgData name="Terry Ruas" userId="e37897c0e6891740" providerId="LiveId" clId="{E9C958BA-4472-49AF-A28B-50D619E6B815}" dt="2023-06-02T12:47:31.257" v="1805" actId="20577"/>
          <ac:spMkLst>
            <pc:docMk/>
            <pc:sldMk cId="2820444198" sldId="1170"/>
            <ac:spMk id="4" creationId="{2E9B2767-64B5-C911-344B-98A772A6E04E}"/>
          </ac:spMkLst>
        </pc:spChg>
        <pc:picChg chg="add del mod">
          <ac:chgData name="Terry Ruas" userId="e37897c0e6891740" providerId="LiveId" clId="{E9C958BA-4472-49AF-A28B-50D619E6B815}" dt="2023-06-05T09:34:17.803" v="4150" actId="478"/>
          <ac:picMkLst>
            <pc:docMk/>
            <pc:sldMk cId="2820444198" sldId="1170"/>
            <ac:picMk id="2" creationId="{6565700E-BD9C-74E5-E995-2BBB0D1E03ED}"/>
          </ac:picMkLst>
        </pc:picChg>
        <pc:picChg chg="add mod">
          <ac:chgData name="Terry Ruas" userId="e37897c0e6891740" providerId="LiveId" clId="{E9C958BA-4472-49AF-A28B-50D619E6B815}" dt="2023-06-07T10:59:57.205" v="6945" actId="1076"/>
          <ac:picMkLst>
            <pc:docMk/>
            <pc:sldMk cId="2820444198" sldId="1170"/>
            <ac:picMk id="2" creationId="{FAD91211-B0EE-9171-679E-0D5244BB4CA5}"/>
          </ac:picMkLst>
        </pc:picChg>
      </pc:sldChg>
      <pc:sldChg chg="modSp add mod ord modShow modNotesTx">
        <pc:chgData name="Terry Ruas" userId="e37897c0e6891740" providerId="LiveId" clId="{E9C958BA-4472-49AF-A28B-50D619E6B815}" dt="2023-06-28T07:54:57.532" v="8760" actId="729"/>
        <pc:sldMkLst>
          <pc:docMk/>
          <pc:sldMk cId="1400496934" sldId="1171"/>
        </pc:sldMkLst>
        <pc:spChg chg="mod">
          <ac:chgData name="Terry Ruas" userId="e37897c0e6891740" providerId="LiveId" clId="{E9C958BA-4472-49AF-A28B-50D619E6B815}" dt="2023-06-02T12:52:42.521" v="1840" actId="20577"/>
          <ac:spMkLst>
            <pc:docMk/>
            <pc:sldMk cId="1400496934" sldId="1171"/>
            <ac:spMk id="5" creationId="{C0E262EF-D2AA-AFC5-FA2C-25F6658CD5FE}"/>
          </ac:spMkLst>
        </pc:spChg>
        <pc:spChg chg="mod">
          <ac:chgData name="Terry Ruas" userId="e37897c0e6891740" providerId="LiveId" clId="{E9C958BA-4472-49AF-A28B-50D619E6B815}" dt="2023-06-05T09:14:56.453" v="3815" actId="20577"/>
          <ac:spMkLst>
            <pc:docMk/>
            <pc:sldMk cId="1400496934" sldId="1171"/>
            <ac:spMk id="6" creationId="{1F9211DB-E856-2412-1A3F-D7549AD41A2D}"/>
          </ac:spMkLst>
        </pc:spChg>
      </pc:sldChg>
      <pc:sldChg chg="modSp add mod ord modShow modNotesTx">
        <pc:chgData name="Terry Ruas" userId="e37897c0e6891740" providerId="LiveId" clId="{E9C958BA-4472-49AF-A28B-50D619E6B815}" dt="2023-06-05T09:16:24.707" v="3908" actId="729"/>
        <pc:sldMkLst>
          <pc:docMk/>
          <pc:sldMk cId="2207444025" sldId="1172"/>
        </pc:sldMkLst>
        <pc:spChg chg="mod">
          <ac:chgData name="Terry Ruas" userId="e37897c0e6891740" providerId="LiveId" clId="{E9C958BA-4472-49AF-A28B-50D619E6B815}" dt="2023-06-02T12:54:44.075" v="1853" actId="20577"/>
          <ac:spMkLst>
            <pc:docMk/>
            <pc:sldMk cId="2207444025" sldId="1172"/>
            <ac:spMk id="6" creationId="{1F9211DB-E856-2412-1A3F-D7549AD41A2D}"/>
          </ac:spMkLst>
        </pc:spChg>
      </pc:sldChg>
      <pc:sldChg chg="addSp delSp modSp add mod ord modShow modNotesTx">
        <pc:chgData name="Terry Ruas" userId="e37897c0e6891740" providerId="LiveId" clId="{E9C958BA-4472-49AF-A28B-50D619E6B815}" dt="2023-06-28T07:54:57.532" v="8760" actId="729"/>
        <pc:sldMkLst>
          <pc:docMk/>
          <pc:sldMk cId="2918451653" sldId="1173"/>
        </pc:sldMkLst>
        <pc:spChg chg="add del mod">
          <ac:chgData name="Terry Ruas" userId="e37897c0e6891740" providerId="LiveId" clId="{E9C958BA-4472-49AF-A28B-50D619E6B815}" dt="2023-06-12T14:43:40.437" v="8539" actId="478"/>
          <ac:spMkLst>
            <pc:docMk/>
            <pc:sldMk cId="2918451653" sldId="1173"/>
            <ac:spMk id="2" creationId="{B5E34A01-3417-6194-2D54-C65C6408697A}"/>
          </ac:spMkLst>
        </pc:spChg>
        <pc:spChg chg="mod">
          <ac:chgData name="Terry Ruas" userId="e37897c0e6891740" providerId="LiveId" clId="{E9C958BA-4472-49AF-A28B-50D619E6B815}" dt="2023-06-12T14:44:54.137" v="8553" actId="14100"/>
          <ac:spMkLst>
            <pc:docMk/>
            <pc:sldMk cId="2918451653" sldId="1173"/>
            <ac:spMk id="6" creationId="{1F9211DB-E856-2412-1A3F-D7549AD41A2D}"/>
          </ac:spMkLst>
        </pc:spChg>
        <pc:spChg chg="add mod">
          <ac:chgData name="Terry Ruas" userId="e37897c0e6891740" providerId="LiveId" clId="{E9C958BA-4472-49AF-A28B-50D619E6B815}" dt="2023-06-12T14:44:34.097" v="8550" actId="404"/>
          <ac:spMkLst>
            <pc:docMk/>
            <pc:sldMk cId="2918451653" sldId="1173"/>
            <ac:spMk id="7" creationId="{F1C3E61A-5A6F-A7A8-51A3-926007E5A31C}"/>
          </ac:spMkLst>
        </pc:spChg>
        <pc:spChg chg="add mod">
          <ac:chgData name="Terry Ruas" userId="e37897c0e6891740" providerId="LiveId" clId="{E9C958BA-4472-49AF-A28B-50D619E6B815}" dt="2023-06-12T14:44:42.217" v="8552" actId="404"/>
          <ac:spMkLst>
            <pc:docMk/>
            <pc:sldMk cId="2918451653" sldId="1173"/>
            <ac:spMk id="9" creationId="{24C8A687-84AC-3B07-D26F-28048925094F}"/>
          </ac:spMkLst>
        </pc:spChg>
        <pc:picChg chg="add del mod">
          <ac:chgData name="Terry Ruas" userId="e37897c0e6891740" providerId="LiveId" clId="{E9C958BA-4472-49AF-A28B-50D619E6B815}" dt="2023-06-02T12:55:49.489" v="1861" actId="478"/>
          <ac:picMkLst>
            <pc:docMk/>
            <pc:sldMk cId="2918451653" sldId="1173"/>
            <ac:picMk id="1026" creationId="{6EF2A07C-2D8D-1F67-9A75-73B83CF4F5DA}"/>
          </ac:picMkLst>
        </pc:picChg>
        <pc:picChg chg="add mod">
          <ac:chgData name="Terry Ruas" userId="e37897c0e6891740" providerId="LiveId" clId="{E9C958BA-4472-49AF-A28B-50D619E6B815}" dt="2023-06-12T14:44:02.510" v="8544" actId="1076"/>
          <ac:picMkLst>
            <pc:docMk/>
            <pc:sldMk cId="2918451653" sldId="1173"/>
            <ac:picMk id="1028" creationId="{C7719CEF-B4B8-EF0A-52BF-92EA58468F19}"/>
          </ac:picMkLst>
        </pc:picChg>
      </pc:sldChg>
      <pc:sldChg chg="addSp delSp modSp add mod ord modShow">
        <pc:chgData name="Terry Ruas" userId="e37897c0e6891740" providerId="LiveId" clId="{E9C958BA-4472-49AF-A28B-50D619E6B815}" dt="2023-06-28T07:54:57.532" v="8760" actId="729"/>
        <pc:sldMkLst>
          <pc:docMk/>
          <pc:sldMk cId="3680989617" sldId="1174"/>
        </pc:sldMkLst>
        <pc:spChg chg="add del mod">
          <ac:chgData name="Terry Ruas" userId="e37897c0e6891740" providerId="LiveId" clId="{E9C958BA-4472-49AF-A28B-50D619E6B815}" dt="2023-06-12T14:45:13.788" v="8554" actId="478"/>
          <ac:spMkLst>
            <pc:docMk/>
            <pc:sldMk cId="3680989617" sldId="1174"/>
            <ac:spMk id="7" creationId="{EFC093C3-B9C6-4FE3-E8AC-57E953C87CFA}"/>
          </ac:spMkLst>
        </pc:spChg>
        <pc:picChg chg="add mod">
          <ac:chgData name="Terry Ruas" userId="e37897c0e6891740" providerId="LiveId" clId="{E9C958BA-4472-49AF-A28B-50D619E6B815}" dt="2023-06-02T12:58:11.859" v="1870" actId="1076"/>
          <ac:picMkLst>
            <pc:docMk/>
            <pc:sldMk cId="3680989617" sldId="1174"/>
            <ac:picMk id="4" creationId="{B09407F5-9E3E-8135-FA16-0C0879C42AFD}"/>
          </ac:picMkLst>
        </pc:picChg>
        <pc:picChg chg="del">
          <ac:chgData name="Terry Ruas" userId="e37897c0e6891740" providerId="LiveId" clId="{E9C958BA-4472-49AF-A28B-50D619E6B815}" dt="2023-06-02T12:58:06.726" v="1867" actId="478"/>
          <ac:picMkLst>
            <pc:docMk/>
            <pc:sldMk cId="3680989617" sldId="1174"/>
            <ac:picMk id="1028" creationId="{C7719CEF-B4B8-EF0A-52BF-92EA58468F19}"/>
          </ac:picMkLst>
        </pc:picChg>
      </pc:sldChg>
      <pc:sldChg chg="addSp modSp add mod ord">
        <pc:chgData name="Terry Ruas" userId="e37897c0e6891740" providerId="LiveId" clId="{E9C958BA-4472-49AF-A28B-50D619E6B815}" dt="2023-06-28T09:01:22.348" v="9924"/>
        <pc:sldMkLst>
          <pc:docMk/>
          <pc:sldMk cId="3270515786" sldId="1175"/>
        </pc:sldMkLst>
        <pc:spChg chg="mod">
          <ac:chgData name="Terry Ruas" userId="e37897c0e6891740" providerId="LiveId" clId="{E9C958BA-4472-49AF-A28B-50D619E6B815}" dt="2023-06-02T13:01:25.637" v="1946" actId="20577"/>
          <ac:spMkLst>
            <pc:docMk/>
            <pc:sldMk cId="3270515786" sldId="1175"/>
            <ac:spMk id="4" creationId="{2E9B2767-64B5-C911-344B-98A772A6E04E}"/>
          </ac:spMkLst>
        </pc:spChg>
        <pc:picChg chg="add mod">
          <ac:chgData name="Terry Ruas" userId="e37897c0e6891740" providerId="LiveId" clId="{E9C958BA-4472-49AF-A28B-50D619E6B815}" dt="2023-06-07T10:53:58.152" v="6929" actId="1076"/>
          <ac:picMkLst>
            <pc:docMk/>
            <pc:sldMk cId="3270515786" sldId="1175"/>
            <ac:picMk id="3" creationId="{D4BDC0F3-7A92-A6CA-BB16-A011DF750E4C}"/>
          </ac:picMkLst>
        </pc:picChg>
      </pc:sldChg>
      <pc:sldChg chg="addSp modSp add mod ord modClrScheme delCm chgLayout">
        <pc:chgData name="Terry Ruas" userId="e37897c0e6891740" providerId="LiveId" clId="{E9C958BA-4472-49AF-A28B-50D619E6B815}" dt="2023-06-28T11:10:57.753" v="11674"/>
        <pc:sldMkLst>
          <pc:docMk/>
          <pc:sldMk cId="380282501" sldId="2264"/>
        </pc:sldMkLst>
        <pc:spChg chg="mod ord">
          <ac:chgData name="Terry Ruas" userId="e37897c0e6891740" providerId="LiveId" clId="{E9C958BA-4472-49AF-A28B-50D619E6B815}" dt="2023-06-06T09:27:06.823" v="5434" actId="20577"/>
          <ac:spMkLst>
            <pc:docMk/>
            <pc:sldMk cId="380282501" sldId="2264"/>
            <ac:spMk id="2" creationId="{0CCFAAF1-3024-174D-00B9-9FF6A3CC9F1A}"/>
          </ac:spMkLst>
        </pc:spChg>
        <pc:spChg chg="add mod ord">
          <ac:chgData name="Terry Ruas" userId="e37897c0e6891740" providerId="LiveId" clId="{E9C958BA-4472-49AF-A28B-50D619E6B815}" dt="2023-06-02T13:04:34.072" v="1953" actId="700"/>
          <ac:spMkLst>
            <pc:docMk/>
            <pc:sldMk cId="380282501" sldId="2264"/>
            <ac:spMk id="3" creationId="{60A7E44B-C610-9791-2D63-7551371FA3C5}"/>
          </ac:spMkLst>
        </pc:spChg>
        <pc:spChg chg="mod ord">
          <ac:chgData name="Terry Ruas" userId="e37897c0e6891740" providerId="LiveId" clId="{E9C958BA-4472-49AF-A28B-50D619E6B815}" dt="2023-06-02T13:04:34.072" v="1953" actId="700"/>
          <ac:spMkLst>
            <pc:docMk/>
            <pc:sldMk cId="380282501" sldId="2264"/>
            <ac:spMk id="12" creationId="{EA69768F-1446-3AE9-D16A-29B0E2C7C6E2}"/>
          </ac:spMkLst>
        </pc:spChg>
        <pc:spChg chg="mod ord">
          <ac:chgData name="Terry Ruas" userId="e37897c0e6891740" providerId="LiveId" clId="{E9C958BA-4472-49AF-A28B-50D619E6B815}" dt="2023-06-02T13:04:34.072" v="1953" actId="700"/>
          <ac:spMkLst>
            <pc:docMk/>
            <pc:sldMk cId="380282501" sldId="2264"/>
            <ac:spMk id="18" creationId="{FDFDF91F-468E-FA73-66BF-2EE271E7CE5B}"/>
          </ac:spMkLst>
        </pc:spChg>
        <pc:extLst>
          <p:ext xmlns:p="http://schemas.openxmlformats.org/presentationml/2006/main" uri="{D6D511B9-2390-475A-947B-AFAB55BFBCF1}">
            <pc226:cmChg xmlns:pc226="http://schemas.microsoft.com/office/powerpoint/2022/06/main/command" chg="del">
              <pc226:chgData name="Terry Ruas" userId="e37897c0e6891740" providerId="LiveId" clId="{E9C958BA-4472-49AF-A28B-50D619E6B815}" dt="2023-06-02T13:04:15.477" v="1949"/>
              <pc2:cmMkLst xmlns:pc2="http://schemas.microsoft.com/office/powerpoint/2019/9/main/command">
                <pc:docMk/>
                <pc:sldMk cId="380282501" sldId="2264"/>
                <pc2:cmMk id="{8324802C-E4EE-4C59-8133-DB1C119F0C15}"/>
              </pc2:cmMkLst>
            </pc226:cmChg>
            <pc226:cmChg xmlns:pc226="http://schemas.microsoft.com/office/powerpoint/2022/06/main/command" chg="del">
              <pc226:chgData name="Terry Ruas" userId="e37897c0e6891740" providerId="LiveId" clId="{E9C958BA-4472-49AF-A28B-50D619E6B815}" dt="2023-06-02T13:04:17.477" v="1951"/>
              <pc2:cmMkLst xmlns:pc2="http://schemas.microsoft.com/office/powerpoint/2019/9/main/command">
                <pc:docMk/>
                <pc:sldMk cId="380282501" sldId="2264"/>
                <pc2:cmMk id="{A21EA65C-9223-46F9-91E7-8230650D228E}"/>
              </pc2:cmMkLst>
            </pc226:cmChg>
            <pc226:cmChg xmlns:pc226="http://schemas.microsoft.com/office/powerpoint/2022/06/main/command" chg="del">
              <pc226:chgData name="Terry Ruas" userId="e37897c0e6891740" providerId="LiveId" clId="{E9C958BA-4472-49AF-A28B-50D619E6B815}" dt="2023-06-02T13:04:16.447" v="1950"/>
              <pc2:cmMkLst xmlns:pc2="http://schemas.microsoft.com/office/powerpoint/2019/9/main/command">
                <pc:docMk/>
                <pc:sldMk cId="380282501" sldId="2264"/>
                <pc2:cmMk id="{E793745F-2745-46A3-A348-8ACA57A9AF17}"/>
              </pc2:cmMkLst>
            </pc226:cmChg>
            <pc226:cmChg xmlns:pc226="http://schemas.microsoft.com/office/powerpoint/2022/06/main/command" chg="del">
              <pc226:chgData name="Terry Ruas" userId="e37897c0e6891740" providerId="LiveId" clId="{E9C958BA-4472-49AF-A28B-50D619E6B815}" dt="2023-06-02T13:04:13.803" v="1948"/>
              <pc2:cmMkLst xmlns:pc2="http://schemas.microsoft.com/office/powerpoint/2019/9/main/command">
                <pc:docMk/>
                <pc:sldMk cId="380282501" sldId="2264"/>
                <pc2:cmMk id="{49ABA5E9-1BC9-4211-B9BD-C5FEC77DE3D9}"/>
              </pc2:cmMkLst>
            </pc226:cmChg>
            <pc226:cmChg xmlns:pc226="http://schemas.microsoft.com/office/powerpoint/2022/06/main/command" chg="del">
              <pc226:chgData name="Terry Ruas" userId="e37897c0e6891740" providerId="LiveId" clId="{E9C958BA-4472-49AF-A28B-50D619E6B815}" dt="2023-06-02T13:04:21.301" v="1952"/>
              <pc2:cmMkLst xmlns:pc2="http://schemas.microsoft.com/office/powerpoint/2019/9/main/command">
                <pc:docMk/>
                <pc:sldMk cId="380282501" sldId="2264"/>
                <pc2:cmMk id="{C15528FE-F58F-46CD-B348-8C0E511E1954}"/>
              </pc2:cmMkLst>
            </pc226:cmChg>
          </p:ext>
        </pc:extLst>
      </pc:sldChg>
      <pc:sldChg chg="addSp modSp add mod ord modClrScheme modShow chgLayout">
        <pc:chgData name="Terry Ruas" userId="e37897c0e6891740" providerId="LiveId" clId="{E9C958BA-4472-49AF-A28B-50D619E6B815}" dt="2023-06-28T11:10:57.753" v="11674"/>
        <pc:sldMkLst>
          <pc:docMk/>
          <pc:sldMk cId="2713757402" sldId="2269"/>
        </pc:sldMkLst>
        <pc:spChg chg="mod ord">
          <ac:chgData name="Terry Ruas" userId="e37897c0e6891740" providerId="LiveId" clId="{E9C958BA-4472-49AF-A28B-50D619E6B815}" dt="2023-06-02T13:04:59.826" v="1977"/>
          <ac:spMkLst>
            <pc:docMk/>
            <pc:sldMk cId="2713757402" sldId="2269"/>
            <ac:spMk id="2" creationId="{0CCFAAF1-3024-174D-00B9-9FF6A3CC9F1A}"/>
          </ac:spMkLst>
        </pc:spChg>
        <pc:spChg chg="add mod ord">
          <ac:chgData name="Terry Ruas" userId="e37897c0e6891740" providerId="LiveId" clId="{E9C958BA-4472-49AF-A28B-50D619E6B815}" dt="2023-06-02T13:04:34.072" v="1953" actId="700"/>
          <ac:spMkLst>
            <pc:docMk/>
            <pc:sldMk cId="2713757402" sldId="2269"/>
            <ac:spMk id="3" creationId="{7103E475-931F-9C84-7B06-C0BED6294290}"/>
          </ac:spMkLst>
        </pc:spChg>
        <pc:spChg chg="mod ord">
          <ac:chgData name="Terry Ruas" userId="e37897c0e6891740" providerId="LiveId" clId="{E9C958BA-4472-49AF-A28B-50D619E6B815}" dt="2023-06-02T13:04:34.072" v="1953" actId="700"/>
          <ac:spMkLst>
            <pc:docMk/>
            <pc:sldMk cId="2713757402" sldId="2269"/>
            <ac:spMk id="25" creationId="{E4F39FEE-97D0-D0F8-CD6B-2D2E211ABB35}"/>
          </ac:spMkLst>
        </pc:spChg>
        <pc:spChg chg="mod ord">
          <ac:chgData name="Terry Ruas" userId="e37897c0e6891740" providerId="LiveId" clId="{E9C958BA-4472-49AF-A28B-50D619E6B815}" dt="2023-06-02T13:04:34.072" v="1953" actId="700"/>
          <ac:spMkLst>
            <pc:docMk/>
            <pc:sldMk cId="2713757402" sldId="2269"/>
            <ac:spMk id="26" creationId="{6EDDFCE2-4D5D-2557-10E8-844B5728FA68}"/>
          </ac:spMkLst>
        </pc:spChg>
      </pc:sldChg>
      <pc:sldChg chg="addSp modSp add mod ord modClrScheme modShow chgLayout">
        <pc:chgData name="Terry Ruas" userId="e37897c0e6891740" providerId="LiveId" clId="{E9C958BA-4472-49AF-A28B-50D619E6B815}" dt="2023-06-28T11:10:57.753" v="11674"/>
        <pc:sldMkLst>
          <pc:docMk/>
          <pc:sldMk cId="3813410381" sldId="2270"/>
        </pc:sldMkLst>
        <pc:spChg chg="mod ord">
          <ac:chgData name="Terry Ruas" userId="e37897c0e6891740" providerId="LiveId" clId="{E9C958BA-4472-49AF-A28B-50D619E6B815}" dt="2023-06-02T13:05:03.801" v="1978"/>
          <ac:spMkLst>
            <pc:docMk/>
            <pc:sldMk cId="3813410381" sldId="2270"/>
            <ac:spMk id="2" creationId="{0CCFAAF1-3024-174D-00B9-9FF6A3CC9F1A}"/>
          </ac:spMkLst>
        </pc:spChg>
        <pc:spChg chg="add mod ord">
          <ac:chgData name="Terry Ruas" userId="e37897c0e6891740" providerId="LiveId" clId="{E9C958BA-4472-49AF-A28B-50D619E6B815}" dt="2023-06-02T13:04:34.072" v="1953" actId="700"/>
          <ac:spMkLst>
            <pc:docMk/>
            <pc:sldMk cId="3813410381" sldId="2270"/>
            <ac:spMk id="3" creationId="{E6DBF30C-A6BF-C718-CECF-BBE752CE1D93}"/>
          </ac:spMkLst>
        </pc:spChg>
        <pc:spChg chg="mod ord">
          <ac:chgData name="Terry Ruas" userId="e37897c0e6891740" providerId="LiveId" clId="{E9C958BA-4472-49AF-A28B-50D619E6B815}" dt="2023-06-02T13:04:34.072" v="1953" actId="700"/>
          <ac:spMkLst>
            <pc:docMk/>
            <pc:sldMk cId="3813410381" sldId="2270"/>
            <ac:spMk id="12" creationId="{7A6EB097-607D-1B8B-2766-02F1752236CA}"/>
          </ac:spMkLst>
        </pc:spChg>
        <pc:spChg chg="mod ord">
          <ac:chgData name="Terry Ruas" userId="e37897c0e6891740" providerId="LiveId" clId="{E9C958BA-4472-49AF-A28B-50D619E6B815}" dt="2023-06-02T13:04:34.072" v="1953" actId="700"/>
          <ac:spMkLst>
            <pc:docMk/>
            <pc:sldMk cId="3813410381" sldId="2270"/>
            <ac:spMk id="29" creationId="{ADB3F159-D586-382D-6117-7A369AEE31C3}"/>
          </ac:spMkLst>
        </pc:spChg>
      </pc:sldChg>
      <pc:sldChg chg="addSp modSp add mod ord modClrScheme modShow chgLayout">
        <pc:chgData name="Terry Ruas" userId="e37897c0e6891740" providerId="LiveId" clId="{E9C958BA-4472-49AF-A28B-50D619E6B815}" dt="2023-06-28T11:10:57.753" v="11674"/>
        <pc:sldMkLst>
          <pc:docMk/>
          <pc:sldMk cId="537850040" sldId="2271"/>
        </pc:sldMkLst>
        <pc:spChg chg="mod ord">
          <ac:chgData name="Terry Ruas" userId="e37897c0e6891740" providerId="LiveId" clId="{E9C958BA-4472-49AF-A28B-50D619E6B815}" dt="2023-06-02T13:05:09.549" v="1980"/>
          <ac:spMkLst>
            <pc:docMk/>
            <pc:sldMk cId="537850040" sldId="2271"/>
            <ac:spMk id="2" creationId="{0CCFAAF1-3024-174D-00B9-9FF6A3CC9F1A}"/>
          </ac:spMkLst>
        </pc:spChg>
        <pc:spChg chg="add mod ord">
          <ac:chgData name="Terry Ruas" userId="e37897c0e6891740" providerId="LiveId" clId="{E9C958BA-4472-49AF-A28B-50D619E6B815}" dt="2023-06-02T13:04:34.072" v="1953" actId="700"/>
          <ac:spMkLst>
            <pc:docMk/>
            <pc:sldMk cId="537850040" sldId="2271"/>
            <ac:spMk id="35" creationId="{41B4553D-F178-7219-29F0-2F669A086294}"/>
          </ac:spMkLst>
        </pc:spChg>
        <pc:spChg chg="mod ord">
          <ac:chgData name="Terry Ruas" userId="e37897c0e6891740" providerId="LiveId" clId="{E9C958BA-4472-49AF-A28B-50D619E6B815}" dt="2023-06-02T13:04:34.072" v="1953" actId="700"/>
          <ac:spMkLst>
            <pc:docMk/>
            <pc:sldMk cId="537850040" sldId="2271"/>
            <ac:spMk id="39" creationId="{1EF2A773-08BA-EA27-436D-95737292BEF8}"/>
          </ac:spMkLst>
        </pc:spChg>
        <pc:spChg chg="mod ord">
          <ac:chgData name="Terry Ruas" userId="e37897c0e6891740" providerId="LiveId" clId="{E9C958BA-4472-49AF-A28B-50D619E6B815}" dt="2023-06-02T13:04:34.072" v="1953" actId="700"/>
          <ac:spMkLst>
            <pc:docMk/>
            <pc:sldMk cId="537850040" sldId="2271"/>
            <ac:spMk id="40" creationId="{3B2F189E-3BC0-BB20-637E-4398137A9BD1}"/>
          </ac:spMkLst>
        </pc:spChg>
      </pc:sldChg>
      <pc:sldChg chg="addSp modSp add mod ord modClrScheme modShow chgLayout">
        <pc:chgData name="Terry Ruas" userId="e37897c0e6891740" providerId="LiveId" clId="{E9C958BA-4472-49AF-A28B-50D619E6B815}" dt="2023-06-28T11:10:57.753" v="11674"/>
        <pc:sldMkLst>
          <pc:docMk/>
          <pc:sldMk cId="129362953" sldId="2277"/>
        </pc:sldMkLst>
        <pc:spChg chg="mod ord">
          <ac:chgData name="Terry Ruas" userId="e37897c0e6891740" providerId="LiveId" clId="{E9C958BA-4472-49AF-A28B-50D619E6B815}" dt="2023-06-02T13:05:06.690" v="1979"/>
          <ac:spMkLst>
            <pc:docMk/>
            <pc:sldMk cId="129362953" sldId="2277"/>
            <ac:spMk id="2" creationId="{0CCFAAF1-3024-174D-00B9-9FF6A3CC9F1A}"/>
          </ac:spMkLst>
        </pc:spChg>
        <pc:spChg chg="mod ord">
          <ac:chgData name="Terry Ruas" userId="e37897c0e6891740" providerId="LiveId" clId="{E9C958BA-4472-49AF-A28B-50D619E6B815}" dt="2023-06-02T13:04:34.072" v="1953" actId="700"/>
          <ac:spMkLst>
            <pc:docMk/>
            <pc:sldMk cId="129362953" sldId="2277"/>
            <ac:spMk id="12" creationId="{EA69768F-1446-3AE9-D16A-29B0E2C7C6E2}"/>
          </ac:spMkLst>
        </pc:spChg>
        <pc:spChg chg="mod ord">
          <ac:chgData name="Terry Ruas" userId="e37897c0e6891740" providerId="LiveId" clId="{E9C958BA-4472-49AF-A28B-50D619E6B815}" dt="2023-06-02T13:04:34.072" v="1953" actId="700"/>
          <ac:spMkLst>
            <pc:docMk/>
            <pc:sldMk cId="129362953" sldId="2277"/>
            <ac:spMk id="18" creationId="{FDFDF91F-468E-FA73-66BF-2EE271E7CE5B}"/>
          </ac:spMkLst>
        </pc:spChg>
        <pc:spChg chg="add mod ord">
          <ac:chgData name="Terry Ruas" userId="e37897c0e6891740" providerId="LiveId" clId="{E9C958BA-4472-49AF-A28B-50D619E6B815}" dt="2023-06-02T13:04:34.072" v="1953" actId="700"/>
          <ac:spMkLst>
            <pc:docMk/>
            <pc:sldMk cId="129362953" sldId="2277"/>
            <ac:spMk id="42" creationId="{8548F7B9-8A42-EC53-29B2-EA8B45C01468}"/>
          </ac:spMkLst>
        </pc:spChg>
      </pc:sldChg>
      <pc:sldChg chg="modSp new mod ord">
        <pc:chgData name="Terry Ruas" userId="e37897c0e6891740" providerId="LiveId" clId="{E9C958BA-4472-49AF-A28B-50D619E6B815}" dt="2023-06-28T11:10:57.753" v="11674"/>
        <pc:sldMkLst>
          <pc:docMk/>
          <pc:sldMk cId="4220265199" sldId="2278"/>
        </pc:sldMkLst>
        <pc:spChg chg="mod">
          <ac:chgData name="Terry Ruas" userId="e37897c0e6891740" providerId="LiveId" clId="{E9C958BA-4472-49AF-A28B-50D619E6B815}" dt="2023-06-06T09:27:22.833" v="5439" actId="20577"/>
          <ac:spMkLst>
            <pc:docMk/>
            <pc:sldMk cId="4220265199" sldId="2278"/>
            <ac:spMk id="2" creationId="{61F979E4-BF6F-0B70-3159-7A1CBD40E6DC}"/>
          </ac:spMkLst>
        </pc:spChg>
        <pc:spChg chg="mod">
          <ac:chgData name="Terry Ruas" userId="e37897c0e6891740" providerId="LiveId" clId="{E9C958BA-4472-49AF-A28B-50D619E6B815}" dt="2023-06-02T13:13:47.311" v="2318"/>
          <ac:spMkLst>
            <pc:docMk/>
            <pc:sldMk cId="4220265199" sldId="2278"/>
            <ac:spMk id="3" creationId="{18CE73FE-307C-54D5-94F7-BE38F39F4AA6}"/>
          </ac:spMkLst>
        </pc:spChg>
      </pc:sldChg>
      <pc:sldChg chg="add del">
        <pc:chgData name="Terry Ruas" userId="e37897c0e6891740" providerId="LiveId" clId="{E9C958BA-4472-49AF-A28B-50D619E6B815}" dt="2023-06-02T13:20:30.271" v="2499" actId="47"/>
        <pc:sldMkLst>
          <pc:docMk/>
          <pc:sldMk cId="1845667396" sldId="2279"/>
        </pc:sldMkLst>
      </pc:sldChg>
      <pc:sldChg chg="modSp add mod ord">
        <pc:chgData name="Terry Ruas" userId="e37897c0e6891740" providerId="LiveId" clId="{E9C958BA-4472-49AF-A28B-50D619E6B815}" dt="2023-06-28T11:10:57.753" v="11674"/>
        <pc:sldMkLst>
          <pc:docMk/>
          <pc:sldMk cId="254886146" sldId="2280"/>
        </pc:sldMkLst>
        <pc:spChg chg="mod">
          <ac:chgData name="Terry Ruas" userId="e37897c0e6891740" providerId="LiveId" clId="{E9C958BA-4472-49AF-A28B-50D619E6B815}" dt="2023-06-06T11:31:08.931" v="6789" actId="20577"/>
          <ac:spMkLst>
            <pc:docMk/>
            <pc:sldMk cId="254886146" sldId="2280"/>
            <ac:spMk id="2" creationId="{61F979E4-BF6F-0B70-3159-7A1CBD40E6DC}"/>
          </ac:spMkLst>
        </pc:spChg>
        <pc:spChg chg="mod">
          <ac:chgData name="Terry Ruas" userId="e37897c0e6891740" providerId="LiveId" clId="{E9C958BA-4472-49AF-A28B-50D619E6B815}" dt="2023-06-28T09:04:31.029" v="9950" actId="255"/>
          <ac:spMkLst>
            <pc:docMk/>
            <pc:sldMk cId="254886146" sldId="2280"/>
            <ac:spMk id="3" creationId="{18CE73FE-307C-54D5-94F7-BE38F39F4AA6}"/>
          </ac:spMkLst>
        </pc:spChg>
      </pc:sldChg>
      <pc:sldChg chg="modSp add del mod">
        <pc:chgData name="Terry Ruas" userId="e37897c0e6891740" providerId="LiveId" clId="{E9C958BA-4472-49AF-A28B-50D619E6B815}" dt="2023-06-02T15:10:42.049" v="2575" actId="47"/>
        <pc:sldMkLst>
          <pc:docMk/>
          <pc:sldMk cId="2349757184" sldId="2281"/>
        </pc:sldMkLst>
        <pc:spChg chg="mod">
          <ac:chgData name="Terry Ruas" userId="e37897c0e6891740" providerId="LiveId" clId="{E9C958BA-4472-49AF-A28B-50D619E6B815}" dt="2023-06-02T15:09:53.254" v="2574" actId="207"/>
          <ac:spMkLst>
            <pc:docMk/>
            <pc:sldMk cId="2349757184" sldId="2281"/>
            <ac:spMk id="5" creationId="{BD78DD24-7E54-66A2-6899-3163DE03D665}"/>
          </ac:spMkLst>
        </pc:spChg>
      </pc:sldChg>
      <pc:sldChg chg="modSp add del mod ord">
        <pc:chgData name="Terry Ruas" userId="e37897c0e6891740" providerId="LiveId" clId="{E9C958BA-4472-49AF-A28B-50D619E6B815}" dt="2023-06-06T09:28:07.338" v="5452" actId="47"/>
        <pc:sldMkLst>
          <pc:docMk/>
          <pc:sldMk cId="3444179999" sldId="2281"/>
        </pc:sldMkLst>
        <pc:spChg chg="mod">
          <ac:chgData name="Terry Ruas" userId="e37897c0e6891740" providerId="LiveId" clId="{E9C958BA-4472-49AF-A28B-50D619E6B815}" dt="2023-06-02T15:55:29.408" v="2683" actId="20577"/>
          <ac:spMkLst>
            <pc:docMk/>
            <pc:sldMk cId="3444179999" sldId="2281"/>
            <ac:spMk id="5" creationId="{BD78DD24-7E54-66A2-6899-3163DE03D665}"/>
          </ac:spMkLst>
        </pc:spChg>
      </pc:sldChg>
      <pc:sldChg chg="modSp add del mod ord">
        <pc:chgData name="Terry Ruas" userId="e37897c0e6891740" providerId="LiveId" clId="{E9C958BA-4472-49AF-A28B-50D619E6B815}" dt="2023-06-05T08:55:32.533" v="3568" actId="47"/>
        <pc:sldMkLst>
          <pc:docMk/>
          <pc:sldMk cId="3336313467" sldId="2282"/>
        </pc:sldMkLst>
        <pc:spChg chg="mod">
          <ac:chgData name="Terry Ruas" userId="e37897c0e6891740" providerId="LiveId" clId="{E9C958BA-4472-49AF-A28B-50D619E6B815}" dt="2023-06-02T15:55:44.573" v="2693" actId="20577"/>
          <ac:spMkLst>
            <pc:docMk/>
            <pc:sldMk cId="3336313467" sldId="2282"/>
            <ac:spMk id="3" creationId="{AB634D4E-B6E6-4DB1-9492-2F6D2C16BDED}"/>
          </ac:spMkLst>
        </pc:spChg>
      </pc:sldChg>
      <pc:sldChg chg="modSp add del mod ord">
        <pc:chgData name="Terry Ruas" userId="e37897c0e6891740" providerId="LiveId" clId="{E9C958BA-4472-49AF-A28B-50D619E6B815}" dt="2023-06-05T09:11:10.839" v="3692" actId="47"/>
        <pc:sldMkLst>
          <pc:docMk/>
          <pc:sldMk cId="2733387476" sldId="2283"/>
        </pc:sldMkLst>
        <pc:spChg chg="mod">
          <ac:chgData name="Terry Ruas" userId="e37897c0e6891740" providerId="LiveId" clId="{E9C958BA-4472-49AF-A28B-50D619E6B815}" dt="2023-06-02T15:56:55.570" v="2708" actId="20577"/>
          <ac:spMkLst>
            <pc:docMk/>
            <pc:sldMk cId="2733387476" sldId="2283"/>
            <ac:spMk id="5" creationId="{BD78DD24-7E54-66A2-6899-3163DE03D665}"/>
          </ac:spMkLst>
        </pc:spChg>
      </pc:sldChg>
      <pc:sldChg chg="modSp new del mod ord">
        <pc:chgData name="Terry Ruas" userId="e37897c0e6891740" providerId="LiveId" clId="{E9C958BA-4472-49AF-A28B-50D619E6B815}" dt="2023-06-05T09:11:26.403" v="3693" actId="47"/>
        <pc:sldMkLst>
          <pc:docMk/>
          <pc:sldMk cId="73683133" sldId="2284"/>
        </pc:sldMkLst>
        <pc:spChg chg="mod">
          <ac:chgData name="Terry Ruas" userId="e37897c0e6891740" providerId="LiveId" clId="{E9C958BA-4472-49AF-A28B-50D619E6B815}" dt="2023-06-02T15:57:15.642" v="2714"/>
          <ac:spMkLst>
            <pc:docMk/>
            <pc:sldMk cId="73683133" sldId="2284"/>
            <ac:spMk id="3" creationId="{75C76D6F-1B56-CAAA-36F5-9D5E311AE40C}"/>
          </ac:spMkLst>
        </pc:spChg>
      </pc:sldChg>
      <pc:sldChg chg="new del">
        <pc:chgData name="Terry Ruas" userId="e37897c0e6891740" providerId="LiveId" clId="{E9C958BA-4472-49AF-A28B-50D619E6B815}" dt="2023-06-02T15:57:08.910" v="2710" actId="47"/>
        <pc:sldMkLst>
          <pc:docMk/>
          <pc:sldMk cId="3149763285" sldId="2284"/>
        </pc:sldMkLst>
      </pc:sldChg>
      <pc:sldChg chg="modSp add mod ord modShow">
        <pc:chgData name="Terry Ruas" userId="e37897c0e6891740" providerId="LiveId" clId="{E9C958BA-4472-49AF-A28B-50D619E6B815}" dt="2023-06-28T08:12:16.381" v="8778"/>
        <pc:sldMkLst>
          <pc:docMk/>
          <pc:sldMk cId="174124796" sldId="2285"/>
        </pc:sldMkLst>
        <pc:spChg chg="mod">
          <ac:chgData name="Terry Ruas" userId="e37897c0e6891740" providerId="LiveId" clId="{E9C958BA-4472-49AF-A28B-50D619E6B815}" dt="2023-06-02T15:57:52.027" v="2727" actId="20577"/>
          <ac:spMkLst>
            <pc:docMk/>
            <pc:sldMk cId="174124796" sldId="2285"/>
            <ac:spMk id="4" creationId="{2E9B2767-64B5-C911-344B-98A772A6E04E}"/>
          </ac:spMkLst>
        </pc:spChg>
      </pc:sldChg>
      <pc:sldChg chg="addSp delSp modSp new mod ord modClrScheme modShow chgLayout">
        <pc:chgData name="Terry Ruas" userId="e37897c0e6891740" providerId="LiveId" clId="{E9C958BA-4472-49AF-A28B-50D619E6B815}" dt="2023-06-28T08:12:16.381" v="8778"/>
        <pc:sldMkLst>
          <pc:docMk/>
          <pc:sldMk cId="3759483731" sldId="2286"/>
        </pc:sldMkLst>
        <pc:spChg chg="del mod ord">
          <ac:chgData name="Terry Ruas" userId="e37897c0e6891740" providerId="LiveId" clId="{E9C958BA-4472-49AF-A28B-50D619E6B815}" dt="2023-06-02T15:58:01.067" v="2729" actId="700"/>
          <ac:spMkLst>
            <pc:docMk/>
            <pc:sldMk cId="3759483731" sldId="2286"/>
            <ac:spMk id="2" creationId="{31C70ABA-09B0-04F1-4A7B-73A063672C11}"/>
          </ac:spMkLst>
        </pc:spChg>
        <pc:spChg chg="del mod ord">
          <ac:chgData name="Terry Ruas" userId="e37897c0e6891740" providerId="LiveId" clId="{E9C958BA-4472-49AF-A28B-50D619E6B815}" dt="2023-06-02T15:58:01.067" v="2729" actId="700"/>
          <ac:spMkLst>
            <pc:docMk/>
            <pc:sldMk cId="3759483731" sldId="2286"/>
            <ac:spMk id="3" creationId="{65D9323F-A0F3-4EDD-BF7A-77E6BFBFBE0C}"/>
          </ac:spMkLst>
        </pc:spChg>
        <pc:spChg chg="add mod ord">
          <ac:chgData name="Terry Ruas" userId="e37897c0e6891740" providerId="LiveId" clId="{E9C958BA-4472-49AF-A28B-50D619E6B815}" dt="2023-06-02T15:58:01.067" v="2729" actId="700"/>
          <ac:spMkLst>
            <pc:docMk/>
            <pc:sldMk cId="3759483731" sldId="2286"/>
            <ac:spMk id="4" creationId="{E5FFCE33-8EBA-B4E8-3FA2-7AC3C247FAD6}"/>
          </ac:spMkLst>
        </pc:spChg>
        <pc:spChg chg="add mod ord">
          <ac:chgData name="Terry Ruas" userId="e37897c0e6891740" providerId="LiveId" clId="{E9C958BA-4472-49AF-A28B-50D619E6B815}" dt="2023-06-06T11:40:56.974" v="6908" actId="20577"/>
          <ac:spMkLst>
            <pc:docMk/>
            <pc:sldMk cId="3759483731" sldId="2286"/>
            <ac:spMk id="5" creationId="{754B2836-C5F4-98D2-B56E-196178F67094}"/>
          </ac:spMkLst>
        </pc:spChg>
      </pc:sldChg>
      <pc:sldChg chg="modSp add del mod">
        <pc:chgData name="Terry Ruas" userId="e37897c0e6891740" providerId="LiveId" clId="{E9C958BA-4472-49AF-A28B-50D619E6B815}" dt="2023-06-05T09:24:55.736" v="4003" actId="47"/>
        <pc:sldMkLst>
          <pc:docMk/>
          <pc:sldMk cId="192378627" sldId="2287"/>
        </pc:sldMkLst>
        <pc:spChg chg="mod">
          <ac:chgData name="Terry Ruas" userId="e37897c0e6891740" providerId="LiveId" clId="{E9C958BA-4472-49AF-A28B-50D619E6B815}" dt="2023-06-05T09:21:35.230" v="3924" actId="948"/>
          <ac:spMkLst>
            <pc:docMk/>
            <pc:sldMk cId="192378627" sldId="2287"/>
            <ac:spMk id="6" creationId="{1F9211DB-E856-2412-1A3F-D7549AD41A2D}"/>
          </ac:spMkLst>
        </pc:spChg>
      </pc:sldChg>
      <pc:sldChg chg="modSp new mod ord modCm">
        <pc:chgData name="Terry Ruas" userId="e37897c0e6891740" providerId="LiveId" clId="{E9C958BA-4472-49AF-A28B-50D619E6B815}" dt="2023-06-30T06:11:12.352" v="12474" actId="20577"/>
        <pc:sldMkLst>
          <pc:docMk/>
          <pc:sldMk cId="477923403" sldId="2288"/>
        </pc:sldMkLst>
        <pc:spChg chg="mod">
          <ac:chgData name="Terry Ruas" userId="e37897c0e6891740" providerId="LiveId" clId="{E9C958BA-4472-49AF-A28B-50D619E6B815}" dt="2023-06-05T09:00:35.818" v="3615"/>
          <ac:spMkLst>
            <pc:docMk/>
            <pc:sldMk cId="477923403" sldId="2288"/>
            <ac:spMk id="2" creationId="{6E066F89-578D-1E37-15F1-8B59D055BE0A}"/>
          </ac:spMkLst>
        </pc:spChg>
        <pc:spChg chg="mod">
          <ac:chgData name="Terry Ruas" userId="e37897c0e6891740" providerId="LiveId" clId="{E9C958BA-4472-49AF-A28B-50D619E6B815}" dt="2023-06-30T06:11:12.352" v="12474" actId="20577"/>
          <ac:spMkLst>
            <pc:docMk/>
            <pc:sldMk cId="477923403" sldId="2288"/>
            <ac:spMk id="3" creationId="{F2EE050B-D30F-14D9-76E6-D25B7491ECD6}"/>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11:12.352" v="12474" actId="20577"/>
              <pc2:cmMkLst xmlns:pc2="http://schemas.microsoft.com/office/powerpoint/2019/9/main/command">
                <pc:docMk/>
                <pc:sldMk cId="477923403" sldId="2288"/>
                <pc2:cmMk id="{4C6439AC-27AD-465B-8D00-53B86C71F5FE}"/>
              </pc2:cmMkLst>
            </pc226:cmChg>
          </p:ext>
        </pc:extLst>
      </pc:sldChg>
      <pc:sldChg chg="add del">
        <pc:chgData name="Terry Ruas" userId="e37897c0e6891740" providerId="LiveId" clId="{E9C958BA-4472-49AF-A28B-50D619E6B815}" dt="2023-06-02T16:10:30.762" v="2916" actId="47"/>
        <pc:sldMkLst>
          <pc:docMk/>
          <pc:sldMk cId="3039719439" sldId="2289"/>
        </pc:sldMkLst>
      </pc:sldChg>
      <pc:sldChg chg="modSp add mod ord">
        <pc:chgData name="Terry Ruas" userId="e37897c0e6891740" providerId="LiveId" clId="{E9C958BA-4472-49AF-A28B-50D619E6B815}" dt="2023-06-30T06:11:36.115" v="12480" actId="403"/>
        <pc:sldMkLst>
          <pc:docMk/>
          <pc:sldMk cId="3885968014" sldId="2290"/>
        </pc:sldMkLst>
        <pc:spChg chg="mod">
          <ac:chgData name="Terry Ruas" userId="e37897c0e6891740" providerId="LiveId" clId="{E9C958BA-4472-49AF-A28B-50D619E6B815}" dt="2023-06-05T09:00:38.265" v="3616"/>
          <ac:spMkLst>
            <pc:docMk/>
            <pc:sldMk cId="3885968014" sldId="2290"/>
            <ac:spMk id="2" creationId="{6E066F89-578D-1E37-15F1-8B59D055BE0A}"/>
          </ac:spMkLst>
        </pc:spChg>
        <pc:spChg chg="mod">
          <ac:chgData name="Terry Ruas" userId="e37897c0e6891740" providerId="LiveId" clId="{E9C958BA-4472-49AF-A28B-50D619E6B815}" dt="2023-06-30T06:11:36.115" v="12480" actId="403"/>
          <ac:spMkLst>
            <pc:docMk/>
            <pc:sldMk cId="3885968014" sldId="2290"/>
            <ac:spMk id="3" creationId="{F2EE050B-D30F-14D9-76E6-D25B7491ECD6}"/>
          </ac:spMkLst>
        </pc:spChg>
      </pc:sldChg>
      <pc:sldChg chg="modSp add mod ord">
        <pc:chgData name="Terry Ruas" userId="e37897c0e6891740" providerId="LiveId" clId="{E9C958BA-4472-49AF-A28B-50D619E6B815}" dt="2023-06-30T06:11:57.703" v="12486" actId="20577"/>
        <pc:sldMkLst>
          <pc:docMk/>
          <pc:sldMk cId="2922959100" sldId="2291"/>
        </pc:sldMkLst>
        <pc:spChg chg="mod">
          <ac:chgData name="Terry Ruas" userId="e37897c0e6891740" providerId="LiveId" clId="{E9C958BA-4472-49AF-A28B-50D619E6B815}" dt="2023-06-05T09:00:41.163" v="3617"/>
          <ac:spMkLst>
            <pc:docMk/>
            <pc:sldMk cId="2922959100" sldId="2291"/>
            <ac:spMk id="2" creationId="{6E066F89-578D-1E37-15F1-8B59D055BE0A}"/>
          </ac:spMkLst>
        </pc:spChg>
        <pc:spChg chg="mod">
          <ac:chgData name="Terry Ruas" userId="e37897c0e6891740" providerId="LiveId" clId="{E9C958BA-4472-49AF-A28B-50D619E6B815}" dt="2023-06-30T06:11:57.703" v="12486" actId="20577"/>
          <ac:spMkLst>
            <pc:docMk/>
            <pc:sldMk cId="2922959100" sldId="2291"/>
            <ac:spMk id="3" creationId="{F2EE050B-D30F-14D9-76E6-D25B7491ECD6}"/>
          </ac:spMkLst>
        </pc:spChg>
      </pc:sldChg>
      <pc:sldChg chg="addSp modSp new mod modShow modNotesTx">
        <pc:chgData name="Terry Ruas" userId="e37897c0e6891740" providerId="LiveId" clId="{E9C958BA-4472-49AF-A28B-50D619E6B815}" dt="2023-06-06T11:20:56.164" v="6312" actId="20577"/>
        <pc:sldMkLst>
          <pc:docMk/>
          <pc:sldMk cId="2890018426" sldId="2292"/>
        </pc:sldMkLst>
        <pc:spChg chg="mod">
          <ac:chgData name="Terry Ruas" userId="e37897c0e6891740" providerId="LiveId" clId="{E9C958BA-4472-49AF-A28B-50D619E6B815}" dt="2023-06-02T16:13:28.433" v="2951" actId="20577"/>
          <ac:spMkLst>
            <pc:docMk/>
            <pc:sldMk cId="2890018426" sldId="2292"/>
            <ac:spMk id="2" creationId="{970F1EAD-BD60-B53D-69A3-17CBFFA27D1F}"/>
          </ac:spMkLst>
        </pc:spChg>
        <pc:spChg chg="mod">
          <ac:chgData name="Terry Ruas" userId="e37897c0e6891740" providerId="LiveId" clId="{E9C958BA-4472-49AF-A28B-50D619E6B815}" dt="2023-06-06T11:18:27.825" v="6273" actId="6549"/>
          <ac:spMkLst>
            <pc:docMk/>
            <pc:sldMk cId="2890018426" sldId="2292"/>
            <ac:spMk id="3" creationId="{535FFB79-8AA9-917E-C6C7-F4958BAB5622}"/>
          </ac:spMkLst>
        </pc:spChg>
        <pc:picChg chg="add mod">
          <ac:chgData name="Terry Ruas" userId="e37897c0e6891740" providerId="LiveId" clId="{E9C958BA-4472-49AF-A28B-50D619E6B815}" dt="2023-06-06T11:18:30.555" v="6275" actId="1076"/>
          <ac:picMkLst>
            <pc:docMk/>
            <pc:sldMk cId="2890018426" sldId="2292"/>
            <ac:picMk id="5" creationId="{2D921010-2AB2-7E0E-C2B1-D8A2A72CA388}"/>
          </ac:picMkLst>
        </pc:picChg>
        <pc:picChg chg="add mod">
          <ac:chgData name="Terry Ruas" userId="e37897c0e6891740" providerId="LiveId" clId="{E9C958BA-4472-49AF-A28B-50D619E6B815}" dt="2023-06-06T11:19:21.625" v="6287" actId="1076"/>
          <ac:picMkLst>
            <pc:docMk/>
            <pc:sldMk cId="2890018426" sldId="2292"/>
            <ac:picMk id="7" creationId="{D6519FEC-C73E-9A44-9933-E93043434B7B}"/>
          </ac:picMkLst>
        </pc:picChg>
        <pc:picChg chg="add mod">
          <ac:chgData name="Terry Ruas" userId="e37897c0e6891740" providerId="LiveId" clId="{E9C958BA-4472-49AF-A28B-50D619E6B815}" dt="2023-06-06T11:20:42.744" v="6301" actId="1076"/>
          <ac:picMkLst>
            <pc:docMk/>
            <pc:sldMk cId="2890018426" sldId="2292"/>
            <ac:picMk id="9" creationId="{AFBBBD03-9546-2A9B-CF7C-A2982B6C6F91}"/>
          </ac:picMkLst>
        </pc:picChg>
      </pc:sldChg>
      <pc:sldChg chg="addSp modSp new mod modShow">
        <pc:chgData name="Terry Ruas" userId="e37897c0e6891740" providerId="LiveId" clId="{E9C958BA-4472-49AF-A28B-50D619E6B815}" dt="2023-06-06T11:26:56.481" v="6384" actId="729"/>
        <pc:sldMkLst>
          <pc:docMk/>
          <pc:sldMk cId="3720544292" sldId="2293"/>
        </pc:sldMkLst>
        <pc:spChg chg="mod">
          <ac:chgData name="Terry Ruas" userId="e37897c0e6891740" providerId="LiveId" clId="{E9C958BA-4472-49AF-A28B-50D619E6B815}" dt="2023-06-06T09:43:25.001" v="5604" actId="20577"/>
          <ac:spMkLst>
            <pc:docMk/>
            <pc:sldMk cId="3720544292" sldId="2293"/>
            <ac:spMk id="2" creationId="{E9CDEED1-E321-E7CE-8CF8-BF80D7C206E5}"/>
          </ac:spMkLst>
        </pc:spChg>
        <pc:spChg chg="mod">
          <ac:chgData name="Terry Ruas" userId="e37897c0e6891740" providerId="LiveId" clId="{E9C958BA-4472-49AF-A28B-50D619E6B815}" dt="2023-06-06T11:21:57.071" v="6331" actId="6549"/>
          <ac:spMkLst>
            <pc:docMk/>
            <pc:sldMk cId="3720544292" sldId="2293"/>
            <ac:spMk id="3" creationId="{64A81A1E-2FE7-547C-AB23-B08EAAFFC398}"/>
          </ac:spMkLst>
        </pc:spChg>
        <pc:picChg chg="add mod">
          <ac:chgData name="Terry Ruas" userId="e37897c0e6891740" providerId="LiveId" clId="{E9C958BA-4472-49AF-A28B-50D619E6B815}" dt="2023-06-06T11:22:01.192" v="6333" actId="1076"/>
          <ac:picMkLst>
            <pc:docMk/>
            <pc:sldMk cId="3720544292" sldId="2293"/>
            <ac:picMk id="6" creationId="{0915B4F7-3D6E-85C2-F257-A63FD3E0F921}"/>
          </ac:picMkLst>
        </pc:picChg>
      </pc:sldChg>
      <pc:sldChg chg="addSp delSp modSp add mod modCm">
        <pc:chgData name="Terry Ruas" userId="e37897c0e6891740" providerId="LiveId" clId="{E9C958BA-4472-49AF-A28B-50D619E6B815}" dt="2023-06-30T05:38:24.730" v="11747"/>
        <pc:sldMkLst>
          <pc:docMk/>
          <pc:sldMk cId="1324549096" sldId="2294"/>
        </pc:sldMkLst>
        <pc:cxnChg chg="add del">
          <ac:chgData name="Terry Ruas" userId="e37897c0e6891740" providerId="LiveId" clId="{E9C958BA-4472-49AF-A28B-50D619E6B815}" dt="2023-06-05T08:23:58.692" v="3045" actId="11529"/>
          <ac:cxnSpMkLst>
            <pc:docMk/>
            <pc:sldMk cId="1324549096" sldId="2294"/>
            <ac:cxnSpMk id="7" creationId="{2B9C7E05-CC6A-F6BA-FBDE-ED684137F318}"/>
          </ac:cxnSpMkLst>
        </pc:cxnChg>
        <pc:cxnChg chg="add mod">
          <ac:chgData name="Terry Ruas" userId="e37897c0e6891740" providerId="LiveId" clId="{E9C958BA-4472-49AF-A28B-50D619E6B815}" dt="2023-06-30T05:38:20.696" v="11746" actId="1582"/>
          <ac:cxnSpMkLst>
            <pc:docMk/>
            <pc:sldMk cId="1324549096" sldId="2294"/>
            <ac:cxnSpMk id="9" creationId="{BCF2FDAA-CAC3-15B1-9561-B14C3D706C3E}"/>
          </ac:cxnSpMkLst>
        </pc:cxn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5:38:24.730" v="11747"/>
              <pc2:cmMkLst xmlns:pc2="http://schemas.microsoft.com/office/powerpoint/2019/9/main/command">
                <pc:docMk/>
                <pc:sldMk cId="1324549096" sldId="2294"/>
                <pc2:cmMk id="{B283018A-DFC1-42E8-A988-E791009D69B3}"/>
              </pc2:cmMkLst>
            </pc226:cmChg>
          </p:ext>
        </pc:extLst>
      </pc:sldChg>
      <pc:sldChg chg="modSp new del mod">
        <pc:chgData name="Terry Ruas" userId="e37897c0e6891740" providerId="LiveId" clId="{E9C958BA-4472-49AF-A28B-50D619E6B815}" dt="2023-06-02T16:14:43.162" v="3024" actId="2696"/>
        <pc:sldMkLst>
          <pc:docMk/>
          <pc:sldMk cId="3704850143" sldId="2294"/>
        </pc:sldMkLst>
        <pc:spChg chg="mod">
          <ac:chgData name="Terry Ruas" userId="e37897c0e6891740" providerId="LiveId" clId="{E9C958BA-4472-49AF-A28B-50D619E6B815}" dt="2023-06-02T16:14:39.203" v="3023" actId="20577"/>
          <ac:spMkLst>
            <pc:docMk/>
            <pc:sldMk cId="3704850143" sldId="2294"/>
            <ac:spMk id="3" creationId="{5CDBEBA0-7E5C-3047-2DAA-791F3EF1AF4B}"/>
          </ac:spMkLst>
        </pc:spChg>
      </pc:sldChg>
      <pc:sldChg chg="add del">
        <pc:chgData name="Terry Ruas" userId="e37897c0e6891740" providerId="LiveId" clId="{E9C958BA-4472-49AF-A28B-50D619E6B815}" dt="2023-06-05T08:26:56.015" v="3080"/>
        <pc:sldMkLst>
          <pc:docMk/>
          <pc:sldMk cId="599038552" sldId="2295"/>
        </pc:sldMkLst>
      </pc:sldChg>
      <pc:sldChg chg="addSp modSp add del mod modTransition">
        <pc:chgData name="Terry Ruas" userId="e37897c0e6891740" providerId="LiveId" clId="{E9C958BA-4472-49AF-A28B-50D619E6B815}" dt="2023-06-05T08:30:43.139" v="3124" actId="47"/>
        <pc:sldMkLst>
          <pc:docMk/>
          <pc:sldMk cId="916307617" sldId="2295"/>
        </pc:sldMkLst>
        <pc:spChg chg="mod">
          <ac:chgData name="Terry Ruas" userId="e37897c0e6891740" providerId="LiveId" clId="{E9C958BA-4472-49AF-A28B-50D619E6B815}" dt="2023-06-05T08:28:30.702" v="3112" actId="20577"/>
          <ac:spMkLst>
            <pc:docMk/>
            <pc:sldMk cId="916307617" sldId="2295"/>
            <ac:spMk id="3" creationId="{AB634D4E-B6E6-4DB1-9492-2F6D2C16BDED}"/>
          </ac:spMkLst>
        </pc:spChg>
        <pc:spChg chg="add mod">
          <ac:chgData name="Terry Ruas" userId="e37897c0e6891740" providerId="LiveId" clId="{E9C958BA-4472-49AF-A28B-50D619E6B815}" dt="2023-06-05T08:27:27.789" v="3084" actId="1076"/>
          <ac:spMkLst>
            <pc:docMk/>
            <pc:sldMk cId="916307617" sldId="2295"/>
            <ac:spMk id="4" creationId="{35B5315E-6B8C-5C13-B764-E70F208E9347}"/>
          </ac:spMkLst>
        </pc:spChg>
        <pc:spChg chg="mod">
          <ac:chgData name="Terry Ruas" userId="e37897c0e6891740" providerId="LiveId" clId="{E9C958BA-4472-49AF-A28B-50D619E6B815}" dt="2023-06-05T08:27:17.540" v="3082" actId="6549"/>
          <ac:spMkLst>
            <pc:docMk/>
            <pc:sldMk cId="916307617" sldId="2295"/>
            <ac:spMk id="5" creationId="{BD78DD24-7E54-66A2-6899-3163DE03D665}"/>
          </ac:spMkLst>
        </pc:spChg>
        <pc:spChg chg="add mod">
          <ac:chgData name="Terry Ruas" userId="e37897c0e6891740" providerId="LiveId" clId="{E9C958BA-4472-49AF-A28B-50D619E6B815}" dt="2023-06-05T08:27:27.789" v="3084" actId="1076"/>
          <ac:spMkLst>
            <pc:docMk/>
            <pc:sldMk cId="916307617" sldId="2295"/>
            <ac:spMk id="6" creationId="{BC70A26E-C27D-5DF1-C026-D27B002F6DC3}"/>
          </ac:spMkLst>
        </pc:spChg>
        <pc:spChg chg="add mod">
          <ac:chgData name="Terry Ruas" userId="e37897c0e6891740" providerId="LiveId" clId="{E9C958BA-4472-49AF-A28B-50D619E6B815}" dt="2023-06-05T08:27:27.789" v="3084" actId="1076"/>
          <ac:spMkLst>
            <pc:docMk/>
            <pc:sldMk cId="916307617" sldId="2295"/>
            <ac:spMk id="7" creationId="{1156EA31-7157-767C-8752-07830E71388B}"/>
          </ac:spMkLst>
        </pc:spChg>
        <pc:spChg chg="add mod">
          <ac:chgData name="Terry Ruas" userId="e37897c0e6891740" providerId="LiveId" clId="{E9C958BA-4472-49AF-A28B-50D619E6B815}" dt="2023-06-05T08:27:27.789" v="3084" actId="1076"/>
          <ac:spMkLst>
            <pc:docMk/>
            <pc:sldMk cId="916307617" sldId="2295"/>
            <ac:spMk id="8" creationId="{9147AC3D-0857-709F-D0E8-67A172E2C7B8}"/>
          </ac:spMkLst>
        </pc:spChg>
        <pc:spChg chg="add mod">
          <ac:chgData name="Terry Ruas" userId="e37897c0e6891740" providerId="LiveId" clId="{E9C958BA-4472-49AF-A28B-50D619E6B815}" dt="2023-06-05T08:27:27.789" v="3084" actId="1076"/>
          <ac:spMkLst>
            <pc:docMk/>
            <pc:sldMk cId="916307617" sldId="2295"/>
            <ac:spMk id="9" creationId="{C5CCA536-459C-C900-08EE-FB70BD17ABA9}"/>
          </ac:spMkLst>
        </pc:spChg>
        <pc:spChg chg="add mod">
          <ac:chgData name="Terry Ruas" userId="e37897c0e6891740" providerId="LiveId" clId="{E9C958BA-4472-49AF-A28B-50D619E6B815}" dt="2023-06-05T08:27:27.789" v="3084" actId="1076"/>
          <ac:spMkLst>
            <pc:docMk/>
            <pc:sldMk cId="916307617" sldId="2295"/>
            <ac:spMk id="10" creationId="{E0B1E18B-E704-97BB-A738-E047076AF158}"/>
          </ac:spMkLst>
        </pc:spChg>
        <pc:spChg chg="add mod">
          <ac:chgData name="Terry Ruas" userId="e37897c0e6891740" providerId="LiveId" clId="{E9C958BA-4472-49AF-A28B-50D619E6B815}" dt="2023-06-05T08:27:27.789" v="3084" actId="1076"/>
          <ac:spMkLst>
            <pc:docMk/>
            <pc:sldMk cId="916307617" sldId="2295"/>
            <ac:spMk id="11" creationId="{CDE68F60-DA6F-B235-8905-289155264798}"/>
          </ac:spMkLst>
        </pc:spChg>
        <pc:cxnChg chg="add mod">
          <ac:chgData name="Terry Ruas" userId="e37897c0e6891740" providerId="LiveId" clId="{E9C958BA-4472-49AF-A28B-50D619E6B815}" dt="2023-06-05T08:27:27.789" v="3084" actId="1076"/>
          <ac:cxnSpMkLst>
            <pc:docMk/>
            <pc:sldMk cId="916307617" sldId="2295"/>
            <ac:cxnSpMk id="12" creationId="{540F5804-0D5B-084E-53EC-597485D2FA35}"/>
          </ac:cxnSpMkLst>
        </pc:cxnChg>
        <pc:cxnChg chg="add mod">
          <ac:chgData name="Terry Ruas" userId="e37897c0e6891740" providerId="LiveId" clId="{E9C958BA-4472-49AF-A28B-50D619E6B815}" dt="2023-06-05T08:27:27.789" v="3084" actId="1076"/>
          <ac:cxnSpMkLst>
            <pc:docMk/>
            <pc:sldMk cId="916307617" sldId="2295"/>
            <ac:cxnSpMk id="13" creationId="{6DEBB3E6-5687-4EB8-A857-663C9EAEE1CE}"/>
          </ac:cxnSpMkLst>
        </pc:cxnChg>
      </pc:sldChg>
      <pc:sldChg chg="modSp add del mod ord modShow">
        <pc:chgData name="Terry Ruas" userId="e37897c0e6891740" providerId="LiveId" clId="{E9C958BA-4472-49AF-A28B-50D619E6B815}" dt="2023-06-28T09:17:12.489" v="10446"/>
        <pc:sldMkLst>
          <pc:docMk/>
          <pc:sldMk cId="599038552" sldId="2296"/>
        </pc:sldMkLst>
        <pc:spChg chg="mod">
          <ac:chgData name="Terry Ruas" userId="e37897c0e6891740" providerId="LiveId" clId="{E9C958BA-4472-49AF-A28B-50D619E6B815}" dt="2023-06-05T08:32:30.017" v="3167" actId="313"/>
          <ac:spMkLst>
            <pc:docMk/>
            <pc:sldMk cId="599038552" sldId="2296"/>
            <ac:spMk id="5" creationId="{C0E262EF-D2AA-AFC5-FA2C-25F6658CD5FE}"/>
          </ac:spMkLst>
        </pc:spChg>
        <pc:cxnChg chg="mod">
          <ac:chgData name="Terry Ruas" userId="e37897c0e6891740" providerId="LiveId" clId="{E9C958BA-4472-49AF-A28B-50D619E6B815}" dt="2023-06-05T08:30:13.597" v="3120" actId="14100"/>
          <ac:cxnSpMkLst>
            <pc:docMk/>
            <pc:sldMk cId="599038552" sldId="2296"/>
            <ac:cxnSpMk id="12" creationId="{C718576E-8AA4-1841-7B42-6DD41EAB9083}"/>
          </ac:cxnSpMkLst>
        </pc:cxnChg>
        <pc:cxnChg chg="mod">
          <ac:chgData name="Terry Ruas" userId="e37897c0e6891740" providerId="LiveId" clId="{E9C958BA-4472-49AF-A28B-50D619E6B815}" dt="2023-06-05T08:30:40.260" v="3123" actId="14100"/>
          <ac:cxnSpMkLst>
            <pc:docMk/>
            <pc:sldMk cId="599038552" sldId="2296"/>
            <ac:cxnSpMk id="13" creationId="{5504E7F7-348B-3AAF-4B34-D15F1DDB7320}"/>
          </ac:cxnSpMkLst>
        </pc:cxnChg>
      </pc:sldChg>
      <pc:sldChg chg="modSp add mod ord">
        <pc:chgData name="Terry Ruas" userId="e37897c0e6891740" providerId="LiveId" clId="{E9C958BA-4472-49AF-A28B-50D619E6B815}" dt="2023-06-05T08:48:10.047" v="3513" actId="20577"/>
        <pc:sldMkLst>
          <pc:docMk/>
          <pc:sldMk cId="1732709107" sldId="2297"/>
        </pc:sldMkLst>
        <pc:spChg chg="mod">
          <ac:chgData name="Terry Ruas" userId="e37897c0e6891740" providerId="LiveId" clId="{E9C958BA-4472-49AF-A28B-50D619E6B815}" dt="2023-06-05T08:48:10.047" v="3513" actId="20577"/>
          <ac:spMkLst>
            <pc:docMk/>
            <pc:sldMk cId="1732709107" sldId="2297"/>
            <ac:spMk id="2" creationId="{217ABA2D-BF62-46F8-8271-B59D876B6F56}"/>
          </ac:spMkLst>
        </pc:spChg>
      </pc:sldChg>
      <pc:sldChg chg="add del">
        <pc:chgData name="Terry Ruas" userId="e37897c0e6891740" providerId="LiveId" clId="{E9C958BA-4472-49AF-A28B-50D619E6B815}" dt="2023-06-05T08:30:01.415" v="3117"/>
        <pc:sldMkLst>
          <pc:docMk/>
          <pc:sldMk cId="1910435419" sldId="2297"/>
        </pc:sldMkLst>
      </pc:sldChg>
      <pc:sldChg chg="add del">
        <pc:chgData name="Terry Ruas" userId="e37897c0e6891740" providerId="LiveId" clId="{E9C958BA-4472-49AF-A28B-50D619E6B815}" dt="2023-06-05T08:47:37.749" v="3491" actId="47"/>
        <pc:sldMkLst>
          <pc:docMk/>
          <pc:sldMk cId="385913765" sldId="2298"/>
        </pc:sldMkLst>
      </pc:sldChg>
      <pc:sldChg chg="add del">
        <pc:chgData name="Terry Ruas" userId="e37897c0e6891740" providerId="LiveId" clId="{E9C958BA-4472-49AF-A28B-50D619E6B815}" dt="2023-06-05T08:30:01.415" v="3117"/>
        <pc:sldMkLst>
          <pc:docMk/>
          <pc:sldMk cId="3567333005" sldId="2298"/>
        </pc:sldMkLst>
      </pc:sldChg>
      <pc:sldChg chg="addSp delSp modSp add del mod modTransition delAnim modAnim modCm">
        <pc:chgData name="Terry Ruas" userId="e37897c0e6891740" providerId="LiveId" clId="{E9C958BA-4472-49AF-A28B-50D619E6B815}" dt="2023-06-30T06:28:02.989" v="12609" actId="47"/>
        <pc:sldMkLst>
          <pc:docMk/>
          <pc:sldMk cId="2005348760" sldId="2299"/>
        </pc:sldMkLst>
        <pc:spChg chg="add mod">
          <ac:chgData name="Terry Ruas" userId="e37897c0e6891740" providerId="LiveId" clId="{E9C958BA-4472-49AF-A28B-50D619E6B815}" dt="2023-06-05T08:45:37.293" v="3470" actId="1076"/>
          <ac:spMkLst>
            <pc:docMk/>
            <pc:sldMk cId="2005348760" sldId="2299"/>
            <ac:spMk id="2" creationId="{281C2010-0229-CFB7-7A37-9EA3211079BC}"/>
          </ac:spMkLst>
        </pc:spChg>
        <pc:spChg chg="mod">
          <ac:chgData name="Terry Ruas" userId="e37897c0e6891740" providerId="LiveId" clId="{E9C958BA-4472-49AF-A28B-50D619E6B815}" dt="2023-06-05T08:48:05.687" v="3507"/>
          <ac:spMkLst>
            <pc:docMk/>
            <pc:sldMk cId="2005348760" sldId="2299"/>
            <ac:spMk id="3" creationId="{AB634D4E-B6E6-4DB1-9492-2F6D2C16BDED}"/>
          </ac:spMkLst>
        </pc:spChg>
        <pc:spChg chg="add mod">
          <ac:chgData name="Terry Ruas" userId="e37897c0e6891740" providerId="LiveId" clId="{E9C958BA-4472-49AF-A28B-50D619E6B815}" dt="2023-06-30T06:26:40.042" v="12597" actId="1076"/>
          <ac:spMkLst>
            <pc:docMk/>
            <pc:sldMk cId="2005348760" sldId="2299"/>
            <ac:spMk id="5" creationId="{94D21A5A-4AB0-DA01-6E7B-BAD7513D1DA9}"/>
          </ac:spMkLst>
        </pc:spChg>
        <pc:spChg chg="add del mod">
          <ac:chgData name="Terry Ruas" userId="e37897c0e6891740" providerId="LiveId" clId="{E9C958BA-4472-49AF-A28B-50D619E6B815}" dt="2023-06-06T11:16:25.050" v="6265" actId="478"/>
          <ac:spMkLst>
            <pc:docMk/>
            <pc:sldMk cId="2005348760" sldId="2299"/>
            <ac:spMk id="6" creationId="{11EC504B-51B3-E9B5-8366-F422ECBA03B8}"/>
          </ac:spMkLst>
        </pc:spChg>
        <pc:spChg chg="del mod">
          <ac:chgData name="Terry Ruas" userId="e37897c0e6891740" providerId="LiveId" clId="{E9C958BA-4472-49AF-A28B-50D619E6B815}" dt="2023-06-05T09:37:19.759" v="4162" actId="478"/>
          <ac:spMkLst>
            <pc:docMk/>
            <pc:sldMk cId="2005348760" sldId="2299"/>
            <ac:spMk id="6" creationId="{25BE62B5-D8FE-068C-ADEB-666958C19E2C}"/>
          </ac:spMkLst>
        </pc:spChg>
        <pc:spChg chg="add mod">
          <ac:chgData name="Terry Ruas" userId="e37897c0e6891740" providerId="LiveId" clId="{E9C958BA-4472-49AF-A28B-50D619E6B815}" dt="2023-06-30T06:26:45.975" v="12600" actId="1076"/>
          <ac:spMkLst>
            <pc:docMk/>
            <pc:sldMk cId="2005348760" sldId="2299"/>
            <ac:spMk id="6" creationId="{62EA3F07-E30C-BDB2-4B10-8A6EF1B78629}"/>
          </ac:spMkLst>
        </pc:spChg>
        <pc:spChg chg="del mod">
          <ac:chgData name="Terry Ruas" userId="e37897c0e6891740" providerId="LiveId" clId="{E9C958BA-4472-49AF-A28B-50D619E6B815}" dt="2023-06-06T11:16:01.978" v="6261" actId="478"/>
          <ac:spMkLst>
            <pc:docMk/>
            <pc:sldMk cId="2005348760" sldId="2299"/>
            <ac:spMk id="7" creationId="{110A5149-8878-DEB3-437E-F9B6AEEA210C}"/>
          </ac:spMkLst>
        </pc:spChg>
        <pc:spChg chg="add mod">
          <ac:chgData name="Terry Ruas" userId="e37897c0e6891740" providerId="LiveId" clId="{E9C958BA-4472-49AF-A28B-50D619E6B815}" dt="2023-06-30T06:26:42.306" v="12598" actId="1076"/>
          <ac:spMkLst>
            <pc:docMk/>
            <pc:sldMk cId="2005348760" sldId="2299"/>
            <ac:spMk id="7" creationId="{8543AE13-C33B-11BE-F69A-4B3D213B4465}"/>
          </ac:spMkLst>
        </pc:spChg>
        <pc:spChg chg="mod">
          <ac:chgData name="Terry Ruas" userId="e37897c0e6891740" providerId="LiveId" clId="{E9C958BA-4472-49AF-A28B-50D619E6B815}" dt="2023-06-30T06:26:44.778" v="12599" actId="1076"/>
          <ac:spMkLst>
            <pc:docMk/>
            <pc:sldMk cId="2005348760" sldId="2299"/>
            <ac:spMk id="8" creationId="{D3290E0E-1BBA-7D70-C8C6-56A1DD7EDB86}"/>
          </ac:spMkLst>
        </pc:spChg>
        <pc:spChg chg="mod">
          <ac:chgData name="Terry Ruas" userId="e37897c0e6891740" providerId="LiveId" clId="{E9C958BA-4472-49AF-A28B-50D619E6B815}" dt="2023-06-30T06:26:31.001" v="12594" actId="1076"/>
          <ac:spMkLst>
            <pc:docMk/>
            <pc:sldMk cId="2005348760" sldId="2299"/>
            <ac:spMk id="9" creationId="{C6180E0B-DEFD-68B1-F3A8-EC3F88D84995}"/>
          </ac:spMkLst>
        </pc:spChg>
        <pc:spChg chg="del mod">
          <ac:chgData name="Terry Ruas" userId="e37897c0e6891740" providerId="LiveId" clId="{E9C958BA-4472-49AF-A28B-50D619E6B815}" dt="2023-06-30T06:26:15.305" v="12589" actId="478"/>
          <ac:spMkLst>
            <pc:docMk/>
            <pc:sldMk cId="2005348760" sldId="2299"/>
            <ac:spMk id="10" creationId="{2700EF00-70DE-60CD-C05D-E082D241923D}"/>
          </ac:spMkLst>
        </pc:spChg>
        <pc:spChg chg="mod">
          <ac:chgData name="Terry Ruas" userId="e37897c0e6891740" providerId="LiveId" clId="{E9C958BA-4472-49AF-A28B-50D619E6B815}" dt="2023-06-30T06:26:34.310" v="12595" actId="1076"/>
          <ac:spMkLst>
            <pc:docMk/>
            <pc:sldMk cId="2005348760" sldId="2299"/>
            <ac:spMk id="11" creationId="{ECC7635A-129A-DA35-E5FD-F66553D2A90B}"/>
          </ac:spMkLst>
        </pc:spChg>
        <pc:spChg chg="add mod">
          <ac:chgData name="Terry Ruas" userId="e37897c0e6891740" providerId="LiveId" clId="{E9C958BA-4472-49AF-A28B-50D619E6B815}" dt="2023-06-30T06:26:50.327" v="12601" actId="1076"/>
          <ac:spMkLst>
            <pc:docMk/>
            <pc:sldMk cId="2005348760" sldId="2299"/>
            <ac:spMk id="12" creationId="{90B4AA84-CA16-D323-7F39-658F0C4A0313}"/>
          </ac:spMkLst>
        </pc:spChg>
        <pc:spChg chg="del mod">
          <ac:chgData name="Terry Ruas" userId="e37897c0e6891740" providerId="LiveId" clId="{E9C958BA-4472-49AF-A28B-50D619E6B815}" dt="2023-06-30T06:25:02.381" v="12575" actId="478"/>
          <ac:spMkLst>
            <pc:docMk/>
            <pc:sldMk cId="2005348760" sldId="2299"/>
            <ac:spMk id="13" creationId="{1F658CF9-9263-74CB-F733-AA8B03A9D010}"/>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25:02.382" v="12576" actId="2056"/>
              <pc2:cmMkLst xmlns:pc2="http://schemas.microsoft.com/office/powerpoint/2019/9/main/command">
                <pc:docMk/>
                <pc:sldMk cId="2005348760" sldId="2299"/>
                <pc2:cmMk id="{4174C5B0-44D2-4345-B224-E1FE3BF82BD6}"/>
              </pc2:cmMkLst>
              <pc226:cmRplyChg chg="add">
                <pc226:chgData name="Terry Ruas" userId="e37897c0e6891740" providerId="LiveId" clId="{E9C958BA-4472-49AF-A28B-50D619E6B815}" dt="2023-06-30T05:33:25.043" v="11694"/>
                <pc2:cmRplyMkLst xmlns:pc2="http://schemas.microsoft.com/office/powerpoint/2019/9/main/command">
                  <pc:docMk/>
                  <pc:sldMk cId="2005348760" sldId="2299"/>
                  <pc2:cmMk id="{4174C5B0-44D2-4345-B224-E1FE3BF82BD6}"/>
                  <pc2:cmRplyMk id="{6EB2E46B-0DC7-4837-BFEF-4FA696093935}"/>
                </pc2:cmRplyMkLst>
              </pc226:cmRplyChg>
            </pc226:cmChg>
          </p:ext>
        </pc:extLst>
      </pc:sldChg>
      <pc:sldChg chg="add del">
        <pc:chgData name="Terry Ruas" userId="e37897c0e6891740" providerId="LiveId" clId="{E9C958BA-4472-49AF-A28B-50D619E6B815}" dt="2023-06-05T08:30:01.415" v="3117"/>
        <pc:sldMkLst>
          <pc:docMk/>
          <pc:sldMk cId="3477148543" sldId="2299"/>
        </pc:sldMkLst>
      </pc:sldChg>
      <pc:sldChg chg="addSp delSp modSp add mod ord modTransition modShow">
        <pc:chgData name="Terry Ruas" userId="e37897c0e6891740" providerId="LiveId" clId="{E9C958BA-4472-49AF-A28B-50D619E6B815}" dt="2023-06-07T11:09:28.122" v="7012" actId="207"/>
        <pc:sldMkLst>
          <pc:docMk/>
          <pc:sldMk cId="1115563932" sldId="2300"/>
        </pc:sldMkLst>
        <pc:spChg chg="add mod">
          <ac:chgData name="Terry Ruas" userId="e37897c0e6891740" providerId="LiveId" clId="{E9C958BA-4472-49AF-A28B-50D619E6B815}" dt="2023-06-05T09:41:50.825" v="4260"/>
          <ac:spMkLst>
            <pc:docMk/>
            <pc:sldMk cId="1115563932" sldId="2300"/>
            <ac:spMk id="2" creationId="{BEBA0048-F9FB-2812-7799-21E50CAA9C53}"/>
          </ac:spMkLst>
        </pc:spChg>
        <pc:spChg chg="mod">
          <ac:chgData name="Terry Ruas" userId="e37897c0e6891740" providerId="LiveId" clId="{E9C958BA-4472-49AF-A28B-50D619E6B815}" dt="2023-06-05T08:48:02.765" v="3506"/>
          <ac:spMkLst>
            <pc:docMk/>
            <pc:sldMk cId="1115563932" sldId="2300"/>
            <ac:spMk id="3" creationId="{AB634D4E-B6E6-4DB1-9492-2F6D2C16BDED}"/>
          </ac:spMkLst>
        </pc:spChg>
        <pc:spChg chg="del">
          <ac:chgData name="Terry Ruas" userId="e37897c0e6891740" providerId="LiveId" clId="{E9C958BA-4472-49AF-A28B-50D619E6B815}" dt="2023-06-05T09:41:50.396" v="4259" actId="478"/>
          <ac:spMkLst>
            <pc:docMk/>
            <pc:sldMk cId="1115563932" sldId="2300"/>
            <ac:spMk id="6" creationId="{25BE62B5-D8FE-068C-ADEB-666958C19E2C}"/>
          </ac:spMkLst>
        </pc:spChg>
        <pc:spChg chg="mod">
          <ac:chgData name="Terry Ruas" userId="e37897c0e6891740" providerId="LiveId" clId="{E9C958BA-4472-49AF-A28B-50D619E6B815}" dt="2023-06-07T11:09:28.122" v="7012" actId="207"/>
          <ac:spMkLst>
            <pc:docMk/>
            <pc:sldMk cId="1115563932" sldId="2300"/>
            <ac:spMk id="8" creationId="{D3290E0E-1BBA-7D70-C8C6-56A1DD7EDB86}"/>
          </ac:spMkLst>
        </pc:spChg>
      </pc:sldChg>
      <pc:sldChg chg="add del">
        <pc:chgData name="Terry Ruas" userId="e37897c0e6891740" providerId="LiveId" clId="{E9C958BA-4472-49AF-A28B-50D619E6B815}" dt="2023-06-05T08:30:01.415" v="3117"/>
        <pc:sldMkLst>
          <pc:docMk/>
          <pc:sldMk cId="2821352828" sldId="2300"/>
        </pc:sldMkLst>
      </pc:sldChg>
      <pc:sldChg chg="modSp add del mod ord">
        <pc:chgData name="Terry Ruas" userId="e37897c0e6891740" providerId="LiveId" clId="{E9C958BA-4472-49AF-A28B-50D619E6B815}" dt="2023-06-28T09:01:06.614" v="9919" actId="47"/>
        <pc:sldMkLst>
          <pc:docMk/>
          <pc:sldMk cId="2234336225" sldId="2301"/>
        </pc:sldMkLst>
        <pc:spChg chg="mod">
          <ac:chgData name="Terry Ruas" userId="e37897c0e6891740" providerId="LiveId" clId="{E9C958BA-4472-49AF-A28B-50D619E6B815}" dt="2023-06-05T09:39:28.925" v="4242" actId="20577"/>
          <ac:spMkLst>
            <pc:docMk/>
            <pc:sldMk cId="2234336225" sldId="2301"/>
            <ac:spMk id="3" creationId="{AB634D4E-B6E6-4DB1-9492-2F6D2C16BDED}"/>
          </ac:spMkLst>
        </pc:spChg>
        <pc:spChg chg="mod">
          <ac:chgData name="Terry Ruas" userId="e37897c0e6891740" providerId="LiveId" clId="{E9C958BA-4472-49AF-A28B-50D619E6B815}" dt="2023-06-12T09:31:39.240" v="8436" actId="108"/>
          <ac:spMkLst>
            <pc:docMk/>
            <pc:sldMk cId="2234336225" sldId="2301"/>
            <ac:spMk id="5" creationId="{BD78DD24-7E54-66A2-6899-3163DE03D665}"/>
          </ac:spMkLst>
        </pc:spChg>
      </pc:sldChg>
      <pc:sldChg chg="add del">
        <pc:chgData name="Terry Ruas" userId="e37897c0e6891740" providerId="LiveId" clId="{E9C958BA-4472-49AF-A28B-50D619E6B815}" dt="2023-06-05T08:30:01.415" v="3117"/>
        <pc:sldMkLst>
          <pc:docMk/>
          <pc:sldMk cId="3292975516" sldId="2301"/>
        </pc:sldMkLst>
      </pc:sldChg>
      <pc:sldChg chg="add del">
        <pc:chgData name="Terry Ruas" userId="e37897c0e6891740" providerId="LiveId" clId="{E9C958BA-4472-49AF-A28B-50D619E6B815}" dt="2023-06-05T08:30:01.415" v="3117"/>
        <pc:sldMkLst>
          <pc:docMk/>
          <pc:sldMk cId="755455636" sldId="2302"/>
        </pc:sldMkLst>
      </pc:sldChg>
      <pc:sldChg chg="modSp add del mod ord">
        <pc:chgData name="Terry Ruas" userId="e37897c0e6891740" providerId="LiveId" clId="{E9C958BA-4472-49AF-A28B-50D619E6B815}" dt="2023-06-05T09:09:30.100" v="3687" actId="47"/>
        <pc:sldMkLst>
          <pc:docMk/>
          <pc:sldMk cId="920112008" sldId="2302"/>
        </pc:sldMkLst>
        <pc:spChg chg="mod">
          <ac:chgData name="Terry Ruas" userId="e37897c0e6891740" providerId="LiveId" clId="{E9C958BA-4472-49AF-A28B-50D619E6B815}" dt="2023-06-05T08:48:51.519" v="3535" actId="20577"/>
          <ac:spMkLst>
            <pc:docMk/>
            <pc:sldMk cId="920112008" sldId="2302"/>
            <ac:spMk id="2" creationId="{217ABA2D-BF62-46F8-8271-B59D876B6F56}"/>
          </ac:spMkLst>
        </pc:spChg>
      </pc:sldChg>
      <pc:sldChg chg="modSp add del mod ord">
        <pc:chgData name="Terry Ruas" userId="e37897c0e6891740" providerId="LiveId" clId="{E9C958BA-4472-49AF-A28B-50D619E6B815}" dt="2023-06-28T09:03:09.950" v="9925" actId="47"/>
        <pc:sldMkLst>
          <pc:docMk/>
          <pc:sldMk cId="4159050770" sldId="2303"/>
        </pc:sldMkLst>
        <pc:spChg chg="mod">
          <ac:chgData name="Terry Ruas" userId="e37897c0e6891740" providerId="LiveId" clId="{E9C958BA-4472-49AF-A28B-50D619E6B815}" dt="2023-06-26T07:28:49.462" v="8557" actId="6549"/>
          <ac:spMkLst>
            <pc:docMk/>
            <pc:sldMk cId="4159050770" sldId="2303"/>
            <ac:spMk id="5" creationId="{BD78DD24-7E54-66A2-6899-3163DE03D665}"/>
          </ac:spMkLst>
        </pc:spChg>
      </pc:sldChg>
      <pc:sldChg chg="modSp add del mod ord">
        <pc:chgData name="Terry Ruas" userId="e37897c0e6891740" providerId="LiveId" clId="{E9C958BA-4472-49AF-A28B-50D619E6B815}" dt="2023-06-28T09:05:22.536" v="9964" actId="47"/>
        <pc:sldMkLst>
          <pc:docMk/>
          <pc:sldMk cId="2593172319" sldId="2304"/>
        </pc:sldMkLst>
        <pc:spChg chg="mod">
          <ac:chgData name="Terry Ruas" userId="e37897c0e6891740" providerId="LiveId" clId="{E9C958BA-4472-49AF-A28B-50D619E6B815}" dt="2023-06-28T07:55:23.617" v="8764" actId="20577"/>
          <ac:spMkLst>
            <pc:docMk/>
            <pc:sldMk cId="2593172319" sldId="2304"/>
            <ac:spMk id="5" creationId="{BD78DD24-7E54-66A2-6899-3163DE03D665}"/>
          </ac:spMkLst>
        </pc:spChg>
      </pc:sldChg>
      <pc:sldChg chg="modSp add del mod ord">
        <pc:chgData name="Terry Ruas" userId="e37897c0e6891740" providerId="LiveId" clId="{E9C958BA-4472-49AF-A28B-50D619E6B815}" dt="2023-06-28T09:03:28.923" v="9931" actId="47"/>
        <pc:sldMkLst>
          <pc:docMk/>
          <pc:sldMk cId="118564405" sldId="2305"/>
        </pc:sldMkLst>
        <pc:spChg chg="mod">
          <ac:chgData name="Terry Ruas" userId="e37897c0e6891740" providerId="LiveId" clId="{E9C958BA-4472-49AF-A28B-50D619E6B815}" dt="2023-06-26T07:29:05.414" v="8560"/>
          <ac:spMkLst>
            <pc:docMk/>
            <pc:sldMk cId="118564405" sldId="2305"/>
            <ac:spMk id="5" creationId="{BD78DD24-7E54-66A2-6899-3163DE03D665}"/>
          </ac:spMkLst>
        </pc:spChg>
      </pc:sldChg>
      <pc:sldChg chg="add del ord">
        <pc:chgData name="Terry Ruas" userId="e37897c0e6891740" providerId="LiveId" clId="{E9C958BA-4472-49AF-A28B-50D619E6B815}" dt="2023-06-05T09:16:20.001" v="3907" actId="47"/>
        <pc:sldMkLst>
          <pc:docMk/>
          <pc:sldMk cId="414717932" sldId="2306"/>
        </pc:sldMkLst>
      </pc:sldChg>
      <pc:sldChg chg="addSp modSp add mod ord modShow modNotesTx">
        <pc:chgData name="Terry Ruas" userId="e37897c0e6891740" providerId="LiveId" clId="{E9C958BA-4472-49AF-A28B-50D619E6B815}" dt="2023-06-28T07:54:57.532" v="8760" actId="729"/>
        <pc:sldMkLst>
          <pc:docMk/>
          <pc:sldMk cId="3981560811" sldId="2307"/>
        </pc:sldMkLst>
        <pc:spChg chg="mod">
          <ac:chgData name="Terry Ruas" userId="e37897c0e6891740" providerId="LiveId" clId="{E9C958BA-4472-49AF-A28B-50D619E6B815}" dt="2023-06-05T09:12:00.519" v="3701" actId="6549"/>
          <ac:spMkLst>
            <pc:docMk/>
            <pc:sldMk cId="3981560811" sldId="2307"/>
            <ac:spMk id="6" creationId="{1F9211DB-E856-2412-1A3F-D7549AD41A2D}"/>
          </ac:spMkLst>
        </pc:spChg>
        <pc:picChg chg="add mod">
          <ac:chgData name="Terry Ruas" userId="e37897c0e6891740" providerId="LiveId" clId="{E9C958BA-4472-49AF-A28B-50D619E6B815}" dt="2023-06-05T09:11:46.735" v="3696" actId="1076"/>
          <ac:picMkLst>
            <pc:docMk/>
            <pc:sldMk cId="3981560811" sldId="2307"/>
            <ac:picMk id="4" creationId="{535B12A3-36E0-EE3D-1A8D-5D1386753FF5}"/>
          </ac:picMkLst>
        </pc:picChg>
      </pc:sldChg>
      <pc:sldChg chg="add del">
        <pc:chgData name="Terry Ruas" userId="e37897c0e6891740" providerId="LiveId" clId="{E9C958BA-4472-49AF-A28B-50D619E6B815}" dt="2023-06-05T09:16:17.680" v="3906" actId="47"/>
        <pc:sldMkLst>
          <pc:docMk/>
          <pc:sldMk cId="3791047784" sldId="2308"/>
        </pc:sldMkLst>
      </pc:sldChg>
      <pc:sldChg chg="modSp add del mod modShow">
        <pc:chgData name="Terry Ruas" userId="e37897c0e6891740" providerId="LiveId" clId="{E9C958BA-4472-49AF-A28B-50D619E6B815}" dt="2023-06-12T14:42:21.458" v="8495" actId="47"/>
        <pc:sldMkLst>
          <pc:docMk/>
          <pc:sldMk cId="3769362769" sldId="2309"/>
        </pc:sldMkLst>
        <pc:spChg chg="mod">
          <ac:chgData name="Terry Ruas" userId="e37897c0e6891740" providerId="LiveId" clId="{E9C958BA-4472-49AF-A28B-50D619E6B815}" dt="2023-06-05T09:16:13.816" v="3905" actId="33524"/>
          <ac:spMkLst>
            <pc:docMk/>
            <pc:sldMk cId="3769362769" sldId="2309"/>
            <ac:spMk id="6" creationId="{1F9211DB-E856-2412-1A3F-D7549AD41A2D}"/>
          </ac:spMkLst>
        </pc:spChg>
      </pc:sldChg>
      <pc:sldChg chg="addSp delSp modSp add del mod modClrScheme chgLayout">
        <pc:chgData name="Terry Ruas" userId="e37897c0e6891740" providerId="LiveId" clId="{E9C958BA-4472-49AF-A28B-50D619E6B815}" dt="2023-06-05T09:25:52.340" v="4010" actId="47"/>
        <pc:sldMkLst>
          <pc:docMk/>
          <pc:sldMk cId="0" sldId="2310"/>
        </pc:sldMkLst>
        <pc:spChg chg="add mod">
          <ac:chgData name="Terry Ruas" userId="e37897c0e6891740" providerId="LiveId" clId="{E9C958BA-4472-49AF-A28B-50D619E6B815}" dt="2023-06-05T09:23:44.988" v="3971" actId="478"/>
          <ac:spMkLst>
            <pc:docMk/>
            <pc:sldMk cId="0" sldId="2310"/>
            <ac:spMk id="3" creationId="{1B83091E-742F-3A9B-B56B-061E31AA95FA}"/>
          </ac:spMkLst>
        </pc:spChg>
        <pc:spChg chg="add mod">
          <ac:chgData name="Terry Ruas" userId="e37897c0e6891740" providerId="LiveId" clId="{E9C958BA-4472-49AF-A28B-50D619E6B815}" dt="2023-06-05T09:23:45.290" v="3972"/>
          <ac:spMkLst>
            <pc:docMk/>
            <pc:sldMk cId="0" sldId="2310"/>
            <ac:spMk id="4" creationId="{8529A151-C883-ED9E-8A31-10725977BEAF}"/>
          </ac:spMkLst>
        </pc:spChg>
        <pc:spChg chg="del mod ord">
          <ac:chgData name="Terry Ruas" userId="e37897c0e6891740" providerId="LiveId" clId="{E9C958BA-4472-49AF-A28B-50D619E6B815}" dt="2023-06-05T09:23:44.988" v="3971" actId="478"/>
          <ac:spMkLst>
            <pc:docMk/>
            <pc:sldMk cId="0" sldId="2310"/>
            <ac:spMk id="134" creationId="{00000000-0000-0000-0000-000000000000}"/>
          </ac:spMkLst>
        </pc:spChg>
        <pc:spChg chg="mod ord">
          <ac:chgData name="Terry Ruas" userId="e37897c0e6891740" providerId="LiveId" clId="{E9C958BA-4472-49AF-A28B-50D619E6B815}" dt="2023-06-05T09:23:03.988" v="3965" actId="12"/>
          <ac:spMkLst>
            <pc:docMk/>
            <pc:sldMk cId="0" sldId="2310"/>
            <ac:spMk id="135" creationId="{00000000-0000-0000-0000-000000000000}"/>
          </ac:spMkLst>
        </pc:spChg>
        <pc:spChg chg="mod ord">
          <ac:chgData name="Terry Ruas" userId="e37897c0e6891740" providerId="LiveId" clId="{E9C958BA-4472-49AF-A28B-50D619E6B815}" dt="2023-06-05T09:21:54.877" v="3927" actId="700"/>
          <ac:spMkLst>
            <pc:docMk/>
            <pc:sldMk cId="0" sldId="2310"/>
            <ac:spMk id="136" creationId="{00000000-0000-0000-0000-000000000000}"/>
          </ac:spMkLst>
        </pc:spChg>
      </pc:sldChg>
      <pc:sldChg chg="modSp add del mod">
        <pc:chgData name="Terry Ruas" userId="e37897c0e6891740" providerId="LiveId" clId="{E9C958BA-4472-49AF-A28B-50D619E6B815}" dt="2023-06-05T09:25:52.340" v="4010" actId="47"/>
        <pc:sldMkLst>
          <pc:docMk/>
          <pc:sldMk cId="2785711951" sldId="2311"/>
        </pc:sldMkLst>
        <pc:spChg chg="mod">
          <ac:chgData name="Terry Ruas" userId="e37897c0e6891740" providerId="LiveId" clId="{E9C958BA-4472-49AF-A28B-50D619E6B815}" dt="2023-06-05T09:24:10.406" v="3976" actId="20577"/>
          <ac:spMkLst>
            <pc:docMk/>
            <pc:sldMk cId="2785711951" sldId="2311"/>
            <ac:spMk id="6" creationId="{1F9211DB-E856-2412-1A3F-D7549AD41A2D}"/>
          </ac:spMkLst>
        </pc:spChg>
      </pc:sldChg>
      <pc:sldChg chg="modSp add mod ord modShow modNotesTx">
        <pc:chgData name="Terry Ruas" userId="e37897c0e6891740" providerId="LiveId" clId="{E9C958BA-4472-49AF-A28B-50D619E6B815}" dt="2023-06-28T07:54:18.546" v="8758" actId="729"/>
        <pc:sldMkLst>
          <pc:docMk/>
          <pc:sldMk cId="2252554741" sldId="2312"/>
        </pc:sldMkLst>
        <pc:spChg chg="mod">
          <ac:chgData name="Terry Ruas" userId="e37897c0e6891740" providerId="LiveId" clId="{E9C958BA-4472-49AF-A28B-50D619E6B815}" dt="2023-06-05T09:24:53.133" v="4002" actId="20577"/>
          <ac:spMkLst>
            <pc:docMk/>
            <pc:sldMk cId="2252554741" sldId="2312"/>
            <ac:spMk id="5" creationId="{C0E262EF-D2AA-AFC5-FA2C-25F6658CD5FE}"/>
          </ac:spMkLst>
        </pc:spChg>
        <pc:spChg chg="mod">
          <ac:chgData name="Terry Ruas" userId="e37897c0e6891740" providerId="LiveId" clId="{E9C958BA-4472-49AF-A28B-50D619E6B815}" dt="2023-06-06T11:31:46.319" v="6791" actId="20577"/>
          <ac:spMkLst>
            <pc:docMk/>
            <pc:sldMk cId="2252554741" sldId="2312"/>
            <ac:spMk id="6" creationId="{1F9211DB-E856-2412-1A3F-D7549AD41A2D}"/>
          </ac:spMkLst>
        </pc:spChg>
      </pc:sldChg>
      <pc:sldChg chg="modSp add del mod ord modNotesTx">
        <pc:chgData name="Terry Ruas" userId="e37897c0e6891740" providerId="LiveId" clId="{E9C958BA-4472-49AF-A28B-50D619E6B815}" dt="2023-06-07T11:32:14.619" v="8035" actId="47"/>
        <pc:sldMkLst>
          <pc:docMk/>
          <pc:sldMk cId="2810713643" sldId="2313"/>
        </pc:sldMkLst>
        <pc:spChg chg="mod">
          <ac:chgData name="Terry Ruas" userId="e37897c0e6891740" providerId="LiveId" clId="{E9C958BA-4472-49AF-A28B-50D619E6B815}" dt="2023-06-07T11:31:59.633" v="8034" actId="403"/>
          <ac:spMkLst>
            <pc:docMk/>
            <pc:sldMk cId="2810713643" sldId="2313"/>
            <ac:spMk id="6" creationId="{1F9211DB-E856-2412-1A3F-D7549AD41A2D}"/>
          </ac:spMkLst>
        </pc:spChg>
      </pc:sldChg>
      <pc:sldChg chg="addSp modSp add del mod ord">
        <pc:chgData name="Terry Ruas" userId="e37897c0e6891740" providerId="LiveId" clId="{E9C958BA-4472-49AF-A28B-50D619E6B815}" dt="2023-06-07T11:38:14.619" v="8314" actId="47"/>
        <pc:sldMkLst>
          <pc:docMk/>
          <pc:sldMk cId="681451368" sldId="2314"/>
        </pc:sldMkLst>
        <pc:spChg chg="add mod">
          <ac:chgData name="Terry Ruas" userId="e37897c0e6891740" providerId="LiveId" clId="{E9C958BA-4472-49AF-A28B-50D619E6B815}" dt="2023-06-06T11:32:36.430" v="6800" actId="164"/>
          <ac:spMkLst>
            <pc:docMk/>
            <pc:sldMk cId="681451368" sldId="2314"/>
            <ac:spMk id="4" creationId="{BCEA08CD-C016-F0FE-77A3-49E590658C8A}"/>
          </ac:spMkLst>
        </pc:spChg>
        <pc:spChg chg="mod">
          <ac:chgData name="Terry Ruas" userId="e37897c0e6891740" providerId="LiveId" clId="{E9C958BA-4472-49AF-A28B-50D619E6B815}" dt="2023-06-05T09:27:07.697" v="4027" actId="404"/>
          <ac:spMkLst>
            <pc:docMk/>
            <pc:sldMk cId="681451368" sldId="2314"/>
            <ac:spMk id="6" creationId="{1F9211DB-E856-2412-1A3F-D7549AD41A2D}"/>
          </ac:spMkLst>
        </pc:spChg>
        <pc:grpChg chg="add mod">
          <ac:chgData name="Terry Ruas" userId="e37897c0e6891740" providerId="LiveId" clId="{E9C958BA-4472-49AF-A28B-50D619E6B815}" dt="2023-06-06T11:32:36.430" v="6800" actId="164"/>
          <ac:grpSpMkLst>
            <pc:docMk/>
            <pc:sldMk cId="681451368" sldId="2314"/>
            <ac:grpSpMk id="7" creationId="{4D15B994-F001-CA9C-D4CB-1EC4798D643B}"/>
          </ac:grpSpMkLst>
        </pc:grpChg>
        <pc:picChg chg="add mod">
          <ac:chgData name="Terry Ruas" userId="e37897c0e6891740" providerId="LiveId" clId="{E9C958BA-4472-49AF-A28B-50D619E6B815}" dt="2023-06-06T11:32:36.430" v="6800" actId="164"/>
          <ac:picMkLst>
            <pc:docMk/>
            <pc:sldMk cId="681451368" sldId="2314"/>
            <ac:picMk id="2" creationId="{7258B63F-C45E-CF18-5DE1-F77B9D6B5EDA}"/>
          </ac:picMkLst>
        </pc:picChg>
      </pc:sldChg>
      <pc:sldChg chg="addSp modSp add del mod ord">
        <pc:chgData name="Terry Ruas" userId="e37897c0e6891740" providerId="LiveId" clId="{E9C958BA-4472-49AF-A28B-50D619E6B815}" dt="2023-06-07T11:39:17.874" v="8334" actId="47"/>
        <pc:sldMkLst>
          <pc:docMk/>
          <pc:sldMk cId="2922121706" sldId="2315"/>
        </pc:sldMkLst>
        <pc:spChg chg="mod">
          <ac:chgData name="Terry Ruas" userId="e37897c0e6891740" providerId="LiveId" clId="{E9C958BA-4472-49AF-A28B-50D619E6B815}" dt="2023-06-05T09:28:06.995" v="4058" actId="20577"/>
          <ac:spMkLst>
            <pc:docMk/>
            <pc:sldMk cId="2922121706" sldId="2315"/>
            <ac:spMk id="6" creationId="{1F9211DB-E856-2412-1A3F-D7549AD41A2D}"/>
          </ac:spMkLst>
        </pc:spChg>
        <pc:spChg chg="mod">
          <ac:chgData name="Terry Ruas" userId="e37897c0e6891740" providerId="LiveId" clId="{E9C958BA-4472-49AF-A28B-50D619E6B815}" dt="2023-06-05T09:27:49.035" v="4051"/>
          <ac:spMkLst>
            <pc:docMk/>
            <pc:sldMk cId="2922121706" sldId="2315"/>
            <ac:spMk id="7" creationId="{527F894B-08CA-04F1-F6ED-58F69A70AFAE}"/>
          </ac:spMkLst>
        </pc:spChg>
        <pc:grpChg chg="add mod">
          <ac:chgData name="Terry Ruas" userId="e37897c0e6891740" providerId="LiveId" clId="{E9C958BA-4472-49AF-A28B-50D619E6B815}" dt="2023-06-05T09:28:32.700" v="4060" actId="1076"/>
          <ac:grpSpMkLst>
            <pc:docMk/>
            <pc:sldMk cId="2922121706" sldId="2315"/>
            <ac:grpSpMk id="2" creationId="{6F8751BC-437A-AFB6-A8C8-04C9361391AE}"/>
          </ac:grpSpMkLst>
        </pc:grpChg>
        <pc:grpChg chg="mod">
          <ac:chgData name="Terry Ruas" userId="e37897c0e6891740" providerId="LiveId" clId="{E9C958BA-4472-49AF-A28B-50D619E6B815}" dt="2023-06-05T09:27:49.035" v="4051"/>
          <ac:grpSpMkLst>
            <pc:docMk/>
            <pc:sldMk cId="2922121706" sldId="2315"/>
            <ac:grpSpMk id="4" creationId="{73395BEE-8602-D0A9-07E6-214F69768091}"/>
          </ac:grpSpMkLst>
        </pc:grpChg>
        <pc:picChg chg="mod">
          <ac:chgData name="Terry Ruas" userId="e37897c0e6891740" providerId="LiveId" clId="{E9C958BA-4472-49AF-A28B-50D619E6B815}" dt="2023-06-05T09:27:49.035" v="4051"/>
          <ac:picMkLst>
            <pc:docMk/>
            <pc:sldMk cId="2922121706" sldId="2315"/>
            <ac:picMk id="8" creationId="{C6E23318-71A1-F8C5-4A02-C2BF572E0694}"/>
          </ac:picMkLst>
        </pc:picChg>
        <pc:picChg chg="mod">
          <ac:chgData name="Terry Ruas" userId="e37897c0e6891740" providerId="LiveId" clId="{E9C958BA-4472-49AF-A28B-50D619E6B815}" dt="2023-06-05T09:27:49.035" v="4051"/>
          <ac:picMkLst>
            <pc:docMk/>
            <pc:sldMk cId="2922121706" sldId="2315"/>
            <ac:picMk id="9" creationId="{07E42869-9CB3-D99C-7911-E337ADB83F07}"/>
          </ac:picMkLst>
        </pc:picChg>
      </pc:sldChg>
      <pc:sldChg chg="addSp delSp modSp add del mod ord">
        <pc:chgData name="Terry Ruas" userId="e37897c0e6891740" providerId="LiveId" clId="{E9C958BA-4472-49AF-A28B-50D619E6B815}" dt="2023-06-07T11:39:49.745" v="8342" actId="47"/>
        <pc:sldMkLst>
          <pc:docMk/>
          <pc:sldMk cId="1437555557" sldId="2316"/>
        </pc:sldMkLst>
        <pc:spChg chg="mod">
          <ac:chgData name="Terry Ruas" userId="e37897c0e6891740" providerId="LiveId" clId="{E9C958BA-4472-49AF-A28B-50D619E6B815}" dt="2023-06-05T09:29:05.216" v="4065"/>
          <ac:spMkLst>
            <pc:docMk/>
            <pc:sldMk cId="1437555557" sldId="2316"/>
            <ac:spMk id="6" creationId="{1F9211DB-E856-2412-1A3F-D7549AD41A2D}"/>
          </ac:spMkLst>
        </pc:spChg>
        <pc:grpChg chg="del">
          <ac:chgData name="Terry Ruas" userId="e37897c0e6891740" providerId="LiveId" clId="{E9C958BA-4472-49AF-A28B-50D619E6B815}" dt="2023-06-05T09:29:15.385" v="4067" actId="478"/>
          <ac:grpSpMkLst>
            <pc:docMk/>
            <pc:sldMk cId="1437555557" sldId="2316"/>
            <ac:grpSpMk id="2" creationId="{6F8751BC-437A-AFB6-A8C8-04C9361391AE}"/>
          </ac:grpSpMkLst>
        </pc:grpChg>
        <pc:picChg chg="add mod">
          <ac:chgData name="Terry Ruas" userId="e37897c0e6891740" providerId="LiveId" clId="{E9C958BA-4472-49AF-A28B-50D619E6B815}" dt="2023-06-05T09:29:19.469" v="4069" actId="1076"/>
          <ac:picMkLst>
            <pc:docMk/>
            <pc:sldMk cId="1437555557" sldId="2316"/>
            <ac:picMk id="10" creationId="{5BB7B3C1-3D54-C2B4-A981-AE5D5BD66053}"/>
          </ac:picMkLst>
        </pc:picChg>
      </pc:sldChg>
      <pc:sldChg chg="addSp delSp modSp add del mod ord">
        <pc:chgData name="Terry Ruas" userId="e37897c0e6891740" providerId="LiveId" clId="{E9C958BA-4472-49AF-A28B-50D619E6B815}" dt="2023-06-07T11:40:15.066" v="8350" actId="47"/>
        <pc:sldMkLst>
          <pc:docMk/>
          <pc:sldMk cId="350488203" sldId="2317"/>
        </pc:sldMkLst>
        <pc:spChg chg="mod">
          <ac:chgData name="Terry Ruas" userId="e37897c0e6891740" providerId="LiveId" clId="{E9C958BA-4472-49AF-A28B-50D619E6B815}" dt="2023-06-05T09:30:10.193" v="4085" actId="20577"/>
          <ac:spMkLst>
            <pc:docMk/>
            <pc:sldMk cId="350488203" sldId="2317"/>
            <ac:spMk id="6" creationId="{1F9211DB-E856-2412-1A3F-D7549AD41A2D}"/>
          </ac:spMkLst>
        </pc:spChg>
        <pc:grpChg chg="add mod">
          <ac:chgData name="Terry Ruas" userId="e37897c0e6891740" providerId="LiveId" clId="{E9C958BA-4472-49AF-A28B-50D619E6B815}" dt="2023-06-05T09:30:04.611" v="4080" actId="1076"/>
          <ac:grpSpMkLst>
            <pc:docMk/>
            <pc:sldMk cId="350488203" sldId="2317"/>
            <ac:grpSpMk id="2" creationId="{F2DF1D63-B232-43A4-8A27-0009BE04DC17}"/>
          </ac:grpSpMkLst>
        </pc:grpChg>
        <pc:picChg chg="mod">
          <ac:chgData name="Terry Ruas" userId="e37897c0e6891740" providerId="LiveId" clId="{E9C958BA-4472-49AF-A28B-50D619E6B815}" dt="2023-06-05T09:30:01.394" v="4079"/>
          <ac:picMkLst>
            <pc:docMk/>
            <pc:sldMk cId="350488203" sldId="2317"/>
            <ac:picMk id="4" creationId="{D8A7AAC8-14EB-C18D-FD27-8DF4DBAD630C}"/>
          </ac:picMkLst>
        </pc:picChg>
        <pc:picChg chg="mod">
          <ac:chgData name="Terry Ruas" userId="e37897c0e6891740" providerId="LiveId" clId="{E9C958BA-4472-49AF-A28B-50D619E6B815}" dt="2023-06-05T09:30:01.394" v="4079"/>
          <ac:picMkLst>
            <pc:docMk/>
            <pc:sldMk cId="350488203" sldId="2317"/>
            <ac:picMk id="7" creationId="{38CC34E1-9BBC-FABD-E03A-DBF07F427C06}"/>
          </ac:picMkLst>
        </pc:picChg>
        <pc:picChg chg="del">
          <ac:chgData name="Terry Ruas" userId="e37897c0e6891740" providerId="LiveId" clId="{E9C958BA-4472-49AF-A28B-50D619E6B815}" dt="2023-06-05T09:30:00.479" v="4078" actId="478"/>
          <ac:picMkLst>
            <pc:docMk/>
            <pc:sldMk cId="350488203" sldId="2317"/>
            <ac:picMk id="10" creationId="{5BB7B3C1-3D54-C2B4-A981-AE5D5BD66053}"/>
          </ac:picMkLst>
        </pc:picChg>
      </pc:sldChg>
      <pc:sldChg chg="addSp delSp modSp add del mod ord">
        <pc:chgData name="Terry Ruas" userId="e37897c0e6891740" providerId="LiveId" clId="{E9C958BA-4472-49AF-A28B-50D619E6B815}" dt="2023-06-07T11:40:43.048" v="8358" actId="47"/>
        <pc:sldMkLst>
          <pc:docMk/>
          <pc:sldMk cId="3328580658" sldId="2318"/>
        </pc:sldMkLst>
        <pc:spChg chg="mod">
          <ac:chgData name="Terry Ruas" userId="e37897c0e6891740" providerId="LiveId" clId="{E9C958BA-4472-49AF-A28B-50D619E6B815}" dt="2023-06-06T11:33:58.660" v="6810" actId="255"/>
          <ac:spMkLst>
            <pc:docMk/>
            <pc:sldMk cId="3328580658" sldId="2318"/>
            <ac:spMk id="6" creationId="{1F9211DB-E856-2412-1A3F-D7549AD41A2D}"/>
          </ac:spMkLst>
        </pc:spChg>
        <pc:grpChg chg="del">
          <ac:chgData name="Terry Ruas" userId="e37897c0e6891740" providerId="LiveId" clId="{E9C958BA-4472-49AF-A28B-50D619E6B815}" dt="2023-06-05T09:30:55.438" v="4091" actId="478"/>
          <ac:grpSpMkLst>
            <pc:docMk/>
            <pc:sldMk cId="3328580658" sldId="2318"/>
            <ac:grpSpMk id="2" creationId="{F2DF1D63-B232-43A4-8A27-0009BE04DC17}"/>
          </ac:grpSpMkLst>
        </pc:grpChg>
        <pc:picChg chg="add mod ord">
          <ac:chgData name="Terry Ruas" userId="e37897c0e6891740" providerId="LiveId" clId="{E9C958BA-4472-49AF-A28B-50D619E6B815}" dt="2023-06-06T11:34:11.634" v="6811" actId="1076"/>
          <ac:picMkLst>
            <pc:docMk/>
            <pc:sldMk cId="3328580658" sldId="2318"/>
            <ac:picMk id="8" creationId="{A89CF812-097C-56A3-6CBA-5386C8005F3E}"/>
          </ac:picMkLst>
        </pc:picChg>
      </pc:sldChg>
      <pc:sldChg chg="delSp modSp add del mod ord modShow">
        <pc:chgData name="Terry Ruas" userId="e37897c0e6891740" providerId="LiveId" clId="{E9C958BA-4472-49AF-A28B-50D619E6B815}" dt="2023-06-07T11:38:40.400" v="8324" actId="47"/>
        <pc:sldMkLst>
          <pc:docMk/>
          <pc:sldMk cId="2032534698" sldId="2319"/>
        </pc:sldMkLst>
        <pc:spChg chg="mod">
          <ac:chgData name="Terry Ruas" userId="e37897c0e6891740" providerId="LiveId" clId="{E9C958BA-4472-49AF-A28B-50D619E6B815}" dt="2023-06-05T09:33:06.565" v="4136" actId="113"/>
          <ac:spMkLst>
            <pc:docMk/>
            <pc:sldMk cId="2032534698" sldId="2319"/>
            <ac:spMk id="6" creationId="{1F9211DB-E856-2412-1A3F-D7549AD41A2D}"/>
          </ac:spMkLst>
        </pc:spChg>
        <pc:picChg chg="del">
          <ac:chgData name="Terry Ruas" userId="e37897c0e6891740" providerId="LiveId" clId="{E9C958BA-4472-49AF-A28B-50D619E6B815}" dt="2023-06-05T09:32:34.714" v="4102" actId="478"/>
          <ac:picMkLst>
            <pc:docMk/>
            <pc:sldMk cId="2032534698" sldId="2319"/>
            <ac:picMk id="2" creationId="{7258B63F-C45E-CF18-5DE1-F77B9D6B5EDA}"/>
          </ac:picMkLst>
        </pc:picChg>
      </pc:sldChg>
      <pc:sldChg chg="modSp add mod ord">
        <pc:chgData name="Terry Ruas" userId="e37897c0e6891740" providerId="LiveId" clId="{E9C958BA-4472-49AF-A28B-50D619E6B815}" dt="2023-06-28T10:55:06.790" v="11471" actId="207"/>
        <pc:sldMkLst>
          <pc:docMk/>
          <pc:sldMk cId="2086802014" sldId="2320"/>
        </pc:sldMkLst>
        <pc:spChg chg="mod">
          <ac:chgData name="Terry Ruas" userId="e37897c0e6891740" providerId="LiveId" clId="{E9C958BA-4472-49AF-A28B-50D619E6B815}" dt="2023-06-28T10:55:06.790" v="11471" actId="207"/>
          <ac:spMkLst>
            <pc:docMk/>
            <pc:sldMk cId="2086802014" sldId="2320"/>
            <ac:spMk id="5" creationId="{BD78DD24-7E54-66A2-6899-3163DE03D665}"/>
          </ac:spMkLst>
        </pc:spChg>
      </pc:sldChg>
      <pc:sldChg chg="modSp add mod ord modShow">
        <pc:chgData name="Terry Ruas" userId="e37897c0e6891740" providerId="LiveId" clId="{E9C958BA-4472-49AF-A28B-50D619E6B815}" dt="2023-06-28T09:20:34.955" v="10460" actId="729"/>
        <pc:sldMkLst>
          <pc:docMk/>
          <pc:sldMk cId="409207475" sldId="2321"/>
        </pc:sldMkLst>
        <pc:spChg chg="mod">
          <ac:chgData name="Terry Ruas" userId="e37897c0e6891740" providerId="LiveId" clId="{E9C958BA-4472-49AF-A28B-50D619E6B815}" dt="2023-06-07T11:20:55.219" v="7580" actId="113"/>
          <ac:spMkLst>
            <pc:docMk/>
            <pc:sldMk cId="409207475" sldId="2321"/>
            <ac:spMk id="5" creationId="{BD78DD24-7E54-66A2-6899-3163DE03D665}"/>
          </ac:spMkLst>
        </pc:spChg>
      </pc:sldChg>
      <pc:sldChg chg="addSp modSp add mod modShow modCm modNotesTx">
        <pc:chgData name="Terry Ruas" userId="e37897c0e6891740" providerId="LiveId" clId="{E9C958BA-4472-49AF-A28B-50D619E6B815}" dt="2023-06-30T06:02:32.412" v="12456"/>
        <pc:sldMkLst>
          <pc:docMk/>
          <pc:sldMk cId="1522914144" sldId="2322"/>
        </pc:sldMkLst>
        <pc:spChg chg="mod">
          <ac:chgData name="Terry Ruas" userId="e37897c0e6891740" providerId="LiveId" clId="{E9C958BA-4472-49AF-A28B-50D619E6B815}" dt="2023-06-06T07:07:35.840" v="4355" actId="6549"/>
          <ac:spMkLst>
            <pc:docMk/>
            <pc:sldMk cId="1522914144" sldId="2322"/>
            <ac:spMk id="5" creationId="{BD78DD24-7E54-66A2-6899-3163DE03D665}"/>
          </ac:spMkLst>
        </pc:spChg>
        <pc:spChg chg="add mod">
          <ac:chgData name="Terry Ruas" userId="e37897c0e6891740" providerId="LiveId" clId="{E9C958BA-4472-49AF-A28B-50D619E6B815}" dt="2023-06-06T07:08:42.996" v="4389" actId="404"/>
          <ac:spMkLst>
            <pc:docMk/>
            <pc:sldMk cId="1522914144" sldId="2322"/>
            <ac:spMk id="6" creationId="{96E36330-B37A-3CE1-3743-24B9E258011F}"/>
          </ac:spMkLst>
        </pc:spChg>
        <pc:picChg chg="add mod">
          <ac:chgData name="Terry Ruas" userId="e37897c0e6891740" providerId="LiveId" clId="{E9C958BA-4472-49AF-A28B-50D619E6B815}" dt="2023-06-06T07:07:53.784" v="4360" actId="1076"/>
          <ac:picMkLst>
            <pc:docMk/>
            <pc:sldMk cId="1522914144" sldId="2322"/>
            <ac:picMk id="4" creationId="{BE729499-A019-55EA-15A8-3000B4550D80}"/>
          </ac:picMkLst>
        </pc:pic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02:32.412" v="12456"/>
              <pc2:cmMkLst xmlns:pc2="http://schemas.microsoft.com/office/powerpoint/2019/9/main/command">
                <pc:docMk/>
                <pc:sldMk cId="1522914144" sldId="2322"/>
                <pc2:cmMk id="{E3843D99-71B1-4E9E-9531-C64C4B427069}"/>
              </pc2:cmMkLst>
            </pc226:cmChg>
          </p:ext>
        </pc:extLst>
      </pc:sldChg>
      <pc:sldChg chg="modSp add mod ord modShow">
        <pc:chgData name="Terry Ruas" userId="e37897c0e6891740" providerId="LiveId" clId="{E9C958BA-4472-49AF-A28B-50D619E6B815}" dt="2023-06-07T11:21:22.860" v="7581" actId="729"/>
        <pc:sldMkLst>
          <pc:docMk/>
          <pc:sldMk cId="674267569" sldId="2323"/>
        </pc:sldMkLst>
        <pc:spChg chg="mod">
          <ac:chgData name="Terry Ruas" userId="e37897c0e6891740" providerId="LiveId" clId="{E9C958BA-4472-49AF-A28B-50D619E6B815}" dt="2023-06-06T09:29:10.889" v="5476" actId="255"/>
          <ac:spMkLst>
            <pc:docMk/>
            <pc:sldMk cId="674267569" sldId="2323"/>
            <ac:spMk id="5" creationId="{BD78DD24-7E54-66A2-6899-3163DE03D665}"/>
          </ac:spMkLst>
        </pc:spChg>
      </pc:sldChg>
      <pc:sldChg chg="addSp modSp add mod ord modAnim">
        <pc:chgData name="Terry Ruas" userId="e37897c0e6891740" providerId="LiveId" clId="{E9C958BA-4472-49AF-A28B-50D619E6B815}" dt="2023-06-28T09:34:40.868" v="10858"/>
        <pc:sldMkLst>
          <pc:docMk/>
          <pc:sldMk cId="2074655544" sldId="2324"/>
        </pc:sldMkLst>
        <pc:spChg chg="mod">
          <ac:chgData name="Terry Ruas" userId="e37897c0e6891740" providerId="LiveId" clId="{E9C958BA-4472-49AF-A28B-50D619E6B815}" dt="2023-06-06T09:40:15.752" v="5580" actId="20577"/>
          <ac:spMkLst>
            <pc:docMk/>
            <pc:sldMk cId="2074655544" sldId="2324"/>
            <ac:spMk id="3" creationId="{AB634D4E-B6E6-4DB1-9492-2F6D2C16BDED}"/>
          </ac:spMkLst>
        </pc:spChg>
        <pc:spChg chg="add mod">
          <ac:chgData name="Terry Ruas" userId="e37897c0e6891740" providerId="LiveId" clId="{E9C958BA-4472-49AF-A28B-50D619E6B815}" dt="2023-06-06T09:22:22.824" v="5426" actId="1076"/>
          <ac:spMkLst>
            <pc:docMk/>
            <pc:sldMk cId="2074655544" sldId="2324"/>
            <ac:spMk id="6" creationId="{406E0746-128F-3BD0-DCEA-9037816CC9AC}"/>
          </ac:spMkLst>
        </pc:spChg>
        <pc:spChg chg="add mod">
          <ac:chgData name="Terry Ruas" userId="e37897c0e6891740" providerId="LiveId" clId="{E9C958BA-4472-49AF-A28B-50D619E6B815}" dt="2023-06-06T09:22:22.824" v="5426" actId="1076"/>
          <ac:spMkLst>
            <pc:docMk/>
            <pc:sldMk cId="2074655544" sldId="2324"/>
            <ac:spMk id="7" creationId="{0A822261-A3D8-46EF-0CCD-C1D58796C965}"/>
          </ac:spMkLst>
        </pc:spChg>
        <pc:picChg chg="mod">
          <ac:chgData name="Terry Ruas" userId="e37897c0e6891740" providerId="LiveId" clId="{E9C958BA-4472-49AF-A28B-50D619E6B815}" dt="2023-06-06T09:22:22.824" v="5426" actId="1076"/>
          <ac:picMkLst>
            <pc:docMk/>
            <pc:sldMk cId="2074655544" sldId="2324"/>
            <ac:picMk id="4" creationId="{4CA5A585-71C6-9BB3-5EB4-9026B24888B8}"/>
          </ac:picMkLst>
        </pc:picChg>
      </pc:sldChg>
      <pc:sldChg chg="addSp delSp modSp add mod ord modShow modNotesTx">
        <pc:chgData name="Terry Ruas" userId="e37897c0e6891740" providerId="LiveId" clId="{E9C958BA-4472-49AF-A28B-50D619E6B815}" dt="2023-06-06T09:38:08.137" v="5555" actId="729"/>
        <pc:sldMkLst>
          <pc:docMk/>
          <pc:sldMk cId="3048715497" sldId="2325"/>
        </pc:sldMkLst>
        <pc:spChg chg="mod">
          <ac:chgData name="Terry Ruas" userId="e37897c0e6891740" providerId="LiveId" clId="{E9C958BA-4472-49AF-A28B-50D619E6B815}" dt="2023-06-06T09:31:53.736" v="5513"/>
          <ac:spMkLst>
            <pc:docMk/>
            <pc:sldMk cId="3048715497" sldId="2325"/>
            <ac:spMk id="3" creationId="{AB634D4E-B6E6-4DB1-9492-2F6D2C16BDED}"/>
          </ac:spMkLst>
        </pc:spChg>
        <pc:spChg chg="mod">
          <ac:chgData name="Terry Ruas" userId="e37897c0e6891740" providerId="LiveId" clId="{E9C958BA-4472-49AF-A28B-50D619E6B815}" dt="2023-06-06T08:41:35.573" v="4690" actId="20577"/>
          <ac:spMkLst>
            <pc:docMk/>
            <pc:sldMk cId="3048715497" sldId="2325"/>
            <ac:spMk id="5" creationId="{BD78DD24-7E54-66A2-6899-3163DE03D665}"/>
          </ac:spMkLst>
        </pc:spChg>
        <pc:picChg chg="add del">
          <ac:chgData name="Terry Ruas" userId="e37897c0e6891740" providerId="LiveId" clId="{E9C958BA-4472-49AF-A28B-50D619E6B815}" dt="2023-06-06T08:41:44.327" v="4692" actId="478"/>
          <ac:picMkLst>
            <pc:docMk/>
            <pc:sldMk cId="3048715497" sldId="2325"/>
            <ac:picMk id="6" creationId="{DBD32855-C181-A098-F654-C915E2A0F96A}"/>
          </ac:picMkLst>
        </pc:picChg>
        <pc:picChg chg="add del mod">
          <ac:chgData name="Terry Ruas" userId="e37897c0e6891740" providerId="LiveId" clId="{E9C958BA-4472-49AF-A28B-50D619E6B815}" dt="2023-06-06T08:42:19.322" v="4695" actId="478"/>
          <ac:picMkLst>
            <pc:docMk/>
            <pc:sldMk cId="3048715497" sldId="2325"/>
            <ac:picMk id="8" creationId="{9630B6D6-2869-9AE6-4EDC-680B53754667}"/>
          </ac:picMkLst>
        </pc:picChg>
        <pc:picChg chg="add del">
          <ac:chgData name="Terry Ruas" userId="e37897c0e6891740" providerId="LiveId" clId="{E9C958BA-4472-49AF-A28B-50D619E6B815}" dt="2023-06-06T08:53:02.972" v="4853" actId="478"/>
          <ac:picMkLst>
            <pc:docMk/>
            <pc:sldMk cId="3048715497" sldId="2325"/>
            <ac:picMk id="10" creationId="{62859F2F-3EB4-BE23-7C8C-C36A4377D4CD}"/>
          </ac:picMkLst>
        </pc:picChg>
        <pc:picChg chg="add del">
          <ac:chgData name="Terry Ruas" userId="e37897c0e6891740" providerId="LiveId" clId="{E9C958BA-4472-49AF-A28B-50D619E6B815}" dt="2023-06-06T08:53:05.092" v="4855" actId="478"/>
          <ac:picMkLst>
            <pc:docMk/>
            <pc:sldMk cId="3048715497" sldId="2325"/>
            <ac:picMk id="12" creationId="{D641DFAB-99AA-2754-AA61-B69CB7F57349}"/>
          </ac:picMkLst>
        </pc:picChg>
        <pc:picChg chg="add mod">
          <ac:chgData name="Terry Ruas" userId="e37897c0e6891740" providerId="LiveId" clId="{E9C958BA-4472-49AF-A28B-50D619E6B815}" dt="2023-06-06T08:53:12.989" v="4857" actId="1076"/>
          <ac:picMkLst>
            <pc:docMk/>
            <pc:sldMk cId="3048715497" sldId="2325"/>
            <ac:picMk id="14" creationId="{C8076A5F-5A73-746E-5E29-6F8FDB80A479}"/>
          </ac:picMkLst>
        </pc:picChg>
      </pc:sldChg>
      <pc:sldChg chg="addSp delSp modSp add mod modShow modNotesTx">
        <pc:chgData name="Terry Ruas" userId="e37897c0e6891740" providerId="LiveId" clId="{E9C958BA-4472-49AF-A28B-50D619E6B815}" dt="2023-06-06T09:35:19.676" v="5536" actId="27636"/>
        <pc:sldMkLst>
          <pc:docMk/>
          <pc:sldMk cId="1435995760" sldId="2326"/>
        </pc:sldMkLst>
        <pc:spChg chg="mod">
          <ac:chgData name="Terry Ruas" userId="e37897c0e6891740" providerId="LiveId" clId="{E9C958BA-4472-49AF-A28B-50D619E6B815}" dt="2023-06-06T09:35:19.676" v="5536" actId="27636"/>
          <ac:spMkLst>
            <pc:docMk/>
            <pc:sldMk cId="1435995760" sldId="2326"/>
            <ac:spMk id="3" creationId="{AB634D4E-B6E6-4DB1-9492-2F6D2C16BDED}"/>
          </ac:spMkLst>
        </pc:spChg>
        <pc:spChg chg="mod">
          <ac:chgData name="Terry Ruas" userId="e37897c0e6891740" providerId="LiveId" clId="{E9C958BA-4472-49AF-A28B-50D619E6B815}" dt="2023-06-06T08:48:14.086" v="4802" actId="14100"/>
          <ac:spMkLst>
            <pc:docMk/>
            <pc:sldMk cId="1435995760" sldId="2326"/>
            <ac:spMk id="5" creationId="{BD78DD24-7E54-66A2-6899-3163DE03D665}"/>
          </ac:spMkLst>
        </pc:spChg>
        <pc:picChg chg="add del mod">
          <ac:chgData name="Terry Ruas" userId="e37897c0e6891740" providerId="LiveId" clId="{E9C958BA-4472-49AF-A28B-50D619E6B815}" dt="2023-06-06T08:48:08.508" v="4795" actId="478"/>
          <ac:picMkLst>
            <pc:docMk/>
            <pc:sldMk cId="1435995760" sldId="2326"/>
            <ac:picMk id="6" creationId="{BA0611F7-FF14-15DF-855F-7B7D13BCF84E}"/>
          </ac:picMkLst>
        </pc:picChg>
        <pc:picChg chg="add mod">
          <ac:chgData name="Terry Ruas" userId="e37897c0e6891740" providerId="LiveId" clId="{E9C958BA-4472-49AF-A28B-50D619E6B815}" dt="2023-06-06T08:49:38.642" v="4829" actId="1076"/>
          <ac:picMkLst>
            <pc:docMk/>
            <pc:sldMk cId="1435995760" sldId="2326"/>
            <ac:picMk id="8" creationId="{98CB319A-01E6-9FC1-25E5-76FAFA6D069C}"/>
          </ac:picMkLst>
        </pc:picChg>
        <pc:picChg chg="add mod">
          <ac:chgData name="Terry Ruas" userId="e37897c0e6891740" providerId="LiveId" clId="{E9C958BA-4472-49AF-A28B-50D619E6B815}" dt="2023-06-06T08:49:40.047" v="4830" actId="1076"/>
          <ac:picMkLst>
            <pc:docMk/>
            <pc:sldMk cId="1435995760" sldId="2326"/>
            <ac:picMk id="10" creationId="{B58986E0-7200-3F4C-4434-D47464A1D84A}"/>
          </ac:picMkLst>
        </pc:picChg>
      </pc:sldChg>
      <pc:sldChg chg="modSp add mod ord">
        <pc:chgData name="Terry Ruas" userId="e37897c0e6891740" providerId="LiveId" clId="{E9C958BA-4472-49AF-A28B-50D619E6B815}" dt="2023-06-28T09:34:22.624" v="10856" actId="27636"/>
        <pc:sldMkLst>
          <pc:docMk/>
          <pc:sldMk cId="3059428399" sldId="2327"/>
        </pc:sldMkLst>
        <pc:spChg chg="mod">
          <ac:chgData name="Terry Ruas" userId="e37897c0e6891740" providerId="LiveId" clId="{E9C958BA-4472-49AF-A28B-50D619E6B815}" dt="2023-06-28T09:34:22.624" v="10856" actId="27636"/>
          <ac:spMkLst>
            <pc:docMk/>
            <pc:sldMk cId="3059428399" sldId="2327"/>
            <ac:spMk id="3" creationId="{AB634D4E-B6E6-4DB1-9492-2F6D2C16BDED}"/>
          </ac:spMkLst>
        </pc:spChg>
      </pc:sldChg>
      <pc:sldChg chg="add del">
        <pc:chgData name="Terry Ruas" userId="e37897c0e6891740" providerId="LiveId" clId="{E9C958BA-4472-49AF-A28B-50D619E6B815}" dt="2023-06-06T08:58:08.261" v="4888" actId="47"/>
        <pc:sldMkLst>
          <pc:docMk/>
          <pc:sldMk cId="3213044201" sldId="2328"/>
        </pc:sldMkLst>
      </pc:sldChg>
      <pc:sldChg chg="modSp add mod">
        <pc:chgData name="Terry Ruas" userId="e37897c0e6891740" providerId="LiveId" clId="{E9C958BA-4472-49AF-A28B-50D619E6B815}" dt="2023-06-28T09:24:21.776" v="10546" actId="207"/>
        <pc:sldMkLst>
          <pc:docMk/>
          <pc:sldMk cId="2515357060" sldId="2329"/>
        </pc:sldMkLst>
        <pc:spChg chg="mod">
          <ac:chgData name="Terry Ruas" userId="e37897c0e6891740" providerId="LiveId" clId="{E9C958BA-4472-49AF-A28B-50D619E6B815}" dt="2023-06-06T09:35:23.185" v="5538" actId="27636"/>
          <ac:spMkLst>
            <pc:docMk/>
            <pc:sldMk cId="2515357060" sldId="2329"/>
            <ac:spMk id="3" creationId="{AB634D4E-B6E6-4DB1-9492-2F6D2C16BDED}"/>
          </ac:spMkLst>
        </pc:spChg>
        <pc:spChg chg="mod">
          <ac:chgData name="Terry Ruas" userId="e37897c0e6891740" providerId="LiveId" clId="{E9C958BA-4472-49AF-A28B-50D619E6B815}" dt="2023-06-28T09:24:21.776" v="10546" actId="207"/>
          <ac:spMkLst>
            <pc:docMk/>
            <pc:sldMk cId="2515357060" sldId="2329"/>
            <ac:spMk id="5" creationId="{BD78DD24-7E54-66A2-6899-3163DE03D665}"/>
          </ac:spMkLst>
        </pc:spChg>
      </pc:sldChg>
      <pc:sldChg chg="modSp add mod">
        <pc:chgData name="Terry Ruas" userId="e37897c0e6891740" providerId="LiveId" clId="{E9C958BA-4472-49AF-A28B-50D619E6B815}" dt="2023-06-06T09:31:59.106" v="5515" actId="27636"/>
        <pc:sldMkLst>
          <pc:docMk/>
          <pc:sldMk cId="943275205" sldId="2330"/>
        </pc:sldMkLst>
        <pc:spChg chg="mod">
          <ac:chgData name="Terry Ruas" userId="e37897c0e6891740" providerId="LiveId" clId="{E9C958BA-4472-49AF-A28B-50D619E6B815}" dt="2023-06-06T09:31:59.106" v="5515" actId="27636"/>
          <ac:spMkLst>
            <pc:docMk/>
            <pc:sldMk cId="943275205" sldId="2330"/>
            <ac:spMk id="3" creationId="{AB634D4E-B6E6-4DB1-9492-2F6D2C16BDED}"/>
          </ac:spMkLst>
        </pc:spChg>
      </pc:sldChg>
      <pc:sldChg chg="addSp modSp add mod ord">
        <pc:chgData name="Terry Ruas" userId="e37897c0e6891740" providerId="LiveId" clId="{E9C958BA-4472-49AF-A28B-50D619E6B815}" dt="2023-06-28T11:06:06.443" v="11607" actId="1076"/>
        <pc:sldMkLst>
          <pc:docMk/>
          <pc:sldMk cId="1863926383" sldId="2331"/>
        </pc:sldMkLst>
        <pc:spChg chg="mod">
          <ac:chgData name="Terry Ruas" userId="e37897c0e6891740" providerId="LiveId" clId="{E9C958BA-4472-49AF-A28B-50D619E6B815}" dt="2023-06-06T09:35:26.689" v="5540" actId="27636"/>
          <ac:spMkLst>
            <pc:docMk/>
            <pc:sldMk cId="1863926383" sldId="2331"/>
            <ac:spMk id="3" creationId="{AB634D4E-B6E6-4DB1-9492-2F6D2C16BDED}"/>
          </ac:spMkLst>
        </pc:spChg>
        <pc:spChg chg="mod">
          <ac:chgData name="Terry Ruas" userId="e37897c0e6891740" providerId="LiveId" clId="{E9C958BA-4472-49AF-A28B-50D619E6B815}" dt="2023-06-28T09:24:57.811" v="10557" actId="27636"/>
          <ac:spMkLst>
            <pc:docMk/>
            <pc:sldMk cId="1863926383" sldId="2331"/>
            <ac:spMk id="5" creationId="{BD78DD24-7E54-66A2-6899-3163DE03D665}"/>
          </ac:spMkLst>
        </pc:spChg>
        <pc:picChg chg="add mod">
          <ac:chgData name="Terry Ruas" userId="e37897c0e6891740" providerId="LiveId" clId="{E9C958BA-4472-49AF-A28B-50D619E6B815}" dt="2023-06-28T11:06:06.443" v="11607" actId="1076"/>
          <ac:picMkLst>
            <pc:docMk/>
            <pc:sldMk cId="1863926383" sldId="2331"/>
            <ac:picMk id="4" creationId="{6FC89260-2EDF-4B25-E0AF-0AD7467835CA}"/>
          </ac:picMkLst>
        </pc:picChg>
      </pc:sldChg>
      <pc:sldChg chg="modSp add del mod ord">
        <pc:chgData name="Terry Ruas" userId="e37897c0e6891740" providerId="LiveId" clId="{E9C958BA-4472-49AF-A28B-50D619E6B815}" dt="2023-06-12T14:30:17.671" v="8443" actId="47"/>
        <pc:sldMkLst>
          <pc:docMk/>
          <pc:sldMk cId="1978637032" sldId="2332"/>
        </pc:sldMkLst>
        <pc:spChg chg="mod">
          <ac:chgData name="Terry Ruas" userId="e37897c0e6891740" providerId="LiveId" clId="{E9C958BA-4472-49AF-A28B-50D619E6B815}" dt="2023-06-06T09:35:30.001" v="5542" actId="27636"/>
          <ac:spMkLst>
            <pc:docMk/>
            <pc:sldMk cId="1978637032" sldId="2332"/>
            <ac:spMk id="3" creationId="{AB634D4E-B6E6-4DB1-9492-2F6D2C16BDED}"/>
          </ac:spMkLst>
        </pc:spChg>
        <pc:spChg chg="mod">
          <ac:chgData name="Terry Ruas" userId="e37897c0e6891740" providerId="LiveId" clId="{E9C958BA-4472-49AF-A28B-50D619E6B815}" dt="2023-06-12T14:30:08.404" v="8440" actId="20577"/>
          <ac:spMkLst>
            <pc:docMk/>
            <pc:sldMk cId="1978637032" sldId="2332"/>
            <ac:spMk id="5" creationId="{BD78DD24-7E54-66A2-6899-3163DE03D665}"/>
          </ac:spMkLst>
        </pc:spChg>
      </pc:sldChg>
      <pc:sldChg chg="addSp modSp add mod">
        <pc:chgData name="Terry Ruas" userId="e37897c0e6891740" providerId="LiveId" clId="{E9C958BA-4472-49AF-A28B-50D619E6B815}" dt="2023-06-06T09:35:34.086" v="5544" actId="27636"/>
        <pc:sldMkLst>
          <pc:docMk/>
          <pc:sldMk cId="2568886031" sldId="2333"/>
        </pc:sldMkLst>
        <pc:spChg chg="mod">
          <ac:chgData name="Terry Ruas" userId="e37897c0e6891740" providerId="LiveId" clId="{E9C958BA-4472-49AF-A28B-50D619E6B815}" dt="2023-06-06T09:35:34.086" v="5544" actId="27636"/>
          <ac:spMkLst>
            <pc:docMk/>
            <pc:sldMk cId="2568886031" sldId="2333"/>
            <ac:spMk id="3" creationId="{AB634D4E-B6E6-4DB1-9492-2F6D2C16BDED}"/>
          </ac:spMkLst>
        </pc:spChg>
        <pc:spChg chg="mod">
          <ac:chgData name="Terry Ruas" userId="e37897c0e6891740" providerId="LiveId" clId="{E9C958BA-4472-49AF-A28B-50D619E6B815}" dt="2023-06-06T09:04:13.615" v="4939"/>
          <ac:spMkLst>
            <pc:docMk/>
            <pc:sldMk cId="2568886031" sldId="2333"/>
            <ac:spMk id="5" creationId="{BD78DD24-7E54-66A2-6899-3163DE03D665}"/>
          </ac:spMkLst>
        </pc:spChg>
        <pc:picChg chg="add mod">
          <ac:chgData name="Terry Ruas" userId="e37897c0e6891740" providerId="LiveId" clId="{E9C958BA-4472-49AF-A28B-50D619E6B815}" dt="2023-06-06T09:04:34.744" v="4943" actId="1076"/>
          <ac:picMkLst>
            <pc:docMk/>
            <pc:sldMk cId="2568886031" sldId="2333"/>
            <ac:picMk id="4" creationId="{C09EAC2C-FF28-C5D1-C8F7-06B16C2983DE}"/>
          </ac:picMkLst>
        </pc:picChg>
        <pc:picChg chg="add mod">
          <ac:chgData name="Terry Ruas" userId="e37897c0e6891740" providerId="LiveId" clId="{E9C958BA-4472-49AF-A28B-50D619E6B815}" dt="2023-06-06T09:04:32.393" v="4942" actId="1076"/>
          <ac:picMkLst>
            <pc:docMk/>
            <pc:sldMk cId="2568886031" sldId="2333"/>
            <ac:picMk id="6" creationId="{CB382962-143D-9828-1BAA-3376F3516147}"/>
          </ac:picMkLst>
        </pc:picChg>
      </pc:sldChg>
      <pc:sldChg chg="addSp delSp modSp add mod ord modAnim">
        <pc:chgData name="Terry Ruas" userId="e37897c0e6891740" providerId="LiveId" clId="{E9C958BA-4472-49AF-A28B-50D619E6B815}" dt="2023-06-28T11:08:45.367" v="11669" actId="14100"/>
        <pc:sldMkLst>
          <pc:docMk/>
          <pc:sldMk cId="2078102658" sldId="2334"/>
        </pc:sldMkLst>
        <pc:spChg chg="mod">
          <ac:chgData name="Terry Ruas" userId="e37897c0e6891740" providerId="LiveId" clId="{E9C958BA-4472-49AF-A28B-50D619E6B815}" dt="2023-06-06T09:35:39.007" v="5546" actId="27636"/>
          <ac:spMkLst>
            <pc:docMk/>
            <pc:sldMk cId="2078102658" sldId="2334"/>
            <ac:spMk id="3" creationId="{AB634D4E-B6E6-4DB1-9492-2F6D2C16BDED}"/>
          </ac:spMkLst>
        </pc:spChg>
        <pc:spChg chg="add mod">
          <ac:chgData name="Terry Ruas" userId="e37897c0e6891740" providerId="LiveId" clId="{E9C958BA-4472-49AF-A28B-50D619E6B815}" dt="2023-06-28T11:08:45.367" v="11669" actId="14100"/>
          <ac:spMkLst>
            <pc:docMk/>
            <pc:sldMk cId="2078102658" sldId="2334"/>
            <ac:spMk id="4" creationId="{097634B5-05E6-7D92-1FB9-B8103E758CF1}"/>
          </ac:spMkLst>
        </pc:spChg>
        <pc:spChg chg="mod">
          <ac:chgData name="Terry Ruas" userId="e37897c0e6891740" providerId="LiveId" clId="{E9C958BA-4472-49AF-A28B-50D619E6B815}" dt="2023-06-06T09:04:50.050" v="4948" actId="6549"/>
          <ac:spMkLst>
            <pc:docMk/>
            <pc:sldMk cId="2078102658" sldId="2334"/>
            <ac:spMk id="5" creationId="{BD78DD24-7E54-66A2-6899-3163DE03D665}"/>
          </ac:spMkLst>
        </pc:spChg>
        <pc:spChg chg="add del mod">
          <ac:chgData name="Terry Ruas" userId="e37897c0e6891740" providerId="LiveId" clId="{E9C958BA-4472-49AF-A28B-50D619E6B815}" dt="2023-06-06T09:05:47.049" v="4958" actId="478"/>
          <ac:spMkLst>
            <pc:docMk/>
            <pc:sldMk cId="2078102658" sldId="2334"/>
            <ac:spMk id="6" creationId="{48AE3927-B02A-7BE5-84A5-74675F9820C3}"/>
          </ac:spMkLst>
        </pc:spChg>
        <pc:spChg chg="add mod">
          <ac:chgData name="Terry Ruas" userId="e37897c0e6891740" providerId="LiveId" clId="{E9C958BA-4472-49AF-A28B-50D619E6B815}" dt="2023-06-28T09:30:32.256" v="10710" actId="14100"/>
          <ac:spMkLst>
            <pc:docMk/>
            <pc:sldMk cId="2078102658" sldId="2334"/>
            <ac:spMk id="6" creationId="{579CEDCB-ED7D-2CED-0A3C-E512C2330FE2}"/>
          </ac:spMkLst>
        </pc:spChg>
        <pc:spChg chg="add mod">
          <ac:chgData name="Terry Ruas" userId="e37897c0e6891740" providerId="LiveId" clId="{E9C958BA-4472-49AF-A28B-50D619E6B815}" dt="2023-06-28T11:08:17.103" v="11667" actId="14100"/>
          <ac:spMkLst>
            <pc:docMk/>
            <pc:sldMk cId="2078102658" sldId="2334"/>
            <ac:spMk id="8" creationId="{106BCD50-CA37-6374-66EE-C63FE7860C31}"/>
          </ac:spMkLst>
        </pc:spChg>
        <pc:spChg chg="add mod">
          <ac:chgData name="Terry Ruas" userId="e37897c0e6891740" providerId="LiveId" clId="{E9C958BA-4472-49AF-A28B-50D619E6B815}" dt="2023-06-28T09:33:51.998" v="10852" actId="14100"/>
          <ac:spMkLst>
            <pc:docMk/>
            <pc:sldMk cId="2078102658" sldId="2334"/>
            <ac:spMk id="9" creationId="{E814F3EF-7E28-03B6-B4C5-51608EFE07B8}"/>
          </ac:spMkLst>
        </pc:spChg>
        <pc:picChg chg="add del mod">
          <ac:chgData name="Terry Ruas" userId="e37897c0e6891740" providerId="LiveId" clId="{E9C958BA-4472-49AF-A28B-50D619E6B815}" dt="2023-06-06T09:05:45.236" v="4957" actId="478"/>
          <ac:picMkLst>
            <pc:docMk/>
            <pc:sldMk cId="2078102658" sldId="2334"/>
            <ac:picMk id="4" creationId="{04B9EFBB-0EE5-0AF4-BA09-67AA7E78E366}"/>
          </ac:picMkLst>
        </pc:picChg>
        <pc:picChg chg="add mod">
          <ac:chgData name="Terry Ruas" userId="e37897c0e6891740" providerId="LiveId" clId="{E9C958BA-4472-49AF-A28B-50D619E6B815}" dt="2023-06-06T09:06:01.192" v="4962" actId="1076"/>
          <ac:picMkLst>
            <pc:docMk/>
            <pc:sldMk cId="2078102658" sldId="2334"/>
            <ac:picMk id="7" creationId="{D1E08407-A606-E581-E4E5-153E14A836B5}"/>
          </ac:picMkLst>
        </pc:picChg>
      </pc:sldChg>
      <pc:sldChg chg="modSp add mod ord modShow">
        <pc:chgData name="Terry Ruas" userId="e37897c0e6891740" providerId="LiveId" clId="{E9C958BA-4472-49AF-A28B-50D619E6B815}" dt="2023-06-06T09:08:11.376" v="4986" actId="729"/>
        <pc:sldMkLst>
          <pc:docMk/>
          <pc:sldMk cId="3658845422" sldId="2335"/>
        </pc:sldMkLst>
        <pc:spChg chg="mod">
          <ac:chgData name="Terry Ruas" userId="e37897c0e6891740" providerId="LiveId" clId="{E9C958BA-4472-49AF-A28B-50D619E6B815}" dt="2023-06-06T09:07:44.283" v="4985" actId="113"/>
          <ac:spMkLst>
            <pc:docMk/>
            <pc:sldMk cId="3658845422" sldId="2335"/>
            <ac:spMk id="5" creationId="{BD78DD24-7E54-66A2-6899-3163DE03D665}"/>
          </ac:spMkLst>
        </pc:spChg>
      </pc:sldChg>
      <pc:sldChg chg="modSp add mod ord modShow">
        <pc:chgData name="Terry Ruas" userId="e37897c0e6891740" providerId="LiveId" clId="{E9C958BA-4472-49AF-A28B-50D619E6B815}" dt="2023-06-06T09:23:27.014" v="5431" actId="729"/>
        <pc:sldMkLst>
          <pc:docMk/>
          <pc:sldMk cId="958592721" sldId="2336"/>
        </pc:sldMkLst>
        <pc:spChg chg="mod">
          <ac:chgData name="Terry Ruas" userId="e37897c0e6891740" providerId="LiveId" clId="{E9C958BA-4472-49AF-A28B-50D619E6B815}" dt="2023-06-06T09:11:12.208" v="5155" actId="6549"/>
          <ac:spMkLst>
            <pc:docMk/>
            <pc:sldMk cId="958592721" sldId="2336"/>
            <ac:spMk id="5" creationId="{BD78DD24-7E54-66A2-6899-3163DE03D665}"/>
          </ac:spMkLst>
        </pc:spChg>
      </pc:sldChg>
      <pc:sldChg chg="add mod ord modShow">
        <pc:chgData name="Terry Ruas" userId="e37897c0e6891740" providerId="LiveId" clId="{E9C958BA-4472-49AF-A28B-50D619E6B815}" dt="2023-06-06T09:23:27.014" v="5431" actId="729"/>
        <pc:sldMkLst>
          <pc:docMk/>
          <pc:sldMk cId="1120853472" sldId="2337"/>
        </pc:sldMkLst>
      </pc:sldChg>
      <pc:sldChg chg="add del">
        <pc:chgData name="Terry Ruas" userId="e37897c0e6891740" providerId="LiveId" clId="{E9C958BA-4472-49AF-A28B-50D619E6B815}" dt="2023-06-06T09:10:58.306" v="5151" actId="47"/>
        <pc:sldMkLst>
          <pc:docMk/>
          <pc:sldMk cId="1261041248" sldId="2337"/>
        </pc:sldMkLst>
      </pc:sldChg>
      <pc:sldChg chg="add del">
        <pc:chgData name="Terry Ruas" userId="e37897c0e6891740" providerId="LiveId" clId="{E9C958BA-4472-49AF-A28B-50D619E6B815}" dt="2023-06-06T09:10:58.306" v="5151" actId="47"/>
        <pc:sldMkLst>
          <pc:docMk/>
          <pc:sldMk cId="1978634990" sldId="2338"/>
        </pc:sldMkLst>
      </pc:sldChg>
      <pc:sldChg chg="modSp add mod ord modShow">
        <pc:chgData name="Terry Ruas" userId="e37897c0e6891740" providerId="LiveId" clId="{E9C958BA-4472-49AF-A28B-50D619E6B815}" dt="2023-06-06T09:23:27.014" v="5431" actId="729"/>
        <pc:sldMkLst>
          <pc:docMk/>
          <pc:sldMk cId="2236097656" sldId="2338"/>
        </pc:sldMkLst>
        <pc:spChg chg="mod">
          <ac:chgData name="Terry Ruas" userId="e37897c0e6891740" providerId="LiveId" clId="{E9C958BA-4472-49AF-A28B-50D619E6B815}" dt="2023-06-06T09:11:25.736" v="5157" actId="113"/>
          <ac:spMkLst>
            <pc:docMk/>
            <pc:sldMk cId="2236097656" sldId="2338"/>
            <ac:spMk id="5" creationId="{BD78DD24-7E54-66A2-6899-3163DE03D665}"/>
          </ac:spMkLst>
        </pc:spChg>
      </pc:sldChg>
      <pc:sldChg chg="addSp delSp modSp add mod ord modNotesTx">
        <pc:chgData name="Terry Ruas" userId="e37897c0e6891740" providerId="LiveId" clId="{E9C958BA-4472-49AF-A28B-50D619E6B815}" dt="2023-06-06T09:21:22.220" v="5414"/>
        <pc:sldMkLst>
          <pc:docMk/>
          <pc:sldMk cId="1730022900" sldId="2339"/>
        </pc:sldMkLst>
        <pc:picChg chg="del">
          <ac:chgData name="Terry Ruas" userId="e37897c0e6891740" providerId="LiveId" clId="{E9C958BA-4472-49AF-A28B-50D619E6B815}" dt="2023-06-06T09:14:27.151" v="5161" actId="478"/>
          <ac:picMkLst>
            <pc:docMk/>
            <pc:sldMk cId="1730022900" sldId="2339"/>
            <ac:picMk id="4" creationId="{675B1ED7-4799-E4B4-4DDE-DF6AD3E33003}"/>
          </ac:picMkLst>
        </pc:picChg>
        <pc:picChg chg="add mod">
          <ac:chgData name="Terry Ruas" userId="e37897c0e6891740" providerId="LiveId" clId="{E9C958BA-4472-49AF-A28B-50D619E6B815}" dt="2023-06-06T09:15:57.165" v="5165" actId="1076"/>
          <ac:picMkLst>
            <pc:docMk/>
            <pc:sldMk cId="1730022900" sldId="2339"/>
            <ac:picMk id="7" creationId="{70103F5F-D456-CE2C-89E6-E9A1C763620E}"/>
          </ac:picMkLst>
        </pc:picChg>
        <pc:picChg chg="del">
          <ac:chgData name="Terry Ruas" userId="e37897c0e6891740" providerId="LiveId" clId="{E9C958BA-4472-49AF-A28B-50D619E6B815}" dt="2023-06-06T09:14:27.895" v="5162" actId="478"/>
          <ac:picMkLst>
            <pc:docMk/>
            <pc:sldMk cId="1730022900" sldId="2339"/>
            <ac:picMk id="8" creationId="{3B35A541-0A03-6B15-2AC1-7D172BD5CFAF}"/>
          </ac:picMkLst>
        </pc:picChg>
      </pc:sldChg>
      <pc:sldChg chg="delSp modSp add mod modAnim">
        <pc:chgData name="Terry Ruas" userId="e37897c0e6891740" providerId="LiveId" clId="{E9C958BA-4472-49AF-A28B-50D619E6B815}" dt="2023-06-28T09:34:37.405" v="10857"/>
        <pc:sldMkLst>
          <pc:docMk/>
          <pc:sldMk cId="3956934439" sldId="2340"/>
        </pc:sldMkLst>
        <pc:spChg chg="del">
          <ac:chgData name="Terry Ruas" userId="e37897c0e6891740" providerId="LiveId" clId="{E9C958BA-4472-49AF-A28B-50D619E6B815}" dt="2023-06-06T09:22:31.871" v="5429" actId="478"/>
          <ac:spMkLst>
            <pc:docMk/>
            <pc:sldMk cId="3956934439" sldId="2340"/>
            <ac:spMk id="6" creationId="{406E0746-128F-3BD0-DCEA-9037816CC9AC}"/>
          </ac:spMkLst>
        </pc:spChg>
        <pc:spChg chg="del">
          <ac:chgData name="Terry Ruas" userId="e37897c0e6891740" providerId="LiveId" clId="{E9C958BA-4472-49AF-A28B-50D619E6B815}" dt="2023-06-06T09:22:30.719" v="5428" actId="478"/>
          <ac:spMkLst>
            <pc:docMk/>
            <pc:sldMk cId="3956934439" sldId="2340"/>
            <ac:spMk id="7" creationId="{0A822261-A3D8-46EF-0CCD-C1D58796C965}"/>
          </ac:spMkLst>
        </pc:spChg>
        <pc:picChg chg="mod">
          <ac:chgData name="Terry Ruas" userId="e37897c0e6891740" providerId="LiveId" clId="{E9C958BA-4472-49AF-A28B-50D619E6B815}" dt="2023-06-06T09:22:38.172" v="5430" actId="1076"/>
          <ac:picMkLst>
            <pc:docMk/>
            <pc:sldMk cId="3956934439" sldId="2340"/>
            <ac:picMk id="4" creationId="{4CA5A585-71C6-9BB3-5EB4-9026B24888B8}"/>
          </ac:picMkLst>
        </pc:picChg>
      </pc:sldChg>
      <pc:sldChg chg="addSp delSp modSp add del mod ord">
        <pc:chgData name="Terry Ruas" userId="e37897c0e6891740" providerId="LiveId" clId="{E9C958BA-4472-49AF-A28B-50D619E6B815}" dt="2023-06-06T09:34:27.112" v="5533" actId="47"/>
        <pc:sldMkLst>
          <pc:docMk/>
          <pc:sldMk cId="1470394022" sldId="2341"/>
        </pc:sldMkLst>
        <pc:spChg chg="mod">
          <ac:chgData name="Terry Ruas" userId="e37897c0e6891740" providerId="LiveId" clId="{E9C958BA-4472-49AF-A28B-50D619E6B815}" dt="2023-06-06T09:33:06.953" v="5520" actId="6549"/>
          <ac:spMkLst>
            <pc:docMk/>
            <pc:sldMk cId="1470394022" sldId="2341"/>
            <ac:spMk id="5" creationId="{15D3673C-42A9-35AB-6F72-B20C5C5F655C}"/>
          </ac:spMkLst>
        </pc:spChg>
        <pc:picChg chg="add del mod">
          <ac:chgData name="Terry Ruas" userId="e37897c0e6891740" providerId="LiveId" clId="{E9C958BA-4472-49AF-A28B-50D619E6B815}" dt="2023-06-06T09:33:32.702" v="5523" actId="478"/>
          <ac:picMkLst>
            <pc:docMk/>
            <pc:sldMk cId="1470394022" sldId="2341"/>
            <ac:picMk id="3" creationId="{0B5094CD-6946-46CA-E5E9-2AE818BEAF08}"/>
          </ac:picMkLst>
        </pc:picChg>
        <pc:picChg chg="add mod">
          <ac:chgData name="Terry Ruas" userId="e37897c0e6891740" providerId="LiveId" clId="{E9C958BA-4472-49AF-A28B-50D619E6B815}" dt="2023-06-06T09:33:41.031" v="5526" actId="1076"/>
          <ac:picMkLst>
            <pc:docMk/>
            <pc:sldMk cId="1470394022" sldId="2341"/>
            <ac:picMk id="8" creationId="{56065F90-8B7E-1FC6-CD73-2358CF7381B8}"/>
          </ac:picMkLst>
        </pc:picChg>
        <pc:picChg chg="add mod">
          <ac:chgData name="Terry Ruas" userId="e37897c0e6891740" providerId="LiveId" clId="{E9C958BA-4472-49AF-A28B-50D619E6B815}" dt="2023-06-06T09:34:20.560" v="5530"/>
          <ac:picMkLst>
            <pc:docMk/>
            <pc:sldMk cId="1470394022" sldId="2341"/>
            <ac:picMk id="9" creationId="{ACBB4DFA-E535-17DC-89B0-824C68CD5B13}"/>
          </ac:picMkLst>
        </pc:picChg>
      </pc:sldChg>
      <pc:sldChg chg="addSp delSp modSp add mod ord modNotesTx">
        <pc:chgData name="Terry Ruas" userId="e37897c0e6891740" providerId="LiveId" clId="{E9C958BA-4472-49AF-A28B-50D619E6B815}" dt="2023-06-06T09:34:31.397" v="5534" actId="6549"/>
        <pc:sldMkLst>
          <pc:docMk/>
          <pc:sldMk cId="3700736890" sldId="2342"/>
        </pc:sldMkLst>
        <pc:picChg chg="add mod">
          <ac:chgData name="Terry Ruas" userId="e37897c0e6891740" providerId="LiveId" clId="{E9C958BA-4472-49AF-A28B-50D619E6B815}" dt="2023-06-06T09:34:23.353" v="5532"/>
          <ac:picMkLst>
            <pc:docMk/>
            <pc:sldMk cId="3700736890" sldId="2342"/>
            <ac:picMk id="4" creationId="{47B081CA-EFB2-FEED-79C1-7010D167E6B9}"/>
          </ac:picMkLst>
        </pc:picChg>
        <pc:picChg chg="del">
          <ac:chgData name="Terry Ruas" userId="e37897c0e6891740" providerId="LiveId" clId="{E9C958BA-4472-49AF-A28B-50D619E6B815}" dt="2023-06-06T09:34:23.094" v="5531" actId="478"/>
          <ac:picMkLst>
            <pc:docMk/>
            <pc:sldMk cId="3700736890" sldId="2342"/>
            <ac:picMk id="14" creationId="{C8076A5F-5A73-746E-5E29-6F8FDB80A479}"/>
          </ac:picMkLst>
        </pc:picChg>
      </pc:sldChg>
      <pc:sldChg chg="addSp delSp add mod ord modShow modNotesTx">
        <pc:chgData name="Terry Ruas" userId="e37897c0e6891740" providerId="LiveId" clId="{E9C958BA-4472-49AF-A28B-50D619E6B815}" dt="2023-06-12T14:29:25.786" v="8438"/>
        <pc:sldMkLst>
          <pc:docMk/>
          <pc:sldMk cId="844375773" sldId="2343"/>
        </pc:sldMkLst>
        <pc:picChg chg="add">
          <ac:chgData name="Terry Ruas" userId="e37897c0e6891740" providerId="LiveId" clId="{E9C958BA-4472-49AF-A28B-50D619E6B815}" dt="2023-06-06T09:37:36.832" v="5549" actId="22"/>
          <ac:picMkLst>
            <pc:docMk/>
            <pc:sldMk cId="844375773" sldId="2343"/>
            <ac:picMk id="6" creationId="{A1E8B052-5A5E-E00B-1C48-7352482A7E54}"/>
          </ac:picMkLst>
        </pc:picChg>
        <pc:picChg chg="del">
          <ac:chgData name="Terry Ruas" userId="e37897c0e6891740" providerId="LiveId" clId="{E9C958BA-4472-49AF-A28B-50D619E6B815}" dt="2023-06-06T09:37:36.314" v="5548" actId="478"/>
          <ac:picMkLst>
            <pc:docMk/>
            <pc:sldMk cId="844375773" sldId="2343"/>
            <ac:picMk id="14" creationId="{C8076A5F-5A73-746E-5E29-6F8FDB80A479}"/>
          </ac:picMkLst>
        </pc:picChg>
      </pc:sldChg>
      <pc:sldChg chg="addSp modSp add mod modNotesTx">
        <pc:chgData name="Terry Ruas" userId="e37897c0e6891740" providerId="LiveId" clId="{E9C958BA-4472-49AF-A28B-50D619E6B815}" dt="2023-06-06T09:45:03.737" v="5647"/>
        <pc:sldMkLst>
          <pc:docMk/>
          <pc:sldMk cId="1216078864" sldId="2344"/>
        </pc:sldMkLst>
        <pc:spChg chg="mod">
          <ac:chgData name="Terry Ruas" userId="e37897c0e6891740" providerId="LiveId" clId="{E9C958BA-4472-49AF-A28B-50D619E6B815}" dt="2023-06-06T09:44:55.932" v="5645" actId="20577"/>
          <ac:spMkLst>
            <pc:docMk/>
            <pc:sldMk cId="1216078864" sldId="2344"/>
            <ac:spMk id="2" creationId="{E9CDEED1-E321-E7CE-8CF8-BF80D7C206E5}"/>
          </ac:spMkLst>
        </pc:spChg>
        <pc:spChg chg="mod">
          <ac:chgData name="Terry Ruas" userId="e37897c0e6891740" providerId="LiveId" clId="{E9C958BA-4472-49AF-A28B-50D619E6B815}" dt="2023-06-06T09:44:43.918" v="5606" actId="6549"/>
          <ac:spMkLst>
            <pc:docMk/>
            <pc:sldMk cId="1216078864" sldId="2344"/>
            <ac:spMk id="3" creationId="{64A81A1E-2FE7-547C-AB23-B08EAAFFC398}"/>
          </ac:spMkLst>
        </pc:spChg>
        <pc:picChg chg="add">
          <ac:chgData name="Terry Ruas" userId="e37897c0e6891740" providerId="LiveId" clId="{E9C958BA-4472-49AF-A28B-50D619E6B815}" dt="2023-06-06T09:44:58.072" v="5646" actId="22"/>
          <ac:picMkLst>
            <pc:docMk/>
            <pc:sldMk cId="1216078864" sldId="2344"/>
            <ac:picMk id="6" creationId="{690BA6FC-A7DE-0E14-A4D7-568507AAF8B3}"/>
          </ac:picMkLst>
        </pc:picChg>
      </pc:sldChg>
      <pc:sldChg chg="addSp delSp modSp add mod modShow modNotesTx">
        <pc:chgData name="Terry Ruas" userId="e37897c0e6891740" providerId="LiveId" clId="{E9C958BA-4472-49AF-A28B-50D619E6B815}" dt="2023-06-28T09:14:58.544" v="10443" actId="729"/>
        <pc:sldMkLst>
          <pc:docMk/>
          <pc:sldMk cId="3902774276" sldId="2345"/>
        </pc:sldMkLst>
        <pc:spChg chg="mod">
          <ac:chgData name="Terry Ruas" userId="e37897c0e6891740" providerId="LiveId" clId="{E9C958BA-4472-49AF-A28B-50D619E6B815}" dt="2023-06-06T09:47:16.484" v="5704" actId="20577"/>
          <ac:spMkLst>
            <pc:docMk/>
            <pc:sldMk cId="3902774276" sldId="2345"/>
            <ac:spMk id="3" creationId="{64A81A1E-2FE7-547C-AB23-B08EAAFFC398}"/>
          </ac:spMkLst>
        </pc:spChg>
        <pc:picChg chg="del">
          <ac:chgData name="Terry Ruas" userId="e37897c0e6891740" providerId="LiveId" clId="{E9C958BA-4472-49AF-A28B-50D619E6B815}" dt="2023-06-06T09:46:06.791" v="5650" actId="478"/>
          <ac:picMkLst>
            <pc:docMk/>
            <pc:sldMk cId="3902774276" sldId="2345"/>
            <ac:picMk id="6" creationId="{690BA6FC-A7DE-0E14-A4D7-568507AAF8B3}"/>
          </ac:picMkLst>
        </pc:picChg>
        <pc:picChg chg="add mod">
          <ac:chgData name="Terry Ruas" userId="e37897c0e6891740" providerId="LiveId" clId="{E9C958BA-4472-49AF-A28B-50D619E6B815}" dt="2023-06-06T09:46:10.684" v="5652" actId="1076"/>
          <ac:picMkLst>
            <pc:docMk/>
            <pc:sldMk cId="3902774276" sldId="2345"/>
            <ac:picMk id="7" creationId="{E0B1616C-4323-9B58-A98F-ABA220D4E1D9}"/>
          </ac:picMkLst>
        </pc:picChg>
      </pc:sldChg>
      <pc:sldChg chg="delSp add del mod">
        <pc:chgData name="Terry Ruas" userId="e37897c0e6891740" providerId="LiveId" clId="{E9C958BA-4472-49AF-A28B-50D619E6B815}" dt="2023-06-06T09:47:20.756" v="5705" actId="47"/>
        <pc:sldMkLst>
          <pc:docMk/>
          <pc:sldMk cId="1584899324" sldId="2346"/>
        </pc:sldMkLst>
        <pc:picChg chg="del">
          <ac:chgData name="Terry Ruas" userId="e37897c0e6891740" providerId="LiveId" clId="{E9C958BA-4472-49AF-A28B-50D619E6B815}" dt="2023-06-06T09:46:44.052" v="5678" actId="478"/>
          <ac:picMkLst>
            <pc:docMk/>
            <pc:sldMk cId="1584899324" sldId="2346"/>
            <ac:picMk id="7" creationId="{E0B1616C-4323-9B58-A98F-ABA220D4E1D9}"/>
          </ac:picMkLst>
        </pc:picChg>
      </pc:sldChg>
      <pc:sldChg chg="addSp delSp modSp add mod modShow modNotesTx">
        <pc:chgData name="Terry Ruas" userId="e37897c0e6891740" providerId="LiveId" clId="{E9C958BA-4472-49AF-A28B-50D619E6B815}" dt="2023-06-07T10:49:12.880" v="6924" actId="729"/>
        <pc:sldMkLst>
          <pc:docMk/>
          <pc:sldMk cId="1994331291" sldId="2347"/>
        </pc:sldMkLst>
        <pc:spChg chg="mod">
          <ac:chgData name="Terry Ruas" userId="e37897c0e6891740" providerId="LiveId" clId="{E9C958BA-4472-49AF-A28B-50D619E6B815}" dt="2023-06-06T09:47:10.621" v="5702" actId="20577"/>
          <ac:spMkLst>
            <pc:docMk/>
            <pc:sldMk cId="1994331291" sldId="2347"/>
            <ac:spMk id="3" creationId="{64A81A1E-2FE7-547C-AB23-B08EAAFFC398}"/>
          </ac:spMkLst>
        </pc:spChg>
        <pc:picChg chg="add del">
          <ac:chgData name="Terry Ruas" userId="e37897c0e6891740" providerId="LiveId" clId="{E9C958BA-4472-49AF-A28B-50D619E6B815}" dt="2023-06-06T09:46:57.408" v="5682" actId="478"/>
          <ac:picMkLst>
            <pc:docMk/>
            <pc:sldMk cId="1994331291" sldId="2347"/>
            <ac:picMk id="6" creationId="{7932639B-A7A8-D174-3436-5B01DF457460}"/>
          </ac:picMkLst>
        </pc:picChg>
        <pc:picChg chg="del">
          <ac:chgData name="Terry Ruas" userId="e37897c0e6891740" providerId="LiveId" clId="{E9C958BA-4472-49AF-A28B-50D619E6B815}" dt="2023-06-06T09:46:52.266" v="5680" actId="478"/>
          <ac:picMkLst>
            <pc:docMk/>
            <pc:sldMk cId="1994331291" sldId="2347"/>
            <ac:picMk id="7" creationId="{E0B1616C-4323-9B58-A98F-ABA220D4E1D9}"/>
          </ac:picMkLst>
        </pc:picChg>
        <pc:picChg chg="add mod">
          <ac:chgData name="Terry Ruas" userId="e37897c0e6891740" providerId="LiveId" clId="{E9C958BA-4472-49AF-A28B-50D619E6B815}" dt="2023-06-06T09:47:02.128" v="5684" actId="1076"/>
          <ac:picMkLst>
            <pc:docMk/>
            <pc:sldMk cId="1994331291" sldId="2347"/>
            <ac:picMk id="9" creationId="{0C352A0C-E764-A04C-27D9-4969748C97CE}"/>
          </ac:picMkLst>
        </pc:picChg>
      </pc:sldChg>
      <pc:sldChg chg="addSp delSp modSp add mod modShow modNotesTx">
        <pc:chgData name="Terry Ruas" userId="e37897c0e6891740" providerId="LiveId" clId="{E9C958BA-4472-49AF-A28B-50D619E6B815}" dt="2023-06-07T10:49:12.880" v="6924" actId="729"/>
        <pc:sldMkLst>
          <pc:docMk/>
          <pc:sldMk cId="2061080056" sldId="2348"/>
        </pc:sldMkLst>
        <pc:spChg chg="mod">
          <ac:chgData name="Terry Ruas" userId="e37897c0e6891740" providerId="LiveId" clId="{E9C958BA-4472-49AF-A28B-50D619E6B815}" dt="2023-06-06T09:48:06.786" v="5729" actId="20577"/>
          <ac:spMkLst>
            <pc:docMk/>
            <pc:sldMk cId="2061080056" sldId="2348"/>
            <ac:spMk id="3" creationId="{64A81A1E-2FE7-547C-AB23-B08EAAFFC398}"/>
          </ac:spMkLst>
        </pc:spChg>
        <pc:picChg chg="add mod">
          <ac:chgData name="Terry Ruas" userId="e37897c0e6891740" providerId="LiveId" clId="{E9C958BA-4472-49AF-A28B-50D619E6B815}" dt="2023-06-06T09:48:15.853" v="5731" actId="1076"/>
          <ac:picMkLst>
            <pc:docMk/>
            <pc:sldMk cId="2061080056" sldId="2348"/>
            <ac:picMk id="6" creationId="{F45B1CA3-FE11-EF7C-80C9-CBFE2106EC61}"/>
          </ac:picMkLst>
        </pc:picChg>
        <pc:picChg chg="del">
          <ac:chgData name="Terry Ruas" userId="e37897c0e6891740" providerId="LiveId" clId="{E9C958BA-4472-49AF-A28B-50D619E6B815}" dt="2023-06-06T09:47:53.711" v="5708" actId="478"/>
          <ac:picMkLst>
            <pc:docMk/>
            <pc:sldMk cId="2061080056" sldId="2348"/>
            <ac:picMk id="9" creationId="{0C352A0C-E764-A04C-27D9-4969748C97CE}"/>
          </ac:picMkLst>
        </pc:picChg>
      </pc:sldChg>
      <pc:sldChg chg="delSp modSp add mod modShow modNotesTx">
        <pc:chgData name="Terry Ruas" userId="e37897c0e6891740" providerId="LiveId" clId="{E9C958BA-4472-49AF-A28B-50D619E6B815}" dt="2023-06-28T09:15:22.825" v="10444" actId="729"/>
        <pc:sldMkLst>
          <pc:docMk/>
          <pc:sldMk cId="3300210297" sldId="2349"/>
        </pc:sldMkLst>
        <pc:spChg chg="mod">
          <ac:chgData name="Terry Ruas" userId="e37897c0e6891740" providerId="LiveId" clId="{E9C958BA-4472-49AF-A28B-50D619E6B815}" dt="2023-06-06T11:30:39.391" v="6785" actId="20577"/>
          <ac:spMkLst>
            <pc:docMk/>
            <pc:sldMk cId="3300210297" sldId="2349"/>
            <ac:spMk id="3" creationId="{64A81A1E-2FE7-547C-AB23-B08EAAFFC398}"/>
          </ac:spMkLst>
        </pc:spChg>
        <pc:picChg chg="del">
          <ac:chgData name="Terry Ruas" userId="e37897c0e6891740" providerId="LiveId" clId="{E9C958BA-4472-49AF-A28B-50D619E6B815}" dt="2023-06-06T09:50:31.027" v="5747" actId="478"/>
          <ac:picMkLst>
            <pc:docMk/>
            <pc:sldMk cId="3300210297" sldId="2349"/>
            <ac:picMk id="6" creationId="{F45B1CA3-FE11-EF7C-80C9-CBFE2106EC61}"/>
          </ac:picMkLst>
        </pc:picChg>
      </pc:sldChg>
      <pc:sldChg chg="addSp delSp modSp add mod modShow modNotesTx">
        <pc:chgData name="Terry Ruas" userId="e37897c0e6891740" providerId="LiveId" clId="{E9C958BA-4472-49AF-A28B-50D619E6B815}" dt="2023-06-28T09:14:55.193" v="10442" actId="729"/>
        <pc:sldMkLst>
          <pc:docMk/>
          <pc:sldMk cId="3828876958" sldId="2350"/>
        </pc:sldMkLst>
        <pc:spChg chg="mod">
          <ac:chgData name="Terry Ruas" userId="e37897c0e6891740" providerId="LiveId" clId="{E9C958BA-4472-49AF-A28B-50D619E6B815}" dt="2023-06-06T09:56:33.554" v="6091" actId="20577"/>
          <ac:spMkLst>
            <pc:docMk/>
            <pc:sldMk cId="3828876958" sldId="2350"/>
            <ac:spMk id="3" creationId="{64A81A1E-2FE7-547C-AB23-B08EAAFFC398}"/>
          </ac:spMkLst>
        </pc:spChg>
        <pc:picChg chg="del">
          <ac:chgData name="Terry Ruas" userId="e37897c0e6891740" providerId="LiveId" clId="{E9C958BA-4472-49AF-A28B-50D619E6B815}" dt="2023-06-06T09:56:17.317" v="6044" actId="478"/>
          <ac:picMkLst>
            <pc:docMk/>
            <pc:sldMk cId="3828876958" sldId="2350"/>
            <ac:picMk id="6" creationId="{690BA6FC-A7DE-0E14-A4D7-568507AAF8B3}"/>
          </ac:picMkLst>
        </pc:picChg>
        <pc:picChg chg="add mod">
          <ac:chgData name="Terry Ruas" userId="e37897c0e6891740" providerId="LiveId" clId="{E9C958BA-4472-49AF-A28B-50D619E6B815}" dt="2023-06-06T09:56:20.780" v="6046" actId="1076"/>
          <ac:picMkLst>
            <pc:docMk/>
            <pc:sldMk cId="3828876958" sldId="2350"/>
            <ac:picMk id="7" creationId="{7080438F-DDAD-2D4D-E5AC-6F64BF90C293}"/>
          </ac:picMkLst>
        </pc:picChg>
      </pc:sldChg>
      <pc:sldChg chg="add">
        <pc:chgData name="Terry Ruas" userId="e37897c0e6891740" providerId="LiveId" clId="{E9C958BA-4472-49AF-A28B-50D619E6B815}" dt="2023-06-06T11:18:23.388" v="6272" actId="2890"/>
        <pc:sldMkLst>
          <pc:docMk/>
          <pc:sldMk cId="3780928562" sldId="2351"/>
        </pc:sldMkLst>
      </pc:sldChg>
      <pc:sldChg chg="modSp add mod modShow">
        <pc:chgData name="Terry Ruas" userId="e37897c0e6891740" providerId="LiveId" clId="{E9C958BA-4472-49AF-A28B-50D619E6B815}" dt="2023-06-06T11:26:56.481" v="6384" actId="729"/>
        <pc:sldMkLst>
          <pc:docMk/>
          <pc:sldMk cId="12773109" sldId="2352"/>
        </pc:sldMkLst>
        <pc:spChg chg="mod">
          <ac:chgData name="Terry Ruas" userId="e37897c0e6891740" providerId="LiveId" clId="{E9C958BA-4472-49AF-A28B-50D619E6B815}" dt="2023-06-06T11:26:23.317" v="6383" actId="255"/>
          <ac:spMkLst>
            <pc:docMk/>
            <pc:sldMk cId="12773109" sldId="2352"/>
            <ac:spMk id="3" creationId="{64A81A1E-2FE7-547C-AB23-B08EAAFFC398}"/>
          </ac:spMkLst>
        </pc:spChg>
      </pc:sldChg>
      <pc:sldChg chg="modSp add mod ord modShow">
        <pc:chgData name="Terry Ruas" userId="e37897c0e6891740" providerId="LiveId" clId="{E9C958BA-4472-49AF-A28B-50D619E6B815}" dt="2023-06-06T11:30:14.971" v="6776" actId="729"/>
        <pc:sldMkLst>
          <pc:docMk/>
          <pc:sldMk cId="1767928540" sldId="2353"/>
        </pc:sldMkLst>
        <pc:spChg chg="mod">
          <ac:chgData name="Terry Ruas" userId="e37897c0e6891740" providerId="LiveId" clId="{E9C958BA-4472-49AF-A28B-50D619E6B815}" dt="2023-06-06T11:27:19.826" v="6403" actId="20577"/>
          <ac:spMkLst>
            <pc:docMk/>
            <pc:sldMk cId="1767928540" sldId="2353"/>
            <ac:spMk id="2" creationId="{E9CDEED1-E321-E7CE-8CF8-BF80D7C206E5}"/>
          </ac:spMkLst>
        </pc:spChg>
        <pc:spChg chg="mod">
          <ac:chgData name="Terry Ruas" userId="e37897c0e6891740" providerId="LiveId" clId="{E9C958BA-4472-49AF-A28B-50D619E6B815}" dt="2023-06-06T11:30:05.288" v="6775" actId="20577"/>
          <ac:spMkLst>
            <pc:docMk/>
            <pc:sldMk cId="1767928540" sldId="2353"/>
            <ac:spMk id="3" creationId="{64A81A1E-2FE7-547C-AB23-B08EAAFFC398}"/>
          </ac:spMkLst>
        </pc:spChg>
      </pc:sldChg>
      <pc:sldChg chg="addSp delSp modSp add del mod modNotesTx">
        <pc:chgData name="Terry Ruas" userId="e37897c0e6891740" providerId="LiveId" clId="{E9C958BA-4472-49AF-A28B-50D619E6B815}" dt="2023-06-07T11:41:15.143" v="8368" actId="47"/>
        <pc:sldMkLst>
          <pc:docMk/>
          <pc:sldMk cId="1786660607" sldId="2354"/>
        </pc:sldMkLst>
        <pc:spChg chg="mod">
          <ac:chgData name="Terry Ruas" userId="e37897c0e6891740" providerId="LiveId" clId="{E9C958BA-4472-49AF-A28B-50D619E6B815}" dt="2023-06-06T11:35:20.923" v="6818" actId="14100"/>
          <ac:spMkLst>
            <pc:docMk/>
            <pc:sldMk cId="1786660607" sldId="2354"/>
            <ac:spMk id="6" creationId="{1F9211DB-E856-2412-1A3F-D7549AD41A2D}"/>
          </ac:spMkLst>
        </pc:spChg>
        <pc:picChg chg="add mod">
          <ac:chgData name="Terry Ruas" userId="e37897c0e6891740" providerId="LiveId" clId="{E9C958BA-4472-49AF-A28B-50D619E6B815}" dt="2023-06-06T11:35:31.154" v="6822" actId="1076"/>
          <ac:picMkLst>
            <pc:docMk/>
            <pc:sldMk cId="1786660607" sldId="2354"/>
            <ac:picMk id="2" creationId="{5A403D5A-B25A-D981-0129-79D58706B181}"/>
          </ac:picMkLst>
        </pc:picChg>
        <pc:picChg chg="del">
          <ac:chgData name="Terry Ruas" userId="e37897c0e6891740" providerId="LiveId" clId="{E9C958BA-4472-49AF-A28B-50D619E6B815}" dt="2023-06-06T11:35:21.929" v="6819" actId="478"/>
          <ac:picMkLst>
            <pc:docMk/>
            <pc:sldMk cId="1786660607" sldId="2354"/>
            <ac:picMk id="8" creationId="{A89CF812-097C-56A3-6CBA-5386C8005F3E}"/>
          </ac:picMkLst>
        </pc:picChg>
      </pc:sldChg>
      <pc:sldChg chg="addSp delSp modSp add del mod">
        <pc:chgData name="Terry Ruas" userId="e37897c0e6891740" providerId="LiveId" clId="{E9C958BA-4472-49AF-A28B-50D619E6B815}" dt="2023-06-07T11:41:41.366" v="8374" actId="47"/>
        <pc:sldMkLst>
          <pc:docMk/>
          <pc:sldMk cId="1921801876" sldId="2355"/>
        </pc:sldMkLst>
        <pc:spChg chg="mod">
          <ac:chgData name="Terry Ruas" userId="e37897c0e6891740" providerId="LiveId" clId="{E9C958BA-4472-49AF-A28B-50D619E6B815}" dt="2023-06-06T11:36:20.568" v="6839" actId="15"/>
          <ac:spMkLst>
            <pc:docMk/>
            <pc:sldMk cId="1921801876" sldId="2355"/>
            <ac:spMk id="6" creationId="{1F9211DB-E856-2412-1A3F-D7549AD41A2D}"/>
          </ac:spMkLst>
        </pc:spChg>
        <pc:picChg chg="del">
          <ac:chgData name="Terry Ruas" userId="e37897c0e6891740" providerId="LiveId" clId="{E9C958BA-4472-49AF-A28B-50D619E6B815}" dt="2023-06-06T11:35:54.887" v="6826" actId="478"/>
          <ac:picMkLst>
            <pc:docMk/>
            <pc:sldMk cId="1921801876" sldId="2355"/>
            <ac:picMk id="2" creationId="{5A403D5A-B25A-D981-0129-79D58706B181}"/>
          </ac:picMkLst>
        </pc:picChg>
        <pc:picChg chg="add mod">
          <ac:chgData name="Terry Ruas" userId="e37897c0e6891740" providerId="LiveId" clId="{E9C958BA-4472-49AF-A28B-50D619E6B815}" dt="2023-06-06T11:35:57.121" v="6828" actId="1076"/>
          <ac:picMkLst>
            <pc:docMk/>
            <pc:sldMk cId="1921801876" sldId="2355"/>
            <ac:picMk id="4" creationId="{C984ADB8-F014-1653-90C3-CE23C61EE700}"/>
          </ac:picMkLst>
        </pc:picChg>
      </pc:sldChg>
      <pc:sldChg chg="delSp modSp add del mod">
        <pc:chgData name="Terry Ruas" userId="e37897c0e6891740" providerId="LiveId" clId="{E9C958BA-4472-49AF-A28B-50D619E6B815}" dt="2023-06-07T11:04:09.865" v="6972" actId="2696"/>
        <pc:sldMkLst>
          <pc:docMk/>
          <pc:sldMk cId="2474664961" sldId="2356"/>
        </pc:sldMkLst>
        <pc:spChg chg="mod">
          <ac:chgData name="Terry Ruas" userId="e37897c0e6891740" providerId="LiveId" clId="{E9C958BA-4472-49AF-A28B-50D619E6B815}" dt="2023-06-06T11:36:44.546" v="6845" actId="27636"/>
          <ac:spMkLst>
            <pc:docMk/>
            <pc:sldMk cId="2474664961" sldId="2356"/>
            <ac:spMk id="6" creationId="{1F9211DB-E856-2412-1A3F-D7549AD41A2D}"/>
          </ac:spMkLst>
        </pc:spChg>
        <pc:picChg chg="del">
          <ac:chgData name="Terry Ruas" userId="e37897c0e6891740" providerId="LiveId" clId="{E9C958BA-4472-49AF-A28B-50D619E6B815}" dt="2023-06-06T11:36:40.465" v="6843" actId="478"/>
          <ac:picMkLst>
            <pc:docMk/>
            <pc:sldMk cId="2474664961" sldId="2356"/>
            <ac:picMk id="4" creationId="{C984ADB8-F014-1653-90C3-CE23C61EE700}"/>
          </ac:picMkLst>
        </pc:picChg>
      </pc:sldChg>
      <pc:sldChg chg="addSp modSp add del mod">
        <pc:chgData name="Terry Ruas" userId="e37897c0e6891740" providerId="LiveId" clId="{E9C958BA-4472-49AF-A28B-50D619E6B815}" dt="2023-06-07T11:37:31.447" v="8307" actId="47"/>
        <pc:sldMkLst>
          <pc:docMk/>
          <pc:sldMk cId="1698586928" sldId="2357"/>
        </pc:sldMkLst>
        <pc:spChg chg="add mod">
          <ac:chgData name="Terry Ruas" userId="e37897c0e6891740" providerId="LiveId" clId="{E9C958BA-4472-49AF-A28B-50D619E6B815}" dt="2023-06-06T11:39:48.266" v="6890" actId="27636"/>
          <ac:spMkLst>
            <pc:docMk/>
            <pc:sldMk cId="1698586928" sldId="2357"/>
            <ac:spMk id="2" creationId="{0B340F8D-405E-46E1-24AB-5A173FB097A0}"/>
          </ac:spMkLst>
        </pc:spChg>
        <pc:spChg chg="mod">
          <ac:chgData name="Terry Ruas" userId="e37897c0e6891740" providerId="LiveId" clId="{E9C958BA-4472-49AF-A28B-50D619E6B815}" dt="2023-06-06T11:40:01.903" v="6895" actId="27636"/>
          <ac:spMkLst>
            <pc:docMk/>
            <pc:sldMk cId="1698586928" sldId="2357"/>
            <ac:spMk id="6" creationId="{1F9211DB-E856-2412-1A3F-D7549AD41A2D}"/>
          </ac:spMkLst>
        </pc:spChg>
      </pc:sldChg>
      <pc:sldChg chg="modSp add del mod ord modShow">
        <pc:chgData name="Terry Ruas" userId="e37897c0e6891740" providerId="LiveId" clId="{E9C958BA-4472-49AF-A28B-50D619E6B815}" dt="2023-06-07T11:42:10.784" v="8381" actId="47"/>
        <pc:sldMkLst>
          <pc:docMk/>
          <pc:sldMk cId="4233811824" sldId="2358"/>
        </pc:sldMkLst>
        <pc:spChg chg="mod">
          <ac:chgData name="Terry Ruas" userId="e37897c0e6891740" providerId="LiveId" clId="{E9C958BA-4472-49AF-A28B-50D619E6B815}" dt="2023-06-07T11:04:41.784" v="7003" actId="20577"/>
          <ac:spMkLst>
            <pc:docMk/>
            <pc:sldMk cId="4233811824" sldId="2358"/>
            <ac:spMk id="6" creationId="{1F9211DB-E856-2412-1A3F-D7549AD41A2D}"/>
          </ac:spMkLst>
        </pc:spChg>
      </pc:sldChg>
      <pc:sldChg chg="modSp add del mod modTransition modAnim">
        <pc:chgData name="Terry Ruas" userId="e37897c0e6891740" providerId="LiveId" clId="{E9C958BA-4472-49AF-A28B-50D619E6B815}" dt="2023-06-30T06:31:06.779" v="12719" actId="47"/>
        <pc:sldMkLst>
          <pc:docMk/>
          <pc:sldMk cId="1424497247" sldId="2359"/>
        </pc:sldMkLst>
        <pc:spChg chg="mod ord">
          <ac:chgData name="Terry Ruas" userId="e37897c0e6891740" providerId="LiveId" clId="{E9C958BA-4472-49AF-A28B-50D619E6B815}" dt="2023-06-07T11:10:58.947" v="7021" actId="167"/>
          <ac:spMkLst>
            <pc:docMk/>
            <pc:sldMk cId="1424497247" sldId="2359"/>
            <ac:spMk id="2" creationId="{281C2010-0229-CFB7-7A37-9EA3211079BC}"/>
          </ac:spMkLst>
        </pc:spChg>
        <pc:spChg chg="mod ord">
          <ac:chgData name="Terry Ruas" userId="e37897c0e6891740" providerId="LiveId" clId="{E9C958BA-4472-49AF-A28B-50D619E6B815}" dt="2023-06-07T11:10:52.270" v="7019" actId="167"/>
          <ac:spMkLst>
            <pc:docMk/>
            <pc:sldMk cId="1424497247" sldId="2359"/>
            <ac:spMk id="5" creationId="{94D21A5A-4AB0-DA01-6E7B-BAD7513D1DA9}"/>
          </ac:spMkLst>
        </pc:spChg>
        <pc:spChg chg="mod">
          <ac:chgData name="Terry Ruas" userId="e37897c0e6891740" providerId="LiveId" clId="{E9C958BA-4472-49AF-A28B-50D619E6B815}" dt="2023-06-07T11:09:47.417" v="7015" actId="207"/>
          <ac:spMkLst>
            <pc:docMk/>
            <pc:sldMk cId="1424497247" sldId="2359"/>
            <ac:spMk id="8" creationId="{D3290E0E-1BBA-7D70-C8C6-56A1DD7EDB86}"/>
          </ac:spMkLst>
        </pc:spChg>
        <pc:spChg chg="mod ord">
          <ac:chgData name="Terry Ruas" userId="e37897c0e6891740" providerId="LiveId" clId="{E9C958BA-4472-49AF-A28B-50D619E6B815}" dt="2023-06-07T11:10:55.617" v="7020" actId="167"/>
          <ac:spMkLst>
            <pc:docMk/>
            <pc:sldMk cId="1424497247" sldId="2359"/>
            <ac:spMk id="10" creationId="{2700EF00-70DE-60CD-C05D-E082D241923D}"/>
          </ac:spMkLst>
        </pc:spChg>
        <pc:spChg chg="mod">
          <ac:chgData name="Terry Ruas" userId="e37897c0e6891740" providerId="LiveId" clId="{E9C958BA-4472-49AF-A28B-50D619E6B815}" dt="2023-06-29T13:21:04.534" v="11675" actId="108"/>
          <ac:spMkLst>
            <pc:docMk/>
            <pc:sldMk cId="1424497247" sldId="2359"/>
            <ac:spMk id="11" creationId="{ECC7635A-129A-DA35-E5FD-F66553D2A90B}"/>
          </ac:spMkLst>
        </pc:spChg>
        <pc:spChg chg="mod">
          <ac:chgData name="Terry Ruas" userId="e37897c0e6891740" providerId="LiveId" clId="{E9C958BA-4472-49AF-A28B-50D619E6B815}" dt="2023-06-07T11:11:17.220" v="7022" actId="207"/>
          <ac:spMkLst>
            <pc:docMk/>
            <pc:sldMk cId="1424497247" sldId="2359"/>
            <ac:spMk id="12" creationId="{90B4AA84-CA16-D323-7F39-658F0C4A0313}"/>
          </ac:spMkLst>
        </pc:spChg>
      </pc:sldChg>
      <pc:sldChg chg="modSp add del mod modShow">
        <pc:chgData name="Terry Ruas" userId="e37897c0e6891740" providerId="LiveId" clId="{E9C958BA-4472-49AF-A28B-50D619E6B815}" dt="2023-06-07T11:17:26.123" v="7413" actId="47"/>
        <pc:sldMkLst>
          <pc:docMk/>
          <pc:sldMk cId="3673654549" sldId="2360"/>
        </pc:sldMkLst>
        <pc:spChg chg="mod">
          <ac:chgData name="Terry Ruas" userId="e37897c0e6891740" providerId="LiveId" clId="{E9C958BA-4472-49AF-A28B-50D619E6B815}" dt="2023-06-07T11:12:55.737" v="7049" actId="20577"/>
          <ac:spMkLst>
            <pc:docMk/>
            <pc:sldMk cId="3673654549" sldId="2360"/>
            <ac:spMk id="2" creationId="{970F1EAD-BD60-B53D-69A3-17CBFFA27D1F}"/>
          </ac:spMkLst>
        </pc:spChg>
        <pc:spChg chg="mod">
          <ac:chgData name="Terry Ruas" userId="e37897c0e6891740" providerId="LiveId" clId="{E9C958BA-4472-49AF-A28B-50D619E6B815}" dt="2023-06-07T11:16:50.195" v="7405" actId="255"/>
          <ac:spMkLst>
            <pc:docMk/>
            <pc:sldMk cId="3673654549" sldId="2360"/>
            <ac:spMk id="3" creationId="{535FFB79-8AA9-917E-C6C7-F4958BAB5622}"/>
          </ac:spMkLst>
        </pc:spChg>
      </pc:sldChg>
      <pc:sldChg chg="modSp add mod ord modShow">
        <pc:chgData name="Terry Ruas" userId="e37897c0e6891740" providerId="LiveId" clId="{E9C958BA-4472-49AF-A28B-50D619E6B815}" dt="2023-06-07T11:18:22.120" v="7548" actId="20577"/>
        <pc:sldMkLst>
          <pc:docMk/>
          <pc:sldMk cId="956155225" sldId="2361"/>
        </pc:sldMkLst>
        <pc:spChg chg="mod">
          <ac:chgData name="Terry Ruas" userId="e37897c0e6891740" providerId="LiveId" clId="{E9C958BA-4472-49AF-A28B-50D619E6B815}" dt="2023-06-07T11:17:35.995" v="7437" actId="20577"/>
          <ac:spMkLst>
            <pc:docMk/>
            <pc:sldMk cId="956155225" sldId="2361"/>
            <ac:spMk id="2" creationId="{E9CDEED1-E321-E7CE-8CF8-BF80D7C206E5}"/>
          </ac:spMkLst>
        </pc:spChg>
        <pc:spChg chg="mod">
          <ac:chgData name="Terry Ruas" userId="e37897c0e6891740" providerId="LiveId" clId="{E9C958BA-4472-49AF-A28B-50D619E6B815}" dt="2023-06-07T11:18:22.120" v="7548" actId="20577"/>
          <ac:spMkLst>
            <pc:docMk/>
            <pc:sldMk cId="956155225" sldId="2361"/>
            <ac:spMk id="3" creationId="{64A81A1E-2FE7-547C-AB23-B08EAAFFC398}"/>
          </ac:spMkLst>
        </pc:spChg>
      </pc:sldChg>
      <pc:sldChg chg="modSp add mod ord">
        <pc:chgData name="Terry Ruas" userId="e37897c0e6891740" providerId="LiveId" clId="{E9C958BA-4472-49AF-A28B-50D619E6B815}" dt="2023-06-12T14:30:49.087" v="8451" actId="27107"/>
        <pc:sldMkLst>
          <pc:docMk/>
          <pc:sldMk cId="508308805" sldId="2362"/>
        </pc:sldMkLst>
        <pc:spChg chg="mod">
          <ac:chgData name="Terry Ruas" userId="e37897c0e6891740" providerId="LiveId" clId="{E9C958BA-4472-49AF-A28B-50D619E6B815}" dt="2023-06-12T14:30:49.087" v="8451" actId="27107"/>
          <ac:spMkLst>
            <pc:docMk/>
            <pc:sldMk cId="508308805" sldId="2362"/>
            <ac:spMk id="5" creationId="{BD78DD24-7E54-66A2-6899-3163DE03D665}"/>
          </ac:spMkLst>
        </pc:spChg>
      </pc:sldChg>
      <pc:sldChg chg="add del">
        <pc:chgData name="Terry Ruas" userId="e37897c0e6891740" providerId="LiveId" clId="{E9C958BA-4472-49AF-A28B-50D619E6B815}" dt="2023-06-07T11:36:18.954" v="8274" actId="47"/>
        <pc:sldMkLst>
          <pc:docMk/>
          <pc:sldMk cId="1027734437" sldId="2363"/>
        </pc:sldMkLst>
      </pc:sldChg>
      <pc:sldChg chg="modSp add mod ord modShow">
        <pc:chgData name="Terry Ruas" userId="e37897c0e6891740" providerId="LiveId" clId="{E9C958BA-4472-49AF-A28B-50D619E6B815}" dt="2023-06-28T07:54:57.532" v="8760" actId="729"/>
        <pc:sldMkLst>
          <pc:docMk/>
          <pc:sldMk cId="267087378" sldId="2364"/>
        </pc:sldMkLst>
        <pc:spChg chg="mod">
          <ac:chgData name="Terry Ruas" userId="e37897c0e6891740" providerId="LiveId" clId="{E9C958BA-4472-49AF-A28B-50D619E6B815}" dt="2023-06-07T11:32:38.106" v="8039"/>
          <ac:spMkLst>
            <pc:docMk/>
            <pc:sldMk cId="267087378" sldId="2364"/>
            <ac:spMk id="3" creationId="{AB634D4E-B6E6-4DB1-9492-2F6D2C16BDED}"/>
          </ac:spMkLst>
        </pc:spChg>
        <pc:spChg chg="mod">
          <ac:chgData name="Terry Ruas" userId="e37897c0e6891740" providerId="LiveId" clId="{E9C958BA-4472-49AF-A28B-50D619E6B815}" dt="2023-06-07T11:35:36.744" v="8270" actId="5793"/>
          <ac:spMkLst>
            <pc:docMk/>
            <pc:sldMk cId="267087378" sldId="2364"/>
            <ac:spMk id="5" creationId="{BD78DD24-7E54-66A2-6899-3163DE03D665}"/>
          </ac:spMkLst>
        </pc:spChg>
      </pc:sldChg>
      <pc:sldChg chg="modSp add mod modShow">
        <pc:chgData name="Terry Ruas" userId="e37897c0e6891740" providerId="LiveId" clId="{E9C958BA-4472-49AF-A28B-50D619E6B815}" dt="2023-06-28T07:54:18.546" v="8758" actId="729"/>
        <pc:sldMkLst>
          <pc:docMk/>
          <pc:sldMk cId="422509626" sldId="2365"/>
        </pc:sldMkLst>
        <pc:spChg chg="mod">
          <ac:chgData name="Terry Ruas" userId="e37897c0e6891740" providerId="LiveId" clId="{E9C958BA-4472-49AF-A28B-50D619E6B815}" dt="2023-06-07T11:36:12.073" v="8273" actId="6549"/>
          <ac:spMkLst>
            <pc:docMk/>
            <pc:sldMk cId="422509626" sldId="2365"/>
            <ac:spMk id="6" creationId="{1F9211DB-E856-2412-1A3F-D7549AD41A2D}"/>
          </ac:spMkLst>
        </pc:spChg>
      </pc:sldChg>
      <pc:sldChg chg="addSp modSp add mod modShow">
        <pc:chgData name="Terry Ruas" userId="e37897c0e6891740" providerId="LiveId" clId="{E9C958BA-4472-49AF-A28B-50D619E6B815}" dt="2023-06-28T07:54:18.546" v="8758" actId="729"/>
        <pc:sldMkLst>
          <pc:docMk/>
          <pc:sldMk cId="778900179" sldId="2366"/>
        </pc:sldMkLst>
        <pc:spChg chg="add mod">
          <ac:chgData name="Terry Ruas" userId="e37897c0e6891740" providerId="LiveId" clId="{E9C958BA-4472-49AF-A28B-50D619E6B815}" dt="2023-06-07T11:37:24.431" v="8306" actId="15"/>
          <ac:spMkLst>
            <pc:docMk/>
            <pc:sldMk cId="778900179" sldId="2366"/>
            <ac:spMk id="2" creationId="{1E6CF75C-F82C-AE32-6C6C-4F53CE75A027}"/>
          </ac:spMkLst>
        </pc:spChg>
        <pc:spChg chg="mod">
          <ac:chgData name="Terry Ruas" userId="e37897c0e6891740" providerId="LiveId" clId="{E9C958BA-4472-49AF-A28B-50D619E6B815}" dt="2023-06-07T11:36:58.283" v="8299" actId="108"/>
          <ac:spMkLst>
            <pc:docMk/>
            <pc:sldMk cId="778900179" sldId="2366"/>
            <ac:spMk id="6" creationId="{1F9211DB-E856-2412-1A3F-D7549AD41A2D}"/>
          </ac:spMkLst>
        </pc:spChg>
      </pc:sldChg>
      <pc:sldChg chg="addSp delSp modSp add mod modShow">
        <pc:chgData name="Terry Ruas" userId="e37897c0e6891740" providerId="LiveId" clId="{E9C958BA-4472-49AF-A28B-50D619E6B815}" dt="2023-06-28T07:54:18.546" v="8758" actId="729"/>
        <pc:sldMkLst>
          <pc:docMk/>
          <pc:sldMk cId="3148248226" sldId="2367"/>
        </pc:sldMkLst>
        <pc:spChg chg="del">
          <ac:chgData name="Terry Ruas" userId="e37897c0e6891740" providerId="LiveId" clId="{E9C958BA-4472-49AF-A28B-50D619E6B815}" dt="2023-06-07T11:37:50.721" v="8311" actId="478"/>
          <ac:spMkLst>
            <pc:docMk/>
            <pc:sldMk cId="3148248226" sldId="2367"/>
            <ac:spMk id="2" creationId="{1E6CF75C-F82C-AE32-6C6C-4F53CE75A027}"/>
          </ac:spMkLst>
        </pc:spChg>
        <pc:spChg chg="mod">
          <ac:chgData name="Terry Ruas" userId="e37897c0e6891740" providerId="LiveId" clId="{E9C958BA-4472-49AF-A28B-50D619E6B815}" dt="2023-06-07T11:38:00.945" v="8312" actId="404"/>
          <ac:spMkLst>
            <pc:docMk/>
            <pc:sldMk cId="3148248226" sldId="2367"/>
            <ac:spMk id="6" creationId="{1F9211DB-E856-2412-1A3F-D7549AD41A2D}"/>
          </ac:spMkLst>
        </pc:spChg>
        <pc:spChg chg="mod">
          <ac:chgData name="Terry Ruas" userId="e37897c0e6891740" providerId="LiveId" clId="{E9C958BA-4472-49AF-A28B-50D619E6B815}" dt="2023-06-07T11:38:05.601" v="8313"/>
          <ac:spMkLst>
            <pc:docMk/>
            <pc:sldMk cId="3148248226" sldId="2367"/>
            <ac:spMk id="8" creationId="{C6C46D86-C379-3AD9-4D79-816085DEE1C4}"/>
          </ac:spMkLst>
        </pc:spChg>
        <pc:grpChg chg="add mod">
          <ac:chgData name="Terry Ruas" userId="e37897c0e6891740" providerId="LiveId" clId="{E9C958BA-4472-49AF-A28B-50D619E6B815}" dt="2023-06-07T11:38:05.601" v="8313"/>
          <ac:grpSpMkLst>
            <pc:docMk/>
            <pc:sldMk cId="3148248226" sldId="2367"/>
            <ac:grpSpMk id="4" creationId="{021C5BF0-AFC3-70B5-3346-ADFC4C3176A9}"/>
          </ac:grpSpMkLst>
        </pc:grpChg>
        <pc:picChg chg="mod">
          <ac:chgData name="Terry Ruas" userId="e37897c0e6891740" providerId="LiveId" clId="{E9C958BA-4472-49AF-A28B-50D619E6B815}" dt="2023-06-07T11:38:05.601" v="8313"/>
          <ac:picMkLst>
            <pc:docMk/>
            <pc:sldMk cId="3148248226" sldId="2367"/>
            <ac:picMk id="7" creationId="{C96F2A41-68C8-B71A-D752-888CC267229E}"/>
          </ac:picMkLst>
        </pc:picChg>
      </pc:sldChg>
      <pc:sldChg chg="modSp add mod ord modShow">
        <pc:chgData name="Terry Ruas" userId="e37897c0e6891740" providerId="LiveId" clId="{E9C958BA-4472-49AF-A28B-50D619E6B815}" dt="2023-06-07T11:38:43.228" v="8325" actId="729"/>
        <pc:sldMkLst>
          <pc:docMk/>
          <pc:sldMk cId="3008435347" sldId="2368"/>
        </pc:sldMkLst>
        <pc:spChg chg="mod">
          <ac:chgData name="Terry Ruas" userId="e37897c0e6891740" providerId="LiveId" clId="{E9C958BA-4472-49AF-A28B-50D619E6B815}" dt="2023-06-07T11:38:33.278" v="8323" actId="27636"/>
          <ac:spMkLst>
            <pc:docMk/>
            <pc:sldMk cId="3008435347" sldId="2368"/>
            <ac:spMk id="6" creationId="{1F9211DB-E856-2412-1A3F-D7549AD41A2D}"/>
          </ac:spMkLst>
        </pc:spChg>
      </pc:sldChg>
      <pc:sldChg chg="addSp modSp add mod modShow">
        <pc:chgData name="Terry Ruas" userId="e37897c0e6891740" providerId="LiveId" clId="{E9C958BA-4472-49AF-A28B-50D619E6B815}" dt="2023-06-28T07:54:18.546" v="8758" actId="729"/>
        <pc:sldMkLst>
          <pc:docMk/>
          <pc:sldMk cId="2807100486" sldId="2369"/>
        </pc:sldMkLst>
        <pc:spChg chg="mod">
          <ac:chgData name="Terry Ruas" userId="e37897c0e6891740" providerId="LiveId" clId="{E9C958BA-4472-49AF-A28B-50D619E6B815}" dt="2023-06-07T11:39:26.368" v="8337" actId="113"/>
          <ac:spMkLst>
            <pc:docMk/>
            <pc:sldMk cId="2807100486" sldId="2369"/>
            <ac:spMk id="6" creationId="{1F9211DB-E856-2412-1A3F-D7549AD41A2D}"/>
          </ac:spMkLst>
        </pc:spChg>
        <pc:spChg chg="mod">
          <ac:chgData name="Terry Ruas" userId="e37897c0e6891740" providerId="LiveId" clId="{E9C958BA-4472-49AF-A28B-50D619E6B815}" dt="2023-06-07T11:39:06.414" v="8331"/>
          <ac:spMkLst>
            <pc:docMk/>
            <pc:sldMk cId="2807100486" sldId="2369"/>
            <ac:spMk id="7" creationId="{FE492B6C-257B-4E07-9CFE-E8FAE754E150}"/>
          </ac:spMkLst>
        </pc:spChg>
        <pc:grpChg chg="add mod">
          <ac:chgData name="Terry Ruas" userId="e37897c0e6891740" providerId="LiveId" clId="{E9C958BA-4472-49AF-A28B-50D619E6B815}" dt="2023-06-07T11:39:13.579" v="8333" actId="14100"/>
          <ac:grpSpMkLst>
            <pc:docMk/>
            <pc:sldMk cId="2807100486" sldId="2369"/>
            <ac:grpSpMk id="2" creationId="{549C051B-3033-3DD8-984F-23CB4AAD9C45}"/>
          </ac:grpSpMkLst>
        </pc:grpChg>
        <pc:grpChg chg="mod">
          <ac:chgData name="Terry Ruas" userId="e37897c0e6891740" providerId="LiveId" clId="{E9C958BA-4472-49AF-A28B-50D619E6B815}" dt="2023-06-07T11:39:06.414" v="8331"/>
          <ac:grpSpMkLst>
            <pc:docMk/>
            <pc:sldMk cId="2807100486" sldId="2369"/>
            <ac:grpSpMk id="4" creationId="{BA553244-9250-CC9D-44B6-A8420EFDE1E1}"/>
          </ac:grpSpMkLst>
        </pc:grpChg>
        <pc:picChg chg="mod">
          <ac:chgData name="Terry Ruas" userId="e37897c0e6891740" providerId="LiveId" clId="{E9C958BA-4472-49AF-A28B-50D619E6B815}" dt="2023-06-07T11:39:06.414" v="8331"/>
          <ac:picMkLst>
            <pc:docMk/>
            <pc:sldMk cId="2807100486" sldId="2369"/>
            <ac:picMk id="8" creationId="{7706A20E-80A3-3317-91CB-1A6857E3C071}"/>
          </ac:picMkLst>
        </pc:picChg>
        <pc:picChg chg="mod">
          <ac:chgData name="Terry Ruas" userId="e37897c0e6891740" providerId="LiveId" clId="{E9C958BA-4472-49AF-A28B-50D619E6B815}" dt="2023-06-07T11:39:06.414" v="8331"/>
          <ac:picMkLst>
            <pc:docMk/>
            <pc:sldMk cId="2807100486" sldId="2369"/>
            <ac:picMk id="9" creationId="{4422F92D-A440-CB63-DDCC-04FE130077CF}"/>
          </ac:picMkLst>
        </pc:picChg>
      </pc:sldChg>
      <pc:sldChg chg="addSp delSp modSp add mod modShow">
        <pc:chgData name="Terry Ruas" userId="e37897c0e6891740" providerId="LiveId" clId="{E9C958BA-4472-49AF-A28B-50D619E6B815}" dt="2023-06-28T07:54:18.546" v="8758" actId="729"/>
        <pc:sldMkLst>
          <pc:docMk/>
          <pc:sldMk cId="3681887766" sldId="2370"/>
        </pc:sldMkLst>
        <pc:spChg chg="mod">
          <ac:chgData name="Terry Ruas" userId="e37897c0e6891740" providerId="LiveId" clId="{E9C958BA-4472-49AF-A28B-50D619E6B815}" dt="2023-06-07T11:39:46.478" v="8341"/>
          <ac:spMkLst>
            <pc:docMk/>
            <pc:sldMk cId="3681887766" sldId="2370"/>
            <ac:spMk id="6" creationId="{1F9211DB-E856-2412-1A3F-D7549AD41A2D}"/>
          </ac:spMkLst>
        </pc:spChg>
        <pc:grpChg chg="del">
          <ac:chgData name="Terry Ruas" userId="e37897c0e6891740" providerId="LiveId" clId="{E9C958BA-4472-49AF-A28B-50D619E6B815}" dt="2023-06-07T11:39:36.161" v="8340" actId="478"/>
          <ac:grpSpMkLst>
            <pc:docMk/>
            <pc:sldMk cId="3681887766" sldId="2370"/>
            <ac:grpSpMk id="2" creationId="{549C051B-3033-3DD8-984F-23CB4AAD9C45}"/>
          </ac:grpSpMkLst>
        </pc:grpChg>
        <pc:picChg chg="add mod">
          <ac:chgData name="Terry Ruas" userId="e37897c0e6891740" providerId="LiveId" clId="{E9C958BA-4472-49AF-A28B-50D619E6B815}" dt="2023-06-07T11:39:34.233" v="8339"/>
          <ac:picMkLst>
            <pc:docMk/>
            <pc:sldMk cId="3681887766" sldId="2370"/>
            <ac:picMk id="10" creationId="{C0A42ED4-0E8E-55F1-B047-0D69409280AD}"/>
          </ac:picMkLst>
        </pc:picChg>
      </pc:sldChg>
      <pc:sldChg chg="addSp delSp modSp add mod modShow">
        <pc:chgData name="Terry Ruas" userId="e37897c0e6891740" providerId="LiveId" clId="{E9C958BA-4472-49AF-A28B-50D619E6B815}" dt="2023-06-28T07:54:18.546" v="8758" actId="729"/>
        <pc:sldMkLst>
          <pc:docMk/>
          <pc:sldMk cId="90647626" sldId="2371"/>
        </pc:sldMkLst>
        <pc:spChg chg="mod">
          <ac:chgData name="Terry Ruas" userId="e37897c0e6891740" providerId="LiveId" clId="{E9C958BA-4472-49AF-A28B-50D619E6B815}" dt="2023-06-07T11:40:13.060" v="8349" actId="113"/>
          <ac:spMkLst>
            <pc:docMk/>
            <pc:sldMk cId="90647626" sldId="2371"/>
            <ac:spMk id="6" creationId="{1F9211DB-E856-2412-1A3F-D7549AD41A2D}"/>
          </ac:spMkLst>
        </pc:spChg>
        <pc:grpChg chg="add mod">
          <ac:chgData name="Terry Ruas" userId="e37897c0e6891740" providerId="LiveId" clId="{E9C958BA-4472-49AF-A28B-50D619E6B815}" dt="2023-06-07T11:40:05.811" v="8346"/>
          <ac:grpSpMkLst>
            <pc:docMk/>
            <pc:sldMk cId="90647626" sldId="2371"/>
            <ac:grpSpMk id="2" creationId="{B05CC549-219A-711E-5987-7143131DB3BA}"/>
          </ac:grpSpMkLst>
        </pc:grpChg>
        <pc:picChg chg="mod">
          <ac:chgData name="Terry Ruas" userId="e37897c0e6891740" providerId="LiveId" clId="{E9C958BA-4472-49AF-A28B-50D619E6B815}" dt="2023-06-07T11:40:05.811" v="8346"/>
          <ac:picMkLst>
            <pc:docMk/>
            <pc:sldMk cId="90647626" sldId="2371"/>
            <ac:picMk id="4" creationId="{0A3D8050-6A04-6D2A-6553-14E8D4342009}"/>
          </ac:picMkLst>
        </pc:picChg>
        <pc:picChg chg="mod">
          <ac:chgData name="Terry Ruas" userId="e37897c0e6891740" providerId="LiveId" clId="{E9C958BA-4472-49AF-A28B-50D619E6B815}" dt="2023-06-07T11:40:05.811" v="8346"/>
          <ac:picMkLst>
            <pc:docMk/>
            <pc:sldMk cId="90647626" sldId="2371"/>
            <ac:picMk id="7" creationId="{C809BF00-ADCC-D9FD-FA34-44B54F2DF41A}"/>
          </ac:picMkLst>
        </pc:picChg>
        <pc:picChg chg="del">
          <ac:chgData name="Terry Ruas" userId="e37897c0e6891740" providerId="LiveId" clId="{E9C958BA-4472-49AF-A28B-50D619E6B815}" dt="2023-06-07T11:40:05.530" v="8345" actId="478"/>
          <ac:picMkLst>
            <pc:docMk/>
            <pc:sldMk cId="90647626" sldId="2371"/>
            <ac:picMk id="10" creationId="{C0A42ED4-0E8E-55F1-B047-0D69409280AD}"/>
          </ac:picMkLst>
        </pc:picChg>
      </pc:sldChg>
      <pc:sldChg chg="addSp delSp modSp add mod ord modShow">
        <pc:chgData name="Terry Ruas" userId="e37897c0e6891740" providerId="LiveId" clId="{E9C958BA-4472-49AF-A28B-50D619E6B815}" dt="2023-06-28T07:54:18.546" v="8758" actId="729"/>
        <pc:sldMkLst>
          <pc:docMk/>
          <pc:sldMk cId="1958808139" sldId="2372"/>
        </pc:sldMkLst>
        <pc:spChg chg="mod">
          <ac:chgData name="Terry Ruas" userId="e37897c0e6891740" providerId="LiveId" clId="{E9C958BA-4472-49AF-A28B-50D619E6B815}" dt="2023-06-07T11:40:30.199" v="8355" actId="27636"/>
          <ac:spMkLst>
            <pc:docMk/>
            <pc:sldMk cId="1958808139" sldId="2372"/>
            <ac:spMk id="6" creationId="{1F9211DB-E856-2412-1A3F-D7549AD41A2D}"/>
          </ac:spMkLst>
        </pc:spChg>
        <pc:grpChg chg="del">
          <ac:chgData name="Terry Ruas" userId="e37897c0e6891740" providerId="LiveId" clId="{E9C958BA-4472-49AF-A28B-50D619E6B815}" dt="2023-06-07T11:40:32.304" v="8356" actId="478"/>
          <ac:grpSpMkLst>
            <pc:docMk/>
            <pc:sldMk cId="1958808139" sldId="2372"/>
            <ac:grpSpMk id="4" creationId="{021C5BF0-AFC3-70B5-3346-ADFC4C3176A9}"/>
          </ac:grpSpMkLst>
        </pc:grpChg>
        <pc:picChg chg="add mod">
          <ac:chgData name="Terry Ruas" userId="e37897c0e6891740" providerId="LiveId" clId="{E9C958BA-4472-49AF-A28B-50D619E6B815}" dt="2023-06-07T11:40:36.608" v="8357"/>
          <ac:picMkLst>
            <pc:docMk/>
            <pc:sldMk cId="1958808139" sldId="2372"/>
            <ac:picMk id="2" creationId="{32D354AC-9388-3183-4F27-438C86C09105}"/>
          </ac:picMkLst>
        </pc:picChg>
      </pc:sldChg>
      <pc:sldChg chg="addSp delSp modSp add mod modShow">
        <pc:chgData name="Terry Ruas" userId="e37897c0e6891740" providerId="LiveId" clId="{E9C958BA-4472-49AF-A28B-50D619E6B815}" dt="2023-06-28T07:54:18.546" v="8758" actId="729"/>
        <pc:sldMkLst>
          <pc:docMk/>
          <pc:sldMk cId="675296245" sldId="2373"/>
        </pc:sldMkLst>
        <pc:spChg chg="mod">
          <ac:chgData name="Terry Ruas" userId="e37897c0e6891740" providerId="LiveId" clId="{E9C958BA-4472-49AF-A28B-50D619E6B815}" dt="2023-06-07T11:41:13.102" v="8367" actId="255"/>
          <ac:spMkLst>
            <pc:docMk/>
            <pc:sldMk cId="675296245" sldId="2373"/>
            <ac:spMk id="6" creationId="{1F9211DB-E856-2412-1A3F-D7549AD41A2D}"/>
          </ac:spMkLst>
        </pc:spChg>
        <pc:picChg chg="del">
          <ac:chgData name="Terry Ruas" userId="e37897c0e6891740" providerId="LiveId" clId="{E9C958BA-4472-49AF-A28B-50D619E6B815}" dt="2023-06-07T11:41:01.060" v="8363" actId="478"/>
          <ac:picMkLst>
            <pc:docMk/>
            <pc:sldMk cId="675296245" sldId="2373"/>
            <ac:picMk id="2" creationId="{32D354AC-9388-3183-4F27-438C86C09105}"/>
          </ac:picMkLst>
        </pc:picChg>
        <pc:picChg chg="add mod">
          <ac:chgData name="Terry Ruas" userId="e37897c0e6891740" providerId="LiveId" clId="{E9C958BA-4472-49AF-A28B-50D619E6B815}" dt="2023-06-07T11:41:04.868" v="8365" actId="1076"/>
          <ac:picMkLst>
            <pc:docMk/>
            <pc:sldMk cId="675296245" sldId="2373"/>
            <ac:picMk id="4" creationId="{AE158002-213D-4005-A336-409764F99C8C}"/>
          </ac:picMkLst>
        </pc:picChg>
      </pc:sldChg>
      <pc:sldChg chg="addSp delSp modSp add mod modShow">
        <pc:chgData name="Terry Ruas" userId="e37897c0e6891740" providerId="LiveId" clId="{E9C958BA-4472-49AF-A28B-50D619E6B815}" dt="2023-06-28T07:54:18.546" v="8758" actId="729"/>
        <pc:sldMkLst>
          <pc:docMk/>
          <pc:sldMk cId="2776979191" sldId="2374"/>
        </pc:sldMkLst>
        <pc:spChg chg="mod">
          <ac:chgData name="Terry Ruas" userId="e37897c0e6891740" providerId="LiveId" clId="{E9C958BA-4472-49AF-A28B-50D619E6B815}" dt="2023-06-07T11:41:32.590" v="8371" actId="113"/>
          <ac:spMkLst>
            <pc:docMk/>
            <pc:sldMk cId="2776979191" sldId="2374"/>
            <ac:spMk id="6" creationId="{1F9211DB-E856-2412-1A3F-D7549AD41A2D}"/>
          </ac:spMkLst>
        </pc:spChg>
        <pc:picChg chg="add mod">
          <ac:chgData name="Terry Ruas" userId="e37897c0e6891740" providerId="LiveId" clId="{E9C958BA-4472-49AF-A28B-50D619E6B815}" dt="2023-06-07T11:41:37.794" v="8373"/>
          <ac:picMkLst>
            <pc:docMk/>
            <pc:sldMk cId="2776979191" sldId="2374"/>
            <ac:picMk id="2" creationId="{667521F4-6CED-AC34-1801-E16F8F1599CA}"/>
          </ac:picMkLst>
        </pc:picChg>
        <pc:picChg chg="del">
          <ac:chgData name="Terry Ruas" userId="e37897c0e6891740" providerId="LiveId" clId="{E9C958BA-4472-49AF-A28B-50D619E6B815}" dt="2023-06-07T11:41:37.449" v="8372" actId="478"/>
          <ac:picMkLst>
            <pc:docMk/>
            <pc:sldMk cId="2776979191" sldId="2374"/>
            <ac:picMk id="4" creationId="{AE158002-213D-4005-A336-409764F99C8C}"/>
          </ac:picMkLst>
        </pc:picChg>
      </pc:sldChg>
      <pc:sldChg chg="delSp modSp add mod ord modShow">
        <pc:chgData name="Terry Ruas" userId="e37897c0e6891740" providerId="LiveId" clId="{E9C958BA-4472-49AF-A28B-50D619E6B815}" dt="2023-06-28T07:54:18.546" v="8758" actId="729"/>
        <pc:sldMkLst>
          <pc:docMk/>
          <pc:sldMk cId="4088775196" sldId="2375"/>
        </pc:sldMkLst>
        <pc:spChg chg="mod">
          <ac:chgData name="Terry Ruas" userId="e37897c0e6891740" providerId="LiveId" clId="{E9C958BA-4472-49AF-A28B-50D619E6B815}" dt="2023-06-07T11:42:17.991" v="8383" actId="27636"/>
          <ac:spMkLst>
            <pc:docMk/>
            <pc:sldMk cId="4088775196" sldId="2375"/>
            <ac:spMk id="6" creationId="{1F9211DB-E856-2412-1A3F-D7549AD41A2D}"/>
          </ac:spMkLst>
        </pc:spChg>
        <pc:picChg chg="del">
          <ac:chgData name="Terry Ruas" userId="e37897c0e6891740" providerId="LiveId" clId="{E9C958BA-4472-49AF-A28B-50D619E6B815}" dt="2023-06-07T11:41:53.769" v="8378" actId="478"/>
          <ac:picMkLst>
            <pc:docMk/>
            <pc:sldMk cId="4088775196" sldId="2375"/>
            <ac:picMk id="10" creationId="{C0A42ED4-0E8E-55F1-B047-0D69409280AD}"/>
          </ac:picMkLst>
        </pc:picChg>
      </pc:sldChg>
      <pc:sldChg chg="modSp add mod">
        <pc:chgData name="Terry Ruas" userId="e37897c0e6891740" providerId="LiveId" clId="{E9C958BA-4472-49AF-A28B-50D619E6B815}" dt="2023-06-28T09:33:17.076" v="10848" actId="20577"/>
        <pc:sldMkLst>
          <pc:docMk/>
          <pc:sldMk cId="1983186611" sldId="2376"/>
        </pc:sldMkLst>
        <pc:spChg chg="mod">
          <ac:chgData name="Terry Ruas" userId="e37897c0e6891740" providerId="LiveId" clId="{E9C958BA-4472-49AF-A28B-50D619E6B815}" dt="2023-06-28T09:33:17.076" v="10848" actId="20577"/>
          <ac:spMkLst>
            <pc:docMk/>
            <pc:sldMk cId="1983186611" sldId="2376"/>
            <ac:spMk id="5" creationId="{BD78DD24-7E54-66A2-6899-3163DE03D665}"/>
          </ac:spMkLst>
        </pc:spChg>
      </pc:sldChg>
      <pc:sldChg chg="modSp add mod ord">
        <pc:chgData name="Terry Ruas" userId="e37897c0e6891740" providerId="LiveId" clId="{E9C958BA-4472-49AF-A28B-50D619E6B815}" dt="2023-06-28T09:20:03.200" v="10459" actId="20577"/>
        <pc:sldMkLst>
          <pc:docMk/>
          <pc:sldMk cId="3171868626" sldId="2377"/>
        </pc:sldMkLst>
        <pc:spChg chg="mod">
          <ac:chgData name="Terry Ruas" userId="e37897c0e6891740" providerId="LiveId" clId="{E9C958BA-4472-49AF-A28B-50D619E6B815}" dt="2023-06-28T09:20:03.200" v="10459" actId="20577"/>
          <ac:spMkLst>
            <pc:docMk/>
            <pc:sldMk cId="3171868626" sldId="2377"/>
            <ac:spMk id="5" creationId="{BD78DD24-7E54-66A2-6899-3163DE03D665}"/>
          </ac:spMkLst>
        </pc:spChg>
      </pc:sldChg>
      <pc:sldChg chg="add ord">
        <pc:chgData name="Terry Ruas" userId="e37897c0e6891740" providerId="LiveId" clId="{E9C958BA-4472-49AF-A28B-50D619E6B815}" dt="2023-06-28T09:01:19.497" v="9922"/>
        <pc:sldMkLst>
          <pc:docMk/>
          <pc:sldMk cId="2663292071" sldId="2378"/>
        </pc:sldMkLst>
      </pc:sldChg>
      <pc:sldChg chg="add ord">
        <pc:chgData name="Terry Ruas" userId="e37897c0e6891740" providerId="LiveId" clId="{E9C958BA-4472-49AF-A28B-50D619E6B815}" dt="2023-06-28T11:10:57.753" v="11674"/>
        <pc:sldMkLst>
          <pc:docMk/>
          <pc:sldMk cId="3433427373" sldId="2379"/>
        </pc:sldMkLst>
      </pc:sldChg>
      <pc:sldChg chg="add mod ord modShow">
        <pc:chgData name="Terry Ruas" userId="e37897c0e6891740" providerId="LiveId" clId="{E9C958BA-4472-49AF-A28B-50D619E6B815}" dt="2023-06-28T09:04:58.638" v="9956" actId="729"/>
        <pc:sldMkLst>
          <pc:docMk/>
          <pc:sldMk cId="434103293" sldId="2380"/>
        </pc:sldMkLst>
      </pc:sldChg>
      <pc:sldChg chg="modSp add del mod ord">
        <pc:chgData name="Terry Ruas" userId="e37897c0e6891740" providerId="LiveId" clId="{E9C958BA-4472-49AF-A28B-50D619E6B815}" dt="2023-06-30T06:09:59.875" v="12462" actId="47"/>
        <pc:sldMkLst>
          <pc:docMk/>
          <pc:sldMk cId="2822963234" sldId="2381"/>
        </pc:sldMkLst>
        <pc:spChg chg="mod">
          <ac:chgData name="Terry Ruas" userId="e37897c0e6891740" providerId="LiveId" clId="{E9C958BA-4472-49AF-A28B-50D619E6B815}" dt="2023-06-28T09:05:51.162" v="9989" actId="20577"/>
          <ac:spMkLst>
            <pc:docMk/>
            <pc:sldMk cId="2822963234" sldId="2381"/>
            <ac:spMk id="5" creationId="{BD78DD24-7E54-66A2-6899-3163DE03D665}"/>
          </ac:spMkLst>
        </pc:spChg>
      </pc:sldChg>
      <pc:sldChg chg="delSp modSp add mod delAnim modCm">
        <pc:chgData name="Terry Ruas" userId="e37897c0e6891740" providerId="LiveId" clId="{E9C958BA-4472-49AF-A28B-50D619E6B815}" dt="2023-06-30T06:02:00.605" v="12455"/>
        <pc:sldMkLst>
          <pc:docMk/>
          <pc:sldMk cId="2789075314" sldId="2382"/>
        </pc:sldMkLst>
        <pc:spChg chg="mod">
          <ac:chgData name="Terry Ruas" userId="e37897c0e6891740" providerId="LiveId" clId="{E9C958BA-4472-49AF-A28B-50D619E6B815}" dt="2023-06-28T09:09:12.269" v="10014" actId="20577"/>
          <ac:spMkLst>
            <pc:docMk/>
            <pc:sldMk cId="2789075314" sldId="2382"/>
            <ac:spMk id="3" creationId="{57A2ED2E-278C-970D-394E-B6461C7161A2}"/>
          </ac:spMkLst>
        </pc:spChg>
        <pc:spChg chg="mod">
          <ac:chgData name="Terry Ruas" userId="e37897c0e6891740" providerId="LiveId" clId="{E9C958BA-4472-49AF-A28B-50D619E6B815}" dt="2023-06-30T06:01:57.571" v="12454" actId="20577"/>
          <ac:spMkLst>
            <pc:docMk/>
            <pc:sldMk cId="2789075314" sldId="2382"/>
            <ac:spMk id="6" creationId="{EC447E22-2D63-31CB-7F37-0187A6131FEB}"/>
          </ac:spMkLst>
        </pc:spChg>
        <pc:spChg chg="del">
          <ac:chgData name="Terry Ruas" userId="e37897c0e6891740" providerId="LiveId" clId="{E9C958BA-4472-49AF-A28B-50D619E6B815}" dt="2023-06-28T09:09:20.309" v="10015" actId="478"/>
          <ac:spMkLst>
            <pc:docMk/>
            <pc:sldMk cId="2789075314" sldId="2382"/>
            <ac:spMk id="7" creationId="{44FA3989-AAC4-4AC7-97E9-8333D64A9BF9}"/>
          </ac:spMkLst>
        </pc:spChg>
        <pc:spChg chg="del">
          <ac:chgData name="Terry Ruas" userId="e37897c0e6891740" providerId="LiveId" clId="{E9C958BA-4472-49AF-A28B-50D619E6B815}" dt="2023-06-28T09:09:20.309" v="10015" actId="478"/>
          <ac:spMkLst>
            <pc:docMk/>
            <pc:sldMk cId="2789075314" sldId="2382"/>
            <ac:spMk id="9" creationId="{29AF02C0-86B2-4A38-B742-01A6C3672370}"/>
          </ac:spMkLst>
        </pc:spChg>
        <pc:spChg chg="del">
          <ac:chgData name="Terry Ruas" userId="e37897c0e6891740" providerId="LiveId" clId="{E9C958BA-4472-49AF-A28B-50D619E6B815}" dt="2023-06-28T09:09:20.309" v="10015" actId="478"/>
          <ac:spMkLst>
            <pc:docMk/>
            <pc:sldMk cId="2789075314" sldId="2382"/>
            <ac:spMk id="10" creationId="{52BA7797-EAC6-41B1-B43D-1838C16D0DBD}"/>
          </ac:spMkLst>
        </pc:spChg>
        <pc:spChg chg="del">
          <ac:chgData name="Terry Ruas" userId="e37897c0e6891740" providerId="LiveId" clId="{E9C958BA-4472-49AF-A28B-50D619E6B815}" dt="2023-06-28T09:09:20.309" v="10015" actId="478"/>
          <ac:spMkLst>
            <pc:docMk/>
            <pc:sldMk cId="2789075314" sldId="2382"/>
            <ac:spMk id="11" creationId="{93D8A0D3-2802-45AD-A29F-B8597BBC255A}"/>
          </ac:spMkLst>
        </pc:spChg>
        <pc:spChg chg="del">
          <ac:chgData name="Terry Ruas" userId="e37897c0e6891740" providerId="LiveId" clId="{E9C958BA-4472-49AF-A28B-50D619E6B815}" dt="2023-06-28T09:09:20.309" v="10015" actId="478"/>
          <ac:spMkLst>
            <pc:docMk/>
            <pc:sldMk cId="2789075314" sldId="2382"/>
            <ac:spMk id="12" creationId="{391845D6-C226-4D35-8988-4DA82D27A5CF}"/>
          </ac:spMkLst>
        </pc:spChg>
        <pc:spChg chg="del">
          <ac:chgData name="Terry Ruas" userId="e37897c0e6891740" providerId="LiveId" clId="{E9C958BA-4472-49AF-A28B-50D619E6B815}" dt="2023-06-28T09:09:20.309" v="10015" actId="478"/>
          <ac:spMkLst>
            <pc:docMk/>
            <pc:sldMk cId="2789075314" sldId="2382"/>
            <ac:spMk id="13" creationId="{5B1495CC-A1FF-4EE5-AB88-76319C671B50}"/>
          </ac:spMkLst>
        </pc:spChg>
        <pc:spChg chg="del">
          <ac:chgData name="Terry Ruas" userId="e37897c0e6891740" providerId="LiveId" clId="{E9C958BA-4472-49AF-A28B-50D619E6B815}" dt="2023-06-28T09:09:20.309" v="10015" actId="478"/>
          <ac:spMkLst>
            <pc:docMk/>
            <pc:sldMk cId="2789075314" sldId="2382"/>
            <ac:spMk id="14" creationId="{9A4EC394-9B89-4818-97AC-30EA8A568968}"/>
          </ac:spMkLst>
        </pc:spChg>
        <pc:spChg chg="del">
          <ac:chgData name="Terry Ruas" userId="e37897c0e6891740" providerId="LiveId" clId="{E9C958BA-4472-49AF-A28B-50D619E6B815}" dt="2023-06-28T09:09:20.309" v="10015" actId="478"/>
          <ac:spMkLst>
            <pc:docMk/>
            <pc:sldMk cId="2789075314" sldId="2382"/>
            <ac:spMk id="15" creationId="{05F74FD7-15A1-429A-A055-0D147811425F}"/>
          </ac:spMkLst>
        </pc:spChg>
        <pc:spChg chg="del">
          <ac:chgData name="Terry Ruas" userId="e37897c0e6891740" providerId="LiveId" clId="{E9C958BA-4472-49AF-A28B-50D619E6B815}" dt="2023-06-28T09:09:20.309" v="10015" actId="478"/>
          <ac:spMkLst>
            <pc:docMk/>
            <pc:sldMk cId="2789075314" sldId="2382"/>
            <ac:spMk id="17" creationId="{EDB45ADB-9A7C-4534-99AE-850F9954FC82}"/>
          </ac:spMkLst>
        </pc:spChg>
        <pc:spChg chg="del">
          <ac:chgData name="Terry Ruas" userId="e37897c0e6891740" providerId="LiveId" clId="{E9C958BA-4472-49AF-A28B-50D619E6B815}" dt="2023-06-28T09:09:20.309" v="10015" actId="478"/>
          <ac:spMkLst>
            <pc:docMk/>
            <pc:sldMk cId="2789075314" sldId="2382"/>
            <ac:spMk id="18" creationId="{1F46DE67-4FCA-4332-977C-CD9FC5B83C1C}"/>
          </ac:spMkLst>
        </pc:spChg>
        <pc:spChg chg="del">
          <ac:chgData name="Terry Ruas" userId="e37897c0e6891740" providerId="LiveId" clId="{E9C958BA-4472-49AF-A28B-50D619E6B815}" dt="2023-06-28T09:09:20.309" v="10015" actId="478"/>
          <ac:spMkLst>
            <pc:docMk/>
            <pc:sldMk cId="2789075314" sldId="2382"/>
            <ac:spMk id="19" creationId="{D70024DF-0E8C-46C9-B09A-80D1D8F30210}"/>
          </ac:spMkLst>
        </pc:spChg>
        <pc:spChg chg="del">
          <ac:chgData name="Terry Ruas" userId="e37897c0e6891740" providerId="LiveId" clId="{E9C958BA-4472-49AF-A28B-50D619E6B815}" dt="2023-06-28T09:09:20.309" v="10015" actId="478"/>
          <ac:spMkLst>
            <pc:docMk/>
            <pc:sldMk cId="2789075314" sldId="2382"/>
            <ac:spMk id="21" creationId="{A134ED2D-6379-4BE9-BDBE-660BFEC9BC6D}"/>
          </ac:spMkLst>
        </pc:spChg>
        <pc:spChg chg="del">
          <ac:chgData name="Terry Ruas" userId="e37897c0e6891740" providerId="LiveId" clId="{E9C958BA-4472-49AF-A28B-50D619E6B815}" dt="2023-06-28T09:09:20.309" v="10015" actId="478"/>
          <ac:spMkLst>
            <pc:docMk/>
            <pc:sldMk cId="2789075314" sldId="2382"/>
            <ac:spMk id="22" creationId="{A96A8ABA-A9AA-47AE-A82E-5F382AACD2C1}"/>
          </ac:spMkLst>
        </pc:spChg>
        <pc:spChg chg="del">
          <ac:chgData name="Terry Ruas" userId="e37897c0e6891740" providerId="LiveId" clId="{E9C958BA-4472-49AF-A28B-50D619E6B815}" dt="2023-06-28T09:09:20.309" v="10015" actId="478"/>
          <ac:spMkLst>
            <pc:docMk/>
            <pc:sldMk cId="2789075314" sldId="2382"/>
            <ac:spMk id="23" creationId="{C0F74D8A-E068-4DE9-B05E-A5D14DDB2403}"/>
          </ac:spMkLst>
        </pc:spChg>
        <pc:spChg chg="del">
          <ac:chgData name="Terry Ruas" userId="e37897c0e6891740" providerId="LiveId" clId="{E9C958BA-4472-49AF-A28B-50D619E6B815}" dt="2023-06-28T09:09:20.309" v="10015" actId="478"/>
          <ac:spMkLst>
            <pc:docMk/>
            <pc:sldMk cId="2789075314" sldId="2382"/>
            <ac:spMk id="24" creationId="{30332C9C-1019-4213-8EC0-7AC3BA9121A1}"/>
          </ac:spMkLst>
        </pc:spChg>
        <pc:spChg chg="del">
          <ac:chgData name="Terry Ruas" userId="e37897c0e6891740" providerId="LiveId" clId="{E9C958BA-4472-49AF-A28B-50D619E6B815}" dt="2023-06-28T09:09:20.309" v="10015" actId="478"/>
          <ac:spMkLst>
            <pc:docMk/>
            <pc:sldMk cId="2789075314" sldId="2382"/>
            <ac:spMk id="25" creationId="{1F67658F-FCED-4409-9315-2CFCC1566FF2}"/>
          </ac:spMkLst>
        </pc:spChg>
        <pc:spChg chg="del">
          <ac:chgData name="Terry Ruas" userId="e37897c0e6891740" providerId="LiveId" clId="{E9C958BA-4472-49AF-A28B-50D619E6B815}" dt="2023-06-28T09:09:20.309" v="10015" actId="478"/>
          <ac:spMkLst>
            <pc:docMk/>
            <pc:sldMk cId="2789075314" sldId="2382"/>
            <ac:spMk id="26" creationId="{A7C59C1A-552D-403C-BD1F-F74FE0180AEE}"/>
          </ac:spMkLst>
        </pc:spChg>
        <pc:spChg chg="del">
          <ac:chgData name="Terry Ruas" userId="e37897c0e6891740" providerId="LiveId" clId="{E9C958BA-4472-49AF-A28B-50D619E6B815}" dt="2023-06-28T09:09:20.309" v="10015" actId="478"/>
          <ac:spMkLst>
            <pc:docMk/>
            <pc:sldMk cId="2789075314" sldId="2382"/>
            <ac:spMk id="27" creationId="{792409CB-E930-4228-9A04-687AA5BDAA37}"/>
          </ac:spMkLst>
        </pc:spChg>
        <pc:spChg chg="del">
          <ac:chgData name="Terry Ruas" userId="e37897c0e6891740" providerId="LiveId" clId="{E9C958BA-4472-49AF-A28B-50D619E6B815}" dt="2023-06-28T09:09:20.309" v="10015" actId="478"/>
          <ac:spMkLst>
            <pc:docMk/>
            <pc:sldMk cId="2789075314" sldId="2382"/>
            <ac:spMk id="28" creationId="{EDD2B966-400F-4247-A4A9-49469E674AE5}"/>
          </ac:spMkLst>
        </pc:spChg>
        <pc:spChg chg="del">
          <ac:chgData name="Terry Ruas" userId="e37897c0e6891740" providerId="LiveId" clId="{E9C958BA-4472-49AF-A28B-50D619E6B815}" dt="2023-06-28T09:09:20.309" v="10015" actId="478"/>
          <ac:spMkLst>
            <pc:docMk/>
            <pc:sldMk cId="2789075314" sldId="2382"/>
            <ac:spMk id="29" creationId="{9BECAF79-295A-4766-AF22-029FB0892625}"/>
          </ac:spMkLst>
        </pc:spChg>
        <pc:extLst>
          <p:ext xmlns:p="http://schemas.openxmlformats.org/presentationml/2006/main" uri="{D6D511B9-2390-475A-947B-AFAB55BFBCF1}">
            <pc226:cmChg xmlns:pc226="http://schemas.microsoft.com/office/powerpoint/2022/06/main/command" chg="mod">
              <pc226:chgData name="Terry Ruas" userId="e37897c0e6891740" providerId="LiveId" clId="{E9C958BA-4472-49AF-A28B-50D619E6B815}" dt="2023-06-30T06:01:57.571" v="12454" actId="20577"/>
              <pc2:cmMkLst xmlns:pc2="http://schemas.microsoft.com/office/powerpoint/2019/9/main/command">
                <pc:docMk/>
                <pc:sldMk cId="2789075314" sldId="2382"/>
                <pc2:cmMk id="{384796AF-6DE1-4399-B835-C6202F452373}"/>
              </pc2:cmMkLst>
            </pc226:cmChg>
            <pc226:cmChg xmlns:pc226="http://schemas.microsoft.com/office/powerpoint/2022/06/main/command" chg="mod">
              <pc226:chgData name="Terry Ruas" userId="e37897c0e6891740" providerId="LiveId" clId="{E9C958BA-4472-49AF-A28B-50D619E6B815}" dt="2023-06-30T06:02:00.605" v="12455"/>
              <pc2:cmMkLst xmlns:pc2="http://schemas.microsoft.com/office/powerpoint/2019/9/main/command">
                <pc:docMk/>
                <pc:sldMk cId="2789075314" sldId="2382"/>
                <pc2:cmMk id="{2923EEC5-33CC-4B53-B883-DA3F610C2089}"/>
              </pc2:cmMkLst>
            </pc226:cmChg>
          </p:ext>
        </pc:extLst>
      </pc:sldChg>
      <pc:sldChg chg="addSp delSp modSp add mod modShow">
        <pc:chgData name="Terry Ruas" userId="e37897c0e6891740" providerId="LiveId" clId="{E9C958BA-4472-49AF-A28B-50D619E6B815}" dt="2023-06-28T09:19:55.221" v="10451" actId="729"/>
        <pc:sldMkLst>
          <pc:docMk/>
          <pc:sldMk cId="3146230722" sldId="2383"/>
        </pc:sldMkLst>
        <pc:picChg chg="del">
          <ac:chgData name="Terry Ruas" userId="e37897c0e6891740" providerId="LiveId" clId="{E9C958BA-4472-49AF-A28B-50D619E6B815}" dt="2023-06-28T09:19:19.218" v="10448" actId="478"/>
          <ac:picMkLst>
            <pc:docMk/>
            <pc:sldMk cId="3146230722" sldId="2383"/>
            <ac:picMk id="6" creationId="{690BA6FC-A7DE-0E14-A4D7-568507AAF8B3}"/>
          </ac:picMkLst>
        </pc:picChg>
        <pc:picChg chg="add mod">
          <ac:chgData name="Terry Ruas" userId="e37897c0e6891740" providerId="LiveId" clId="{E9C958BA-4472-49AF-A28B-50D619E6B815}" dt="2023-06-28T09:19:22.489" v="10450" actId="1076"/>
          <ac:picMkLst>
            <pc:docMk/>
            <pc:sldMk cId="3146230722" sldId="2383"/>
            <ac:picMk id="7" creationId="{82E41A81-9A73-CB6E-194F-688C760D3090}"/>
          </ac:picMkLst>
        </pc:picChg>
      </pc:sldChg>
      <pc:sldChg chg="delSp modSp add mod ord">
        <pc:chgData name="Terry Ruas" userId="e37897c0e6891740" providerId="LiveId" clId="{E9C958BA-4472-49AF-A28B-50D619E6B815}" dt="2023-06-28T09:39:06.536" v="10863"/>
        <pc:sldMkLst>
          <pc:docMk/>
          <pc:sldMk cId="3480249940" sldId="2384"/>
        </pc:sldMkLst>
        <pc:picChg chg="del">
          <ac:chgData name="Terry Ruas" userId="e37897c0e6891740" providerId="LiveId" clId="{E9C958BA-4472-49AF-A28B-50D619E6B815}" dt="2023-06-28T09:38:58.620" v="10860" actId="478"/>
          <ac:picMkLst>
            <pc:docMk/>
            <pc:sldMk cId="3480249940" sldId="2384"/>
            <ac:picMk id="4" creationId="{675B1ED7-4799-E4B4-4DDE-DF6AD3E33003}"/>
          </ac:picMkLst>
        </pc:picChg>
        <pc:picChg chg="mod">
          <ac:chgData name="Terry Ruas" userId="e37897c0e6891740" providerId="LiveId" clId="{E9C958BA-4472-49AF-A28B-50D619E6B815}" dt="2023-06-28T09:39:00.861" v="10861" actId="1076"/>
          <ac:picMkLst>
            <pc:docMk/>
            <pc:sldMk cId="3480249940" sldId="2384"/>
            <ac:picMk id="8" creationId="{3B35A541-0A03-6B15-2AC1-7D172BD5CFAF}"/>
          </ac:picMkLst>
        </pc:picChg>
      </pc:sldChg>
      <pc:sldChg chg="delSp modSp add mod modShow">
        <pc:chgData name="Terry Ruas" userId="e37897c0e6891740" providerId="LiveId" clId="{E9C958BA-4472-49AF-A28B-50D619E6B815}" dt="2023-06-28T09:50:46.932" v="11432" actId="729"/>
        <pc:sldMkLst>
          <pc:docMk/>
          <pc:sldMk cId="1255064133" sldId="2385"/>
        </pc:sldMkLst>
        <pc:spChg chg="mod">
          <ac:chgData name="Terry Ruas" userId="e37897c0e6891740" providerId="LiveId" clId="{E9C958BA-4472-49AF-A28B-50D619E6B815}" dt="2023-06-28T09:50:41.103" v="11431" actId="20577"/>
          <ac:spMkLst>
            <pc:docMk/>
            <pc:sldMk cId="1255064133" sldId="2385"/>
            <ac:spMk id="5" creationId="{BD78DD24-7E54-66A2-6899-3163DE03D665}"/>
          </ac:spMkLst>
        </pc:spChg>
        <pc:picChg chg="del">
          <ac:chgData name="Terry Ruas" userId="e37897c0e6891740" providerId="LiveId" clId="{E9C958BA-4472-49AF-A28B-50D619E6B815}" dt="2023-06-28T09:40:10.235" v="10872" actId="478"/>
          <ac:picMkLst>
            <pc:docMk/>
            <pc:sldMk cId="1255064133" sldId="2385"/>
            <ac:picMk id="7" creationId="{BDDE7F4C-CD60-569C-62B1-CD5243C721BA}"/>
          </ac:picMkLst>
        </pc:picChg>
      </pc:sldChg>
      <pc:sldChg chg="add del">
        <pc:chgData name="Terry Ruas" userId="e37897c0e6891740" providerId="LiveId" clId="{E9C958BA-4472-49AF-A28B-50D619E6B815}" dt="2023-06-28T09:45:44.184" v="11166" actId="47"/>
        <pc:sldMkLst>
          <pc:docMk/>
          <pc:sldMk cId="2407427258" sldId="2386"/>
        </pc:sldMkLst>
      </pc:sldChg>
      <pc:sldChg chg="addSp delSp modSp add mod modShow modNotesTx">
        <pc:chgData name="Terry Ruas" userId="e37897c0e6891740" providerId="LiveId" clId="{E9C958BA-4472-49AF-A28B-50D619E6B815}" dt="2023-06-28T09:47:08.403" v="11179" actId="729"/>
        <pc:sldMkLst>
          <pc:docMk/>
          <pc:sldMk cId="798705210" sldId="2387"/>
        </pc:sldMkLst>
        <pc:picChg chg="add mod">
          <ac:chgData name="Terry Ruas" userId="e37897c0e6891740" providerId="LiveId" clId="{E9C958BA-4472-49AF-A28B-50D619E6B815}" dt="2023-06-28T09:45:10.732" v="11163" actId="1076"/>
          <ac:picMkLst>
            <pc:docMk/>
            <pc:sldMk cId="798705210" sldId="2387"/>
            <ac:picMk id="6" creationId="{AC4F2657-2B28-E9CE-D748-18839400E37A}"/>
          </ac:picMkLst>
        </pc:picChg>
        <pc:picChg chg="del">
          <ac:chgData name="Terry Ruas" userId="e37897c0e6891740" providerId="LiveId" clId="{E9C958BA-4472-49AF-A28B-50D619E6B815}" dt="2023-06-28T09:45:03.494" v="11159" actId="478"/>
          <ac:picMkLst>
            <pc:docMk/>
            <pc:sldMk cId="798705210" sldId="2387"/>
            <ac:picMk id="7" creationId="{BDDE7F4C-CD60-569C-62B1-CD5243C721BA}"/>
          </ac:picMkLst>
        </pc:picChg>
      </pc:sldChg>
      <pc:sldChg chg="addSp delSp modSp add mod modShow modNotesTx">
        <pc:chgData name="Terry Ruas" userId="e37897c0e6891740" providerId="LiveId" clId="{E9C958BA-4472-49AF-A28B-50D619E6B815}" dt="2023-06-28T09:47:08.403" v="11179" actId="729"/>
        <pc:sldMkLst>
          <pc:docMk/>
          <pc:sldMk cId="3606260021" sldId="2388"/>
        </pc:sldMkLst>
        <pc:spChg chg="mod">
          <ac:chgData name="Terry Ruas" userId="e37897c0e6891740" providerId="LiveId" clId="{E9C958BA-4472-49AF-A28B-50D619E6B815}" dt="2023-06-28T09:46:03.804" v="11173"/>
          <ac:spMkLst>
            <pc:docMk/>
            <pc:sldMk cId="3606260021" sldId="2388"/>
            <ac:spMk id="5" creationId="{BD78DD24-7E54-66A2-6899-3163DE03D665}"/>
          </ac:spMkLst>
        </pc:spChg>
        <pc:picChg chg="del">
          <ac:chgData name="Terry Ruas" userId="e37897c0e6891740" providerId="LiveId" clId="{E9C958BA-4472-49AF-A28B-50D619E6B815}" dt="2023-06-28T09:45:46.474" v="11167" actId="478"/>
          <ac:picMkLst>
            <pc:docMk/>
            <pc:sldMk cId="3606260021" sldId="2388"/>
            <ac:picMk id="6" creationId="{AC4F2657-2B28-E9CE-D748-18839400E37A}"/>
          </ac:picMkLst>
        </pc:picChg>
        <pc:picChg chg="add mod">
          <ac:chgData name="Terry Ruas" userId="e37897c0e6891740" providerId="LiveId" clId="{E9C958BA-4472-49AF-A28B-50D619E6B815}" dt="2023-06-28T09:45:56.181" v="11171" actId="1076"/>
          <ac:picMkLst>
            <pc:docMk/>
            <pc:sldMk cId="3606260021" sldId="2388"/>
            <ac:picMk id="7" creationId="{46BCD85C-D825-763F-22EC-7A5986D06787}"/>
          </ac:picMkLst>
        </pc:picChg>
      </pc:sldChg>
      <pc:sldChg chg="modSp new mod modShow">
        <pc:chgData name="Terry Ruas" userId="e37897c0e6891740" providerId="LiveId" clId="{E9C958BA-4472-49AF-A28B-50D619E6B815}" dt="2023-06-28T09:52:00.422" v="11456" actId="729"/>
        <pc:sldMkLst>
          <pc:docMk/>
          <pc:sldMk cId="405783988" sldId="2389"/>
        </pc:sldMkLst>
        <pc:spChg chg="mod">
          <ac:chgData name="Terry Ruas" userId="e37897c0e6891740" providerId="LiveId" clId="{E9C958BA-4472-49AF-A28B-50D619E6B815}" dt="2023-06-28T09:51:52.090" v="11445" actId="20577"/>
          <ac:spMkLst>
            <pc:docMk/>
            <pc:sldMk cId="405783988" sldId="2389"/>
            <ac:spMk id="2" creationId="{D9A7EF1F-60DF-CE3B-241F-1A84CB1A6AD0}"/>
          </ac:spMkLst>
        </pc:spChg>
        <pc:spChg chg="mod">
          <ac:chgData name="Terry Ruas" userId="e37897c0e6891740" providerId="LiveId" clId="{E9C958BA-4472-49AF-A28B-50D619E6B815}" dt="2023-06-28T09:51:56.469" v="11455" actId="20577"/>
          <ac:spMkLst>
            <pc:docMk/>
            <pc:sldMk cId="405783988" sldId="2389"/>
            <ac:spMk id="3" creationId="{66744067-042A-79FD-6A7D-1C84D3847931}"/>
          </ac:spMkLst>
        </pc:spChg>
      </pc:sldChg>
      <pc:sldChg chg="addSp delSp modSp add mod modShow">
        <pc:chgData name="Terry Ruas" userId="e37897c0e6891740" providerId="LiveId" clId="{E9C958BA-4472-49AF-A28B-50D619E6B815}" dt="2023-06-28T10:00:53.296" v="11463" actId="729"/>
        <pc:sldMkLst>
          <pc:docMk/>
          <pc:sldMk cId="2959208894" sldId="2390"/>
        </pc:sldMkLst>
        <pc:spChg chg="del">
          <ac:chgData name="Terry Ruas" userId="e37897c0e6891740" providerId="LiveId" clId="{E9C958BA-4472-49AF-A28B-50D619E6B815}" dt="2023-06-28T10:00:41.011" v="11459" actId="478"/>
          <ac:spMkLst>
            <pc:docMk/>
            <pc:sldMk cId="2959208894" sldId="2390"/>
            <ac:spMk id="9" creationId="{00000000-0000-0000-0000-000000000000}"/>
          </ac:spMkLst>
        </pc:spChg>
        <pc:picChg chg="del">
          <ac:chgData name="Terry Ruas" userId="e37897c0e6891740" providerId="LiveId" clId="{E9C958BA-4472-49AF-A28B-50D619E6B815}" dt="2023-06-28T10:00:33.606" v="11458" actId="478"/>
          <ac:picMkLst>
            <pc:docMk/>
            <pc:sldMk cId="2959208894" sldId="2390"/>
            <ac:picMk id="3" creationId="{00000000-0000-0000-0000-000000000000}"/>
          </ac:picMkLst>
        </pc:picChg>
        <pc:picChg chg="add mod">
          <ac:chgData name="Terry Ruas" userId="e37897c0e6891740" providerId="LiveId" clId="{E9C958BA-4472-49AF-A28B-50D619E6B815}" dt="2023-06-28T10:00:49.686" v="11462" actId="1076"/>
          <ac:picMkLst>
            <pc:docMk/>
            <pc:sldMk cId="2959208894" sldId="2390"/>
            <ac:picMk id="4" creationId="{284E4DCE-2A9F-CE1D-016E-578C80419000}"/>
          </ac:picMkLst>
        </pc:picChg>
      </pc:sldChg>
      <pc:sldChg chg="add">
        <pc:chgData name="Terry Ruas" userId="e37897c0e6891740" providerId="LiveId" clId="{E9C958BA-4472-49AF-A28B-50D619E6B815}" dt="2023-06-30T05:35:51.228" v="11721" actId="2890"/>
        <pc:sldMkLst>
          <pc:docMk/>
          <pc:sldMk cId="2918599388" sldId="2391"/>
        </pc:sldMkLst>
      </pc:sldChg>
      <pc:sldChg chg="add">
        <pc:chgData name="Terry Ruas" userId="e37897c0e6891740" providerId="LiveId" clId="{E9C958BA-4472-49AF-A28B-50D619E6B815}" dt="2023-06-30T05:39:14.723" v="11748" actId="2890"/>
        <pc:sldMkLst>
          <pc:docMk/>
          <pc:sldMk cId="1998728516" sldId="2392"/>
        </pc:sldMkLst>
      </pc:sldChg>
      <pc:sldChg chg="addSp delSp modSp add mod">
        <pc:chgData name="Terry Ruas" userId="e37897c0e6891740" providerId="LiveId" clId="{E9C958BA-4472-49AF-A28B-50D619E6B815}" dt="2023-06-30T05:53:38.904" v="12418" actId="20577"/>
        <pc:sldMkLst>
          <pc:docMk/>
          <pc:sldMk cId="56449680" sldId="2393"/>
        </pc:sldMkLst>
        <pc:spChg chg="add mod">
          <ac:chgData name="Terry Ruas" userId="e37897c0e6891740" providerId="LiveId" clId="{E9C958BA-4472-49AF-A28B-50D619E6B815}" dt="2023-06-30T05:53:38.904" v="12418" actId="20577"/>
          <ac:spMkLst>
            <pc:docMk/>
            <pc:sldMk cId="56449680" sldId="2393"/>
            <ac:spMk id="2" creationId="{C3E293E9-9164-817C-A475-106820E4D23A}"/>
          </ac:spMkLst>
        </pc:spChg>
        <pc:spChg chg="add del mod">
          <ac:chgData name="Terry Ruas" userId="e37897c0e6891740" providerId="LiveId" clId="{E9C958BA-4472-49AF-A28B-50D619E6B815}" dt="2023-06-30T05:51:16.189" v="12262"/>
          <ac:spMkLst>
            <pc:docMk/>
            <pc:sldMk cId="56449680" sldId="2393"/>
            <ac:spMk id="3" creationId="{E9E40F33-5FD1-034E-09E4-0FC6E9AA57E9}"/>
          </ac:spMkLst>
        </pc:spChg>
        <pc:spChg chg="add del mod">
          <ac:chgData name="Terry Ruas" userId="e37897c0e6891740" providerId="LiveId" clId="{E9C958BA-4472-49AF-A28B-50D619E6B815}" dt="2023-06-30T05:51:16.189" v="12262"/>
          <ac:spMkLst>
            <pc:docMk/>
            <pc:sldMk cId="56449680" sldId="2393"/>
            <ac:spMk id="4" creationId="{5E6B05B8-71B7-E6AB-AC50-2E03FAF46DAA}"/>
          </ac:spMkLst>
        </pc:spChg>
        <pc:spChg chg="add del mod">
          <ac:chgData name="Terry Ruas" userId="e37897c0e6891740" providerId="LiveId" clId="{E9C958BA-4472-49AF-A28B-50D619E6B815}" dt="2023-06-30T05:51:16.189" v="12262"/>
          <ac:spMkLst>
            <pc:docMk/>
            <pc:sldMk cId="56449680" sldId="2393"/>
            <ac:spMk id="5" creationId="{DC0A2EB0-8A3C-FFEC-C349-F067E101BFE6}"/>
          </ac:spMkLst>
        </pc:spChg>
        <pc:spChg chg="add del mod">
          <ac:chgData name="Terry Ruas" userId="e37897c0e6891740" providerId="LiveId" clId="{E9C958BA-4472-49AF-A28B-50D619E6B815}" dt="2023-06-30T05:51:16.189" v="12262"/>
          <ac:spMkLst>
            <pc:docMk/>
            <pc:sldMk cId="56449680" sldId="2393"/>
            <ac:spMk id="6" creationId="{CE4DF1E3-D8DC-5137-524A-8BAEBA877B7E}"/>
          </ac:spMkLst>
        </pc:spChg>
        <pc:spChg chg="add del mod">
          <ac:chgData name="Terry Ruas" userId="e37897c0e6891740" providerId="LiveId" clId="{E9C958BA-4472-49AF-A28B-50D619E6B815}" dt="2023-06-30T05:51:16.189" v="12262"/>
          <ac:spMkLst>
            <pc:docMk/>
            <pc:sldMk cId="56449680" sldId="2393"/>
            <ac:spMk id="7" creationId="{ECDE14A0-F529-C798-6496-B6F472AB8C02}"/>
          </ac:spMkLst>
        </pc:spChg>
        <pc:spChg chg="add del mod">
          <ac:chgData name="Terry Ruas" userId="e37897c0e6891740" providerId="LiveId" clId="{E9C958BA-4472-49AF-A28B-50D619E6B815}" dt="2023-06-30T05:51:16.189" v="12262"/>
          <ac:spMkLst>
            <pc:docMk/>
            <pc:sldMk cId="56449680" sldId="2393"/>
            <ac:spMk id="8" creationId="{26919783-2B87-8100-46E1-214EEEEA4955}"/>
          </ac:spMkLst>
        </pc:spChg>
        <pc:spChg chg="add del mod">
          <ac:chgData name="Terry Ruas" userId="e37897c0e6891740" providerId="LiveId" clId="{E9C958BA-4472-49AF-A28B-50D619E6B815}" dt="2023-06-30T05:51:16.189" v="12262"/>
          <ac:spMkLst>
            <pc:docMk/>
            <pc:sldMk cId="56449680" sldId="2393"/>
            <ac:spMk id="9" creationId="{463371EA-3BD7-52F5-E130-1FD0D197B6CF}"/>
          </ac:spMkLst>
        </pc:spChg>
        <pc:spChg chg="add del mod">
          <ac:chgData name="Terry Ruas" userId="e37897c0e6891740" providerId="LiveId" clId="{E9C958BA-4472-49AF-A28B-50D619E6B815}" dt="2023-06-30T05:51:16.189" v="12262"/>
          <ac:spMkLst>
            <pc:docMk/>
            <pc:sldMk cId="56449680" sldId="2393"/>
            <ac:spMk id="10" creationId="{324D33F2-CB9F-F941-51E8-517C14DF6173}"/>
          </ac:spMkLst>
        </pc:spChg>
        <pc:spChg chg="add del mod">
          <ac:chgData name="Terry Ruas" userId="e37897c0e6891740" providerId="LiveId" clId="{E9C958BA-4472-49AF-A28B-50D619E6B815}" dt="2023-06-30T05:51:16.189" v="12262"/>
          <ac:spMkLst>
            <pc:docMk/>
            <pc:sldMk cId="56449680" sldId="2393"/>
            <ac:spMk id="12" creationId="{3CBB8E87-89C2-1217-8EEC-D4ABDDA21871}"/>
          </ac:spMkLst>
        </pc:spChg>
        <pc:spChg chg="add del mod">
          <ac:chgData name="Terry Ruas" userId="e37897c0e6891740" providerId="LiveId" clId="{E9C958BA-4472-49AF-A28B-50D619E6B815}" dt="2023-06-30T05:51:16.189" v="12262"/>
          <ac:spMkLst>
            <pc:docMk/>
            <pc:sldMk cId="56449680" sldId="2393"/>
            <ac:spMk id="13" creationId="{3BDD6E31-1F21-90CB-0AD8-18928D6722B4}"/>
          </ac:spMkLst>
        </pc:spChg>
        <pc:spChg chg="add del mod">
          <ac:chgData name="Terry Ruas" userId="e37897c0e6891740" providerId="LiveId" clId="{E9C958BA-4472-49AF-A28B-50D619E6B815}" dt="2023-06-30T05:51:16.189" v="12262"/>
          <ac:spMkLst>
            <pc:docMk/>
            <pc:sldMk cId="56449680" sldId="2393"/>
            <ac:spMk id="14" creationId="{284A12E5-6940-12F8-FDB8-7242AB1FCD59}"/>
          </ac:spMkLst>
        </pc:spChg>
        <pc:spChg chg="add del mod">
          <ac:chgData name="Terry Ruas" userId="e37897c0e6891740" providerId="LiveId" clId="{E9C958BA-4472-49AF-A28B-50D619E6B815}" dt="2023-06-30T05:51:16.189" v="12262"/>
          <ac:spMkLst>
            <pc:docMk/>
            <pc:sldMk cId="56449680" sldId="2393"/>
            <ac:spMk id="15" creationId="{2A9FA987-8400-2D6D-48C9-E6352999DBCD}"/>
          </ac:spMkLst>
        </pc:spChg>
        <pc:spChg chg="add del mod">
          <ac:chgData name="Terry Ruas" userId="e37897c0e6891740" providerId="LiveId" clId="{E9C958BA-4472-49AF-A28B-50D619E6B815}" dt="2023-06-30T05:51:16.189" v="12262"/>
          <ac:spMkLst>
            <pc:docMk/>
            <pc:sldMk cId="56449680" sldId="2393"/>
            <ac:spMk id="16" creationId="{77717096-02B6-40B2-F630-504C19BF959C}"/>
          </ac:spMkLst>
        </pc:spChg>
        <pc:spChg chg="add del mod">
          <ac:chgData name="Terry Ruas" userId="e37897c0e6891740" providerId="LiveId" clId="{E9C958BA-4472-49AF-A28B-50D619E6B815}" dt="2023-06-30T05:51:16.189" v="12262"/>
          <ac:spMkLst>
            <pc:docMk/>
            <pc:sldMk cId="56449680" sldId="2393"/>
            <ac:spMk id="17" creationId="{2DD82A99-C2B0-CD02-DAEB-9B4EF7B0E1E9}"/>
          </ac:spMkLst>
        </pc:spChg>
        <pc:spChg chg="add del mod">
          <ac:chgData name="Terry Ruas" userId="e37897c0e6891740" providerId="LiveId" clId="{E9C958BA-4472-49AF-A28B-50D619E6B815}" dt="2023-06-30T05:51:16.189" v="12262"/>
          <ac:spMkLst>
            <pc:docMk/>
            <pc:sldMk cId="56449680" sldId="2393"/>
            <ac:spMk id="18" creationId="{D8127152-E845-31A3-EF69-7FE7054A51DF}"/>
          </ac:spMkLst>
        </pc:spChg>
        <pc:spChg chg="add del mod">
          <ac:chgData name="Terry Ruas" userId="e37897c0e6891740" providerId="LiveId" clId="{E9C958BA-4472-49AF-A28B-50D619E6B815}" dt="2023-06-30T05:51:16.189" v="12262"/>
          <ac:spMkLst>
            <pc:docMk/>
            <pc:sldMk cId="56449680" sldId="2393"/>
            <ac:spMk id="19" creationId="{8BCE130C-22E7-D49D-6426-B60FD9F24E1B}"/>
          </ac:spMkLst>
        </pc:spChg>
        <pc:spChg chg="add del mod">
          <ac:chgData name="Terry Ruas" userId="e37897c0e6891740" providerId="LiveId" clId="{E9C958BA-4472-49AF-A28B-50D619E6B815}" dt="2023-06-30T05:51:16.189" v="12262"/>
          <ac:spMkLst>
            <pc:docMk/>
            <pc:sldMk cId="56449680" sldId="2393"/>
            <ac:spMk id="20" creationId="{F6D3F95C-192C-85A6-32BA-54C24880D82B}"/>
          </ac:spMkLst>
        </pc:spChg>
        <pc:spChg chg="add del mod">
          <ac:chgData name="Terry Ruas" userId="e37897c0e6891740" providerId="LiveId" clId="{E9C958BA-4472-49AF-A28B-50D619E6B815}" dt="2023-06-30T05:51:16.189" v="12262"/>
          <ac:spMkLst>
            <pc:docMk/>
            <pc:sldMk cId="56449680" sldId="2393"/>
            <ac:spMk id="21" creationId="{F74DED39-D5B1-EDEE-DEB2-5D7891C53311}"/>
          </ac:spMkLst>
        </pc:spChg>
        <pc:spChg chg="add del mod">
          <ac:chgData name="Terry Ruas" userId="e37897c0e6891740" providerId="LiveId" clId="{E9C958BA-4472-49AF-A28B-50D619E6B815}" dt="2023-06-30T05:51:16.189" v="12262"/>
          <ac:spMkLst>
            <pc:docMk/>
            <pc:sldMk cId="56449680" sldId="2393"/>
            <ac:spMk id="22" creationId="{9FC99E4C-94C7-9EBC-91FF-51CD6484C20A}"/>
          </ac:spMkLst>
        </pc:spChg>
        <pc:spChg chg="mod">
          <ac:chgData name="Terry Ruas" userId="e37897c0e6891740" providerId="LiveId" clId="{E9C958BA-4472-49AF-A28B-50D619E6B815}" dt="2023-06-30T05:50:06.338" v="12221" actId="20577"/>
          <ac:spMkLst>
            <pc:docMk/>
            <pc:sldMk cId="56449680" sldId="2393"/>
            <ac:spMk id="61" creationId="{00000000-0000-0000-0000-000000000000}"/>
          </ac:spMkLst>
        </pc:spChg>
        <pc:spChg chg="mod">
          <ac:chgData name="Terry Ruas" userId="e37897c0e6891740" providerId="LiveId" clId="{E9C958BA-4472-49AF-A28B-50D619E6B815}" dt="2023-06-30T05:43:50.170" v="11766" actId="20577"/>
          <ac:spMkLst>
            <pc:docMk/>
            <pc:sldMk cId="56449680" sldId="2393"/>
            <ac:spMk id="62" creationId="{00000000-0000-0000-0000-000000000000}"/>
          </ac:spMkLst>
        </pc:spChg>
        <pc:picChg chg="del">
          <ac:chgData name="Terry Ruas" userId="e37897c0e6891740" providerId="LiveId" clId="{E9C958BA-4472-49AF-A28B-50D619E6B815}" dt="2023-06-30T05:44:26.023" v="11822" actId="478"/>
          <ac:picMkLst>
            <pc:docMk/>
            <pc:sldMk cId="56449680" sldId="2393"/>
            <ac:picMk id="11" creationId="{00000000-0000-0000-0000-000000000000}"/>
          </ac:picMkLst>
        </pc:picChg>
        <pc:picChg chg="add del mod">
          <ac:chgData name="Terry Ruas" userId="e37897c0e6891740" providerId="LiveId" clId="{E9C958BA-4472-49AF-A28B-50D619E6B815}" dt="2023-06-30T05:51:16.189" v="12262"/>
          <ac:picMkLst>
            <pc:docMk/>
            <pc:sldMk cId="56449680" sldId="2393"/>
            <ac:picMk id="1026" creationId="{21C64048-608B-A922-E32A-00CC9DB1A91E}"/>
          </ac:picMkLst>
        </pc:picChg>
        <pc:picChg chg="add del mod">
          <ac:chgData name="Terry Ruas" userId="e37897c0e6891740" providerId="LiveId" clId="{E9C958BA-4472-49AF-A28B-50D619E6B815}" dt="2023-06-30T05:51:16.189" v="12262"/>
          <ac:picMkLst>
            <pc:docMk/>
            <pc:sldMk cId="56449680" sldId="2393"/>
            <ac:picMk id="1029" creationId="{28A95668-6197-BCA7-D647-6D36E22CD912}"/>
          </ac:picMkLst>
        </pc:picChg>
        <pc:picChg chg="add del mod">
          <ac:chgData name="Terry Ruas" userId="e37897c0e6891740" providerId="LiveId" clId="{E9C958BA-4472-49AF-A28B-50D619E6B815}" dt="2023-06-30T05:51:16.189" v="12262"/>
          <ac:picMkLst>
            <pc:docMk/>
            <pc:sldMk cId="56449680" sldId="2393"/>
            <ac:picMk id="1032" creationId="{7B14DD4A-FE43-C3B2-5525-7EC0E16C56D9}"/>
          </ac:picMkLst>
        </pc:picChg>
        <pc:picChg chg="add del mod">
          <ac:chgData name="Terry Ruas" userId="e37897c0e6891740" providerId="LiveId" clId="{E9C958BA-4472-49AF-A28B-50D619E6B815}" dt="2023-06-30T05:51:16.189" v="12262"/>
          <ac:picMkLst>
            <pc:docMk/>
            <pc:sldMk cId="56449680" sldId="2393"/>
            <ac:picMk id="1035" creationId="{3F69FC69-4030-CCD7-E239-3D5A4310BF0B}"/>
          </ac:picMkLst>
        </pc:picChg>
        <pc:picChg chg="add del mod">
          <ac:chgData name="Terry Ruas" userId="e37897c0e6891740" providerId="LiveId" clId="{E9C958BA-4472-49AF-A28B-50D619E6B815}" dt="2023-06-30T05:51:16.189" v="12262"/>
          <ac:picMkLst>
            <pc:docMk/>
            <pc:sldMk cId="56449680" sldId="2393"/>
            <ac:picMk id="1038" creationId="{D7B0386D-3BD3-9E29-6442-F5537FBE1229}"/>
          </ac:picMkLst>
        </pc:picChg>
        <pc:picChg chg="add del mod">
          <ac:chgData name="Terry Ruas" userId="e37897c0e6891740" providerId="LiveId" clId="{E9C958BA-4472-49AF-A28B-50D619E6B815}" dt="2023-06-30T05:51:16.189" v="12262"/>
          <ac:picMkLst>
            <pc:docMk/>
            <pc:sldMk cId="56449680" sldId="2393"/>
            <ac:picMk id="1041" creationId="{EC189657-150F-2C7F-4282-12ECB5957D9F}"/>
          </ac:picMkLst>
        </pc:picChg>
        <pc:picChg chg="add del mod">
          <ac:chgData name="Terry Ruas" userId="e37897c0e6891740" providerId="LiveId" clId="{E9C958BA-4472-49AF-A28B-50D619E6B815}" dt="2023-06-30T05:51:16.189" v="12262"/>
          <ac:picMkLst>
            <pc:docMk/>
            <pc:sldMk cId="56449680" sldId="2393"/>
            <ac:picMk id="1044" creationId="{7458DE33-BD98-BFFC-098D-8FA9F399D888}"/>
          </ac:picMkLst>
        </pc:picChg>
        <pc:picChg chg="add del mod">
          <ac:chgData name="Terry Ruas" userId="e37897c0e6891740" providerId="LiveId" clId="{E9C958BA-4472-49AF-A28B-50D619E6B815}" dt="2023-06-30T05:51:16.189" v="12262"/>
          <ac:picMkLst>
            <pc:docMk/>
            <pc:sldMk cId="56449680" sldId="2393"/>
            <ac:picMk id="1047" creationId="{69CF123D-3C5C-0354-6BBB-148CDCD156A7}"/>
          </ac:picMkLst>
        </pc:picChg>
        <pc:picChg chg="add del mod">
          <ac:chgData name="Terry Ruas" userId="e37897c0e6891740" providerId="LiveId" clId="{E9C958BA-4472-49AF-A28B-50D619E6B815}" dt="2023-06-30T05:51:16.189" v="12262"/>
          <ac:picMkLst>
            <pc:docMk/>
            <pc:sldMk cId="56449680" sldId="2393"/>
            <ac:picMk id="1050" creationId="{97E75458-C86B-3836-658B-96D527055E7F}"/>
          </ac:picMkLst>
        </pc:picChg>
      </pc:sldChg>
      <pc:sldChg chg="modSp add mod">
        <pc:chgData name="Terry Ruas" userId="e37897c0e6891740" providerId="LiveId" clId="{E9C958BA-4472-49AF-A28B-50D619E6B815}" dt="2023-06-30T05:53:54.770" v="12420" actId="113"/>
        <pc:sldMkLst>
          <pc:docMk/>
          <pc:sldMk cId="3890767868" sldId="2394"/>
        </pc:sldMkLst>
        <pc:spChg chg="mod">
          <ac:chgData name="Terry Ruas" userId="e37897c0e6891740" providerId="LiveId" clId="{E9C958BA-4472-49AF-A28B-50D619E6B815}" dt="2023-06-30T05:53:54.770" v="12420" actId="113"/>
          <ac:spMkLst>
            <pc:docMk/>
            <pc:sldMk cId="3890767868" sldId="2394"/>
            <ac:spMk id="61" creationId="{00000000-0000-0000-0000-000000000000}"/>
          </ac:spMkLst>
        </pc:spChg>
      </pc:sldChg>
      <pc:sldChg chg="modSp add mod ord modAnim">
        <pc:chgData name="Terry Ruas" userId="e37897c0e6891740" providerId="LiveId" clId="{E9C958BA-4472-49AF-A28B-50D619E6B815}" dt="2023-06-30T06:10:08.962" v="12465"/>
        <pc:sldMkLst>
          <pc:docMk/>
          <pc:sldMk cId="330836051" sldId="2395"/>
        </pc:sldMkLst>
        <pc:spChg chg="mod">
          <ac:chgData name="Terry Ruas" userId="e37897c0e6891740" providerId="LiveId" clId="{E9C958BA-4472-49AF-A28B-50D619E6B815}" dt="2023-06-30T06:09:54.075" v="12461" actId="207"/>
          <ac:spMkLst>
            <pc:docMk/>
            <pc:sldMk cId="330836051" sldId="2395"/>
            <ac:spMk id="5" creationId="{BD78DD24-7E54-66A2-6899-3163DE03D665}"/>
          </ac:spMkLst>
        </pc:spChg>
      </pc:sldChg>
      <pc:sldChg chg="add mod modShow">
        <pc:chgData name="Terry Ruas" userId="e37897c0e6891740" providerId="LiveId" clId="{E9C958BA-4472-49AF-A28B-50D619E6B815}" dt="2023-06-30T06:10:34.957" v="12467" actId="729"/>
        <pc:sldMkLst>
          <pc:docMk/>
          <pc:sldMk cId="2474321923" sldId="2396"/>
        </pc:sldMkLst>
      </pc:sldChg>
      <pc:sldChg chg="add mod modShow">
        <pc:chgData name="Terry Ruas" userId="e37897c0e6891740" providerId="LiveId" clId="{E9C958BA-4472-49AF-A28B-50D619E6B815}" dt="2023-06-30T06:12:21.962" v="12489" actId="729"/>
        <pc:sldMkLst>
          <pc:docMk/>
          <pc:sldMk cId="4223278836" sldId="2397"/>
        </pc:sldMkLst>
      </pc:sldChg>
      <pc:sldChg chg="modSp add mod ord modAnim">
        <pc:chgData name="Terry Ruas" userId="e37897c0e6891740" providerId="LiveId" clId="{E9C958BA-4472-49AF-A28B-50D619E6B815}" dt="2023-06-30T06:32:22.473" v="12730" actId="17032"/>
        <pc:sldMkLst>
          <pc:docMk/>
          <pc:sldMk cId="868023092" sldId="2398"/>
        </pc:sldMkLst>
        <pc:spChg chg="mod ord">
          <ac:chgData name="Terry Ruas" userId="e37897c0e6891740" providerId="LiveId" clId="{E9C958BA-4472-49AF-A28B-50D619E6B815}" dt="2023-06-30T06:32:22.473" v="12730" actId="17032"/>
          <ac:spMkLst>
            <pc:docMk/>
            <pc:sldMk cId="868023092" sldId="2398"/>
            <ac:spMk id="2" creationId="{281C2010-0229-CFB7-7A37-9EA3211079BC}"/>
          </ac:spMkLst>
        </pc:spChg>
        <pc:spChg chg="mod">
          <ac:chgData name="Terry Ruas" userId="e37897c0e6891740" providerId="LiveId" clId="{E9C958BA-4472-49AF-A28B-50D619E6B815}" dt="2023-06-30T06:31:19.724" v="12722" actId="27636"/>
          <ac:spMkLst>
            <pc:docMk/>
            <pc:sldMk cId="868023092" sldId="2398"/>
            <ac:spMk id="4" creationId="{9A206E0A-9F02-EFD2-4020-02E605F62276}"/>
          </ac:spMkLst>
        </pc:spChg>
        <pc:spChg chg="mod ord">
          <ac:chgData name="Terry Ruas" userId="e37897c0e6891740" providerId="LiveId" clId="{E9C958BA-4472-49AF-A28B-50D619E6B815}" dt="2023-06-30T06:31:28.272" v="12724" actId="17032"/>
          <ac:spMkLst>
            <pc:docMk/>
            <pc:sldMk cId="868023092" sldId="2398"/>
            <ac:spMk id="5" creationId="{94D21A5A-4AB0-DA01-6E7B-BAD7513D1DA9}"/>
          </ac:spMkLst>
        </pc:spChg>
        <pc:spChg chg="mod">
          <ac:chgData name="Terry Ruas" userId="e37897c0e6891740" providerId="LiveId" clId="{E9C958BA-4472-49AF-A28B-50D619E6B815}" dt="2023-06-30T06:27:44.994" v="12606" actId="1076"/>
          <ac:spMkLst>
            <pc:docMk/>
            <pc:sldMk cId="868023092" sldId="2398"/>
            <ac:spMk id="6" creationId="{62EA3F07-E30C-BDB2-4B10-8A6EF1B78629}"/>
          </ac:spMkLst>
        </pc:spChg>
        <pc:spChg chg="mod ord">
          <ac:chgData name="Terry Ruas" userId="e37897c0e6891740" providerId="LiveId" clId="{E9C958BA-4472-49AF-A28B-50D619E6B815}" dt="2023-06-30T06:31:25.642" v="12723" actId="17032"/>
          <ac:spMkLst>
            <pc:docMk/>
            <pc:sldMk cId="868023092" sldId="2398"/>
            <ac:spMk id="7" creationId="{8543AE13-C33B-11BE-F69A-4B3D213B4465}"/>
          </ac:spMkLst>
        </pc:spChg>
        <pc:spChg chg="mod">
          <ac:chgData name="Terry Ruas" userId="e37897c0e6891740" providerId="LiveId" clId="{E9C958BA-4472-49AF-A28B-50D619E6B815}" dt="2023-06-30T06:27:32.431" v="12603" actId="1076"/>
          <ac:spMkLst>
            <pc:docMk/>
            <pc:sldMk cId="868023092" sldId="2398"/>
            <ac:spMk id="9" creationId="{C6180E0B-DEFD-68B1-F3A8-EC3F88D84995}"/>
          </ac:spMkLst>
        </pc:spChg>
        <pc:spChg chg="mod ord">
          <ac:chgData name="Terry Ruas" userId="e37897c0e6891740" providerId="LiveId" clId="{E9C958BA-4472-49AF-A28B-50D619E6B815}" dt="2023-06-30T06:32:07.499" v="12729" actId="207"/>
          <ac:spMkLst>
            <pc:docMk/>
            <pc:sldMk cId="868023092" sldId="2398"/>
            <ac:spMk id="11" creationId="{ECC7635A-129A-DA35-E5FD-F66553D2A90B}"/>
          </ac:spMkLst>
        </pc:spChg>
        <pc:spChg chg="mod ord">
          <ac:chgData name="Terry Ruas" userId="e37897c0e6891740" providerId="LiveId" clId="{E9C958BA-4472-49AF-A28B-50D619E6B815}" dt="2023-06-30T06:31:44.875" v="12725" actId="17032"/>
          <ac:spMkLst>
            <pc:docMk/>
            <pc:sldMk cId="868023092" sldId="2398"/>
            <ac:spMk id="12" creationId="{90B4AA84-CA16-D323-7F39-658F0C4A0313}"/>
          </ac:spMkLst>
        </pc:spChg>
      </pc:sldChg>
      <pc:sldChg chg="add">
        <pc:chgData name="Terry Ruas" userId="e37897c0e6891740" providerId="LiveId" clId="{E9C958BA-4472-49AF-A28B-50D619E6B815}" dt="2023-06-30T06:31:09.539" v="12720" actId="2890"/>
        <pc:sldMkLst>
          <pc:docMk/>
          <pc:sldMk cId="3868515813" sldId="2399"/>
        </pc:sldMkLst>
      </pc:sldChg>
    </pc:docChg>
  </pc:docChgLst>
  <pc:docChgLst>
    <pc:chgData name="Terry Ruas" userId="e37897c0e6891740" providerId="LiveId" clId="{EF7FEDFA-CE79-4683-AF1F-1DC6BEFE60EF}"/>
    <pc:docChg chg="undo redo custSel addSld delSld modSld sldOrd modSection">
      <pc:chgData name="Terry Ruas" userId="e37897c0e6891740" providerId="LiveId" clId="{EF7FEDFA-CE79-4683-AF1F-1DC6BEFE60EF}" dt="2023-07-25T11:37:09.627" v="816" actId="729"/>
      <pc:docMkLst>
        <pc:docMk/>
      </pc:docMkLst>
      <pc:sldChg chg="modSp mod delCm modCm">
        <pc:chgData name="Terry Ruas" userId="e37897c0e6891740" providerId="LiveId" clId="{EF7FEDFA-CE79-4683-AF1F-1DC6BEFE60EF}" dt="2023-07-25T11:10:22.223" v="636"/>
        <pc:sldMkLst>
          <pc:docMk/>
          <pc:sldMk cId="3240630583" sldId="257"/>
        </pc:sldMkLst>
        <pc:spChg chg="mod">
          <ac:chgData name="Terry Ruas" userId="e37897c0e6891740" providerId="LiveId" clId="{EF7FEDFA-CE79-4683-AF1F-1DC6BEFE60EF}" dt="2023-07-21T07:45:21.827" v="515"/>
          <ac:spMkLst>
            <pc:docMk/>
            <pc:sldMk cId="3240630583" sldId="257"/>
            <ac:spMk id="3" creationId="{FFAE26D5-1884-4A93-BDAF-CCD2228AD786}"/>
          </ac:spMkLst>
        </pc:spChg>
        <pc:extLst>
          <p:ext xmlns:p="http://schemas.openxmlformats.org/presentationml/2006/main" uri="{D6D511B9-2390-475A-947B-AFAB55BFBCF1}">
            <pc226:cmChg xmlns:pc226="http://schemas.microsoft.com/office/powerpoint/2022/06/main/command" chg="del mod">
              <pc226:chgData name="Terry Ruas" userId="e37897c0e6891740" providerId="LiveId" clId="{EF7FEDFA-CE79-4683-AF1F-1DC6BEFE60EF}" dt="2023-07-25T11:10:22.223" v="636"/>
              <pc2:cmMkLst xmlns:pc2="http://schemas.microsoft.com/office/powerpoint/2019/9/main/command">
                <pc:docMk/>
                <pc:sldMk cId="3240630583" sldId="257"/>
                <pc2:cmMk id="{7F5C2DCC-262D-48F0-B322-1E840819EFCA}"/>
              </pc2:cmMkLst>
            </pc226:cmChg>
          </p:ext>
        </pc:extLst>
      </pc:sldChg>
      <pc:sldChg chg="delCm">
        <pc:chgData name="Terry Ruas" userId="e37897c0e6891740" providerId="LiveId" clId="{EF7FEDFA-CE79-4683-AF1F-1DC6BEFE60EF}" dt="2023-07-25T11:10:28.274" v="637"/>
        <pc:sldMkLst>
          <pc:docMk/>
          <pc:sldMk cId="3471119852" sldId="258"/>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28.274" v="637"/>
              <pc2:cmMkLst xmlns:pc2="http://schemas.microsoft.com/office/powerpoint/2019/9/main/command">
                <pc:docMk/>
                <pc:sldMk cId="3471119852" sldId="258"/>
                <pc2:cmMk id="{848167F8-1786-4C3C-9940-5E8DED7D3D2B}"/>
              </pc2:cmMkLst>
            </pc226:cmChg>
          </p:ext>
        </pc:extLst>
      </pc:sldChg>
      <pc:sldChg chg="delCm">
        <pc:chgData name="Terry Ruas" userId="e37897c0e6891740" providerId="LiveId" clId="{EF7FEDFA-CE79-4683-AF1F-1DC6BEFE60EF}" dt="2023-07-25T11:10:51.434" v="643"/>
        <pc:sldMkLst>
          <pc:docMk/>
          <pc:sldMk cId="0" sldId="262"/>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50.249" v="641"/>
              <pc2:cmMkLst xmlns:pc2="http://schemas.microsoft.com/office/powerpoint/2019/9/main/command">
                <pc:docMk/>
                <pc:sldMk cId="0" sldId="262"/>
                <pc2:cmMk id="{01B94D75-33A8-44F7-9213-A5A5AE982769}"/>
              </pc2:cmMkLst>
            </pc226:cmChg>
            <pc226:cmChg xmlns:pc226="http://schemas.microsoft.com/office/powerpoint/2022/06/main/command" chg="del">
              <pc226:chgData name="Terry Ruas" userId="e37897c0e6891740" providerId="LiveId" clId="{EF7FEDFA-CE79-4683-AF1F-1DC6BEFE60EF}" dt="2023-07-25T11:10:50.897" v="642"/>
              <pc2:cmMkLst xmlns:pc2="http://schemas.microsoft.com/office/powerpoint/2019/9/main/command">
                <pc:docMk/>
                <pc:sldMk cId="0" sldId="262"/>
                <pc2:cmMk id="{DB769BBF-7512-459B-89F4-043A9A62CA00}"/>
              </pc2:cmMkLst>
            </pc226:cmChg>
            <pc226:cmChg xmlns:pc226="http://schemas.microsoft.com/office/powerpoint/2022/06/main/command" chg="del">
              <pc226:chgData name="Terry Ruas" userId="e37897c0e6891740" providerId="LiveId" clId="{EF7FEDFA-CE79-4683-AF1F-1DC6BEFE60EF}" dt="2023-07-25T11:10:51.434" v="643"/>
              <pc2:cmMkLst xmlns:pc2="http://schemas.microsoft.com/office/powerpoint/2019/9/main/command">
                <pc:docMk/>
                <pc:sldMk cId="0" sldId="262"/>
                <pc2:cmMk id="{963E9EBF-AAD0-427C-B883-6591FAC5F603}"/>
              </pc2:cmMkLst>
            </pc226:cmChg>
          </p:ext>
        </pc:extLst>
      </pc:sldChg>
      <pc:sldChg chg="delCm modNotesTx">
        <pc:chgData name="Terry Ruas" userId="e37897c0e6891740" providerId="LiveId" clId="{EF7FEDFA-CE79-4683-AF1F-1DC6BEFE60EF}" dt="2023-07-25T11:10:57.894" v="644"/>
        <pc:sldMkLst>
          <pc:docMk/>
          <pc:sldMk cId="780876515" sldId="280"/>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57.894" v="644"/>
              <pc2:cmMkLst xmlns:pc2="http://schemas.microsoft.com/office/powerpoint/2019/9/main/command">
                <pc:docMk/>
                <pc:sldMk cId="780876515" sldId="280"/>
                <pc2:cmMk id="{554739CD-BFC5-44D6-BB80-A4E9CA5F5A57}"/>
              </pc2:cmMkLst>
            </pc226:cmChg>
          </p:ext>
        </pc:extLst>
      </pc:sldChg>
      <pc:sldChg chg="ord">
        <pc:chgData name="Terry Ruas" userId="e37897c0e6891740" providerId="LiveId" clId="{EF7FEDFA-CE79-4683-AF1F-1DC6BEFE60EF}" dt="2023-07-21T08:03:38.170" v="625"/>
        <pc:sldMkLst>
          <pc:docMk/>
          <pc:sldMk cId="1257305098" sldId="295"/>
        </pc:sldMkLst>
      </pc:sldChg>
      <pc:sldChg chg="modSp mod">
        <pc:chgData name="Terry Ruas" userId="e37897c0e6891740" providerId="LiveId" clId="{EF7FEDFA-CE79-4683-AF1F-1DC6BEFE60EF}" dt="2023-07-21T07:55:12.217" v="528" actId="1036"/>
        <pc:sldMkLst>
          <pc:docMk/>
          <pc:sldMk cId="2341819045" sldId="378"/>
        </pc:sldMkLst>
        <pc:spChg chg="mod">
          <ac:chgData name="Terry Ruas" userId="e37897c0e6891740" providerId="LiveId" clId="{EF7FEDFA-CE79-4683-AF1F-1DC6BEFE60EF}" dt="2023-07-21T07:55:12.217" v="528" actId="1036"/>
          <ac:spMkLst>
            <pc:docMk/>
            <pc:sldMk cId="2341819045" sldId="378"/>
            <ac:spMk id="3" creationId="{AB634D4E-B6E6-4DB1-9492-2F6D2C16BDED}"/>
          </ac:spMkLst>
        </pc:spChg>
      </pc:sldChg>
      <pc:sldChg chg="modSp mod">
        <pc:chgData name="Terry Ruas" userId="e37897c0e6891740" providerId="LiveId" clId="{EF7FEDFA-CE79-4683-AF1F-1DC6BEFE60EF}" dt="2023-07-25T11:18:52.107" v="698" actId="20577"/>
        <pc:sldMkLst>
          <pc:docMk/>
          <pc:sldMk cId="1902495437" sldId="400"/>
        </pc:sldMkLst>
        <pc:spChg chg="mod">
          <ac:chgData name="Terry Ruas" userId="e37897c0e6891740" providerId="LiveId" clId="{EF7FEDFA-CE79-4683-AF1F-1DC6BEFE60EF}" dt="2023-07-25T11:18:52.107" v="698" actId="20577"/>
          <ac:spMkLst>
            <pc:docMk/>
            <pc:sldMk cId="1902495437" sldId="400"/>
            <ac:spMk id="5" creationId="{15D3673C-42A9-35AB-6F72-B20C5C5F655C}"/>
          </ac:spMkLst>
        </pc:spChg>
      </pc:sldChg>
      <pc:sldChg chg="modSp">
        <pc:chgData name="Terry Ruas" userId="e37897c0e6891740" providerId="LiveId" clId="{EF7FEDFA-CE79-4683-AF1F-1DC6BEFE60EF}" dt="2023-07-25T11:17:43.466" v="688" actId="20577"/>
        <pc:sldMkLst>
          <pc:docMk/>
          <pc:sldMk cId="2785048382" sldId="401"/>
        </pc:sldMkLst>
        <pc:graphicFrameChg chg="mod">
          <ac:chgData name="Terry Ruas" userId="e37897c0e6891740" providerId="LiveId" clId="{EF7FEDFA-CE79-4683-AF1F-1DC6BEFE60EF}" dt="2023-07-25T11:17:43.466" v="688" actId="20577"/>
          <ac:graphicFrameMkLst>
            <pc:docMk/>
            <pc:sldMk cId="2785048382" sldId="401"/>
            <ac:graphicFrameMk id="5" creationId="{6CE77B4D-13A5-4AF1-8F4D-C9A8AE63D255}"/>
          </ac:graphicFrameMkLst>
        </pc:graphicFrameChg>
      </pc:sldChg>
      <pc:sldChg chg="mod ord modShow">
        <pc:chgData name="Terry Ruas" userId="e37897c0e6891740" providerId="LiveId" clId="{EF7FEDFA-CE79-4683-AF1F-1DC6BEFE60EF}" dt="2023-07-21T07:22:07.153" v="358"/>
        <pc:sldMkLst>
          <pc:docMk/>
          <pc:sldMk cId="2775959539" sldId="486"/>
        </pc:sldMkLst>
      </pc:sldChg>
      <pc:sldChg chg="ord">
        <pc:chgData name="Terry Ruas" userId="e37897c0e6891740" providerId="LiveId" clId="{EF7FEDFA-CE79-4683-AF1F-1DC6BEFE60EF}" dt="2023-07-21T07:22:07.153" v="358"/>
        <pc:sldMkLst>
          <pc:docMk/>
          <pc:sldMk cId="3223550558" sldId="487"/>
        </pc:sldMkLst>
      </pc:sldChg>
      <pc:sldChg chg="mod ord modShow">
        <pc:chgData name="Terry Ruas" userId="e37897c0e6891740" providerId="LiveId" clId="{EF7FEDFA-CE79-4683-AF1F-1DC6BEFE60EF}" dt="2023-07-21T07:22:07.153" v="358"/>
        <pc:sldMkLst>
          <pc:docMk/>
          <pc:sldMk cId="754164218" sldId="493"/>
        </pc:sldMkLst>
      </pc:sldChg>
      <pc:sldChg chg="mod ord modShow">
        <pc:chgData name="Terry Ruas" userId="e37897c0e6891740" providerId="LiveId" clId="{EF7FEDFA-CE79-4683-AF1F-1DC6BEFE60EF}" dt="2023-07-21T07:22:07.153" v="358"/>
        <pc:sldMkLst>
          <pc:docMk/>
          <pc:sldMk cId="1312998738" sldId="522"/>
        </pc:sldMkLst>
      </pc:sldChg>
      <pc:sldChg chg="mod ord modShow">
        <pc:chgData name="Terry Ruas" userId="e37897c0e6891740" providerId="LiveId" clId="{EF7FEDFA-CE79-4683-AF1F-1DC6BEFE60EF}" dt="2023-07-21T07:22:07.153" v="358"/>
        <pc:sldMkLst>
          <pc:docMk/>
          <pc:sldMk cId="3533868418" sldId="529"/>
        </pc:sldMkLst>
      </pc:sldChg>
      <pc:sldChg chg="mod ord modShow">
        <pc:chgData name="Terry Ruas" userId="e37897c0e6891740" providerId="LiveId" clId="{EF7FEDFA-CE79-4683-AF1F-1DC6BEFE60EF}" dt="2023-07-21T07:22:07.153" v="358"/>
        <pc:sldMkLst>
          <pc:docMk/>
          <pc:sldMk cId="955316294" sldId="553"/>
        </pc:sldMkLst>
      </pc:sldChg>
      <pc:sldChg chg="mod ord modShow">
        <pc:chgData name="Terry Ruas" userId="e37897c0e6891740" providerId="LiveId" clId="{EF7FEDFA-CE79-4683-AF1F-1DC6BEFE60EF}" dt="2023-07-21T07:22:07.153" v="358"/>
        <pc:sldMkLst>
          <pc:docMk/>
          <pc:sldMk cId="3591817345" sldId="554"/>
        </pc:sldMkLst>
      </pc:sldChg>
      <pc:sldChg chg="mod ord modShow">
        <pc:chgData name="Terry Ruas" userId="e37897c0e6891740" providerId="LiveId" clId="{EF7FEDFA-CE79-4683-AF1F-1DC6BEFE60EF}" dt="2023-07-21T07:23:21.455" v="361" actId="729"/>
        <pc:sldMkLst>
          <pc:docMk/>
          <pc:sldMk cId="177400764" sldId="1089"/>
        </pc:sldMkLst>
      </pc:sldChg>
      <pc:sldChg chg="mod modShow">
        <pc:chgData name="Terry Ruas" userId="e37897c0e6891740" providerId="LiveId" clId="{EF7FEDFA-CE79-4683-AF1F-1DC6BEFE60EF}" dt="2023-07-24T14:39:36.918" v="630" actId="729"/>
        <pc:sldMkLst>
          <pc:docMk/>
          <pc:sldMk cId="919798533" sldId="1110"/>
        </pc:sldMkLst>
      </pc:sldChg>
      <pc:sldChg chg="ord">
        <pc:chgData name="Terry Ruas" userId="e37897c0e6891740" providerId="LiveId" clId="{EF7FEDFA-CE79-4683-AF1F-1DC6BEFE60EF}" dt="2023-07-21T08:04:40.288" v="629"/>
        <pc:sldMkLst>
          <pc:docMk/>
          <pc:sldMk cId="2518937928" sldId="1112"/>
        </pc:sldMkLst>
      </pc:sldChg>
      <pc:sldChg chg="mod modShow">
        <pc:chgData name="Terry Ruas" userId="e37897c0e6891740" providerId="LiveId" clId="{EF7FEDFA-CE79-4683-AF1F-1DC6BEFE60EF}" dt="2023-07-24T14:39:36.918" v="630" actId="729"/>
        <pc:sldMkLst>
          <pc:docMk/>
          <pc:sldMk cId="3847763196" sldId="1113"/>
        </pc:sldMkLst>
      </pc:sldChg>
      <pc:sldChg chg="delCm">
        <pc:chgData name="Terry Ruas" userId="e37897c0e6891740" providerId="LiveId" clId="{EF7FEDFA-CE79-4683-AF1F-1DC6BEFE60EF}" dt="2023-07-25T11:10:43.778" v="640"/>
        <pc:sldMkLst>
          <pc:docMk/>
          <pc:sldMk cId="3989708906" sldId="1120"/>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43.778" v="640"/>
              <pc2:cmMkLst xmlns:pc2="http://schemas.microsoft.com/office/powerpoint/2019/9/main/command">
                <pc:docMk/>
                <pc:sldMk cId="3989708906" sldId="1120"/>
                <pc2:cmMk id="{6BE4838A-E8F4-41DC-9F59-3BF77C30D26A}"/>
              </pc2:cmMkLst>
            </pc226:cmChg>
            <pc226:cmChg xmlns:pc226="http://schemas.microsoft.com/office/powerpoint/2022/06/main/command" chg="del">
              <pc226:chgData name="Terry Ruas" userId="e37897c0e6891740" providerId="LiveId" clId="{EF7FEDFA-CE79-4683-AF1F-1DC6BEFE60EF}" dt="2023-07-25T11:10:43.135" v="639"/>
              <pc2:cmMkLst xmlns:pc2="http://schemas.microsoft.com/office/powerpoint/2019/9/main/command">
                <pc:docMk/>
                <pc:sldMk cId="3989708906" sldId="1120"/>
                <pc2:cmMk id="{352243D5-EC22-4D30-97CA-F509E6EE168E}"/>
              </pc2:cmMkLst>
            </pc226:cmChg>
          </p:ext>
        </pc:extLst>
      </pc:sldChg>
      <pc:sldChg chg="mod ord modShow">
        <pc:chgData name="Terry Ruas" userId="e37897c0e6891740" providerId="LiveId" clId="{EF7FEDFA-CE79-4683-AF1F-1DC6BEFE60EF}" dt="2023-07-21T07:23:21.455" v="361" actId="729"/>
        <pc:sldMkLst>
          <pc:docMk/>
          <pc:sldMk cId="2100150543" sldId="1122"/>
        </pc:sldMkLst>
      </pc:sldChg>
      <pc:sldChg chg="mod ord modShow">
        <pc:chgData name="Terry Ruas" userId="e37897c0e6891740" providerId="LiveId" clId="{EF7FEDFA-CE79-4683-AF1F-1DC6BEFE60EF}" dt="2023-07-21T07:23:21.455" v="361" actId="729"/>
        <pc:sldMkLst>
          <pc:docMk/>
          <pc:sldMk cId="1436533036" sldId="1123"/>
        </pc:sldMkLst>
      </pc:sldChg>
      <pc:sldChg chg="mod ord modShow">
        <pc:chgData name="Terry Ruas" userId="e37897c0e6891740" providerId="LiveId" clId="{EF7FEDFA-CE79-4683-AF1F-1DC6BEFE60EF}" dt="2023-07-21T07:23:21.455" v="361" actId="729"/>
        <pc:sldMkLst>
          <pc:docMk/>
          <pc:sldMk cId="1964353134" sldId="1124"/>
        </pc:sldMkLst>
      </pc:sldChg>
      <pc:sldChg chg="mod ord modShow">
        <pc:chgData name="Terry Ruas" userId="e37897c0e6891740" providerId="LiveId" clId="{EF7FEDFA-CE79-4683-AF1F-1DC6BEFE60EF}" dt="2023-07-21T07:23:21.455" v="361" actId="729"/>
        <pc:sldMkLst>
          <pc:docMk/>
          <pc:sldMk cId="1186610666" sldId="1125"/>
        </pc:sldMkLst>
      </pc:sldChg>
      <pc:sldChg chg="mod ord modShow">
        <pc:chgData name="Terry Ruas" userId="e37897c0e6891740" providerId="LiveId" clId="{EF7FEDFA-CE79-4683-AF1F-1DC6BEFE60EF}" dt="2023-07-21T07:23:21.455" v="361" actId="729"/>
        <pc:sldMkLst>
          <pc:docMk/>
          <pc:sldMk cId="114102193" sldId="1126"/>
        </pc:sldMkLst>
      </pc:sldChg>
      <pc:sldChg chg="mod ord modShow">
        <pc:chgData name="Terry Ruas" userId="e37897c0e6891740" providerId="LiveId" clId="{EF7FEDFA-CE79-4683-AF1F-1DC6BEFE60EF}" dt="2023-07-21T07:23:21.455" v="361" actId="729"/>
        <pc:sldMkLst>
          <pc:docMk/>
          <pc:sldMk cId="247303722" sldId="1128"/>
        </pc:sldMkLst>
      </pc:sldChg>
      <pc:sldChg chg="ord">
        <pc:chgData name="Terry Ruas" userId="e37897c0e6891740" providerId="LiveId" clId="{EF7FEDFA-CE79-4683-AF1F-1DC6BEFE60EF}" dt="2023-07-21T07:02:39.238" v="248"/>
        <pc:sldMkLst>
          <pc:docMk/>
          <pc:sldMk cId="2951257659" sldId="1142"/>
        </pc:sldMkLst>
      </pc:sldChg>
      <pc:sldChg chg="mod modShow">
        <pc:chgData name="Terry Ruas" userId="e37897c0e6891740" providerId="LiveId" clId="{EF7FEDFA-CE79-4683-AF1F-1DC6BEFE60EF}" dt="2023-07-24T14:39:36.918" v="630" actId="729"/>
        <pc:sldMkLst>
          <pc:docMk/>
          <pc:sldMk cId="1236714063" sldId="1143"/>
        </pc:sldMkLst>
      </pc:sldChg>
      <pc:sldChg chg="mod modShow">
        <pc:chgData name="Terry Ruas" userId="e37897c0e6891740" providerId="LiveId" clId="{EF7FEDFA-CE79-4683-AF1F-1DC6BEFE60EF}" dt="2023-07-25T11:23:09.525" v="705" actId="729"/>
        <pc:sldMkLst>
          <pc:docMk/>
          <pc:sldMk cId="3456899580" sldId="1148"/>
        </pc:sldMkLst>
      </pc:sldChg>
      <pc:sldChg chg="mod modShow">
        <pc:chgData name="Terry Ruas" userId="e37897c0e6891740" providerId="LiveId" clId="{EF7FEDFA-CE79-4683-AF1F-1DC6BEFE60EF}" dt="2023-07-25T11:23:13.920" v="706" actId="729"/>
        <pc:sldMkLst>
          <pc:docMk/>
          <pc:sldMk cId="3415651208" sldId="1149"/>
        </pc:sldMkLst>
      </pc:sldChg>
      <pc:sldChg chg="mod modShow">
        <pc:chgData name="Terry Ruas" userId="e37897c0e6891740" providerId="LiveId" clId="{EF7FEDFA-CE79-4683-AF1F-1DC6BEFE60EF}" dt="2023-07-25T11:23:21.008" v="707" actId="729"/>
        <pc:sldMkLst>
          <pc:docMk/>
          <pc:sldMk cId="2689358488" sldId="1150"/>
        </pc:sldMkLst>
      </pc:sldChg>
      <pc:sldChg chg="modSp mod delCm">
        <pc:chgData name="Terry Ruas" userId="e37897c0e6891740" providerId="LiveId" clId="{EF7FEDFA-CE79-4683-AF1F-1DC6BEFE60EF}" dt="2023-07-25T11:10:14.934" v="635"/>
        <pc:sldMkLst>
          <pc:docMk/>
          <pc:sldMk cId="2095217090" sldId="1152"/>
        </pc:sldMkLst>
        <pc:spChg chg="mod">
          <ac:chgData name="Terry Ruas" userId="e37897c0e6891740" providerId="LiveId" clId="{EF7FEDFA-CE79-4683-AF1F-1DC6BEFE60EF}" dt="2023-07-21T07:52:00.611" v="522" actId="1076"/>
          <ac:spMkLst>
            <pc:docMk/>
            <pc:sldMk cId="2095217090" sldId="1152"/>
            <ac:spMk id="4" creationId="{17F2EEF4-D3E7-6A4F-8621-3C9596D45025}"/>
          </ac:spMkLst>
        </pc:spChg>
        <pc:spChg chg="mod">
          <ac:chgData name="Terry Ruas" userId="e37897c0e6891740" providerId="LiveId" clId="{EF7FEDFA-CE79-4683-AF1F-1DC6BEFE60EF}" dt="2023-07-21T07:55:10.641" v="527" actId="1076"/>
          <ac:spMkLst>
            <pc:docMk/>
            <pc:sldMk cId="2095217090" sldId="1152"/>
            <ac:spMk id="6" creationId="{4E35AE18-FF64-2AF6-4929-C9D43C64FB3C}"/>
          </ac:spMkLst>
        </pc:spChg>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14.934" v="635"/>
              <pc2:cmMkLst xmlns:pc2="http://schemas.microsoft.com/office/powerpoint/2019/9/main/command">
                <pc:docMk/>
                <pc:sldMk cId="2095217090" sldId="1152"/>
                <pc2:cmMk id="{F0F99ADB-6406-446F-AC0D-F1522CB6E09D}"/>
              </pc2:cmMkLst>
            </pc226:cmChg>
          </p:ext>
        </pc:extLst>
      </pc:sldChg>
      <pc:sldChg chg="mod ord modShow">
        <pc:chgData name="Terry Ruas" userId="e37897c0e6891740" providerId="LiveId" clId="{EF7FEDFA-CE79-4683-AF1F-1DC6BEFE60EF}" dt="2023-07-21T07:22:07.153" v="358"/>
        <pc:sldMkLst>
          <pc:docMk/>
          <pc:sldMk cId="3320054828" sldId="1153"/>
        </pc:sldMkLst>
      </pc:sldChg>
      <pc:sldChg chg="ord">
        <pc:chgData name="Terry Ruas" userId="e37897c0e6891740" providerId="LiveId" clId="{EF7FEDFA-CE79-4683-AF1F-1DC6BEFE60EF}" dt="2023-07-21T07:22:07.153" v="358"/>
        <pc:sldMkLst>
          <pc:docMk/>
          <pc:sldMk cId="2229312699" sldId="1154"/>
        </pc:sldMkLst>
      </pc:sldChg>
      <pc:sldChg chg="mod ord modShow">
        <pc:chgData name="Terry Ruas" userId="e37897c0e6891740" providerId="LiveId" clId="{EF7FEDFA-CE79-4683-AF1F-1DC6BEFE60EF}" dt="2023-07-21T07:22:07.153" v="358"/>
        <pc:sldMkLst>
          <pc:docMk/>
          <pc:sldMk cId="1726197325" sldId="1155"/>
        </pc:sldMkLst>
      </pc:sldChg>
      <pc:sldChg chg="ord">
        <pc:chgData name="Terry Ruas" userId="e37897c0e6891740" providerId="LiveId" clId="{EF7FEDFA-CE79-4683-AF1F-1DC6BEFE60EF}" dt="2023-07-21T07:22:07.153" v="358"/>
        <pc:sldMkLst>
          <pc:docMk/>
          <pc:sldMk cId="925072860" sldId="1156"/>
        </pc:sldMkLst>
      </pc:sldChg>
      <pc:sldChg chg="mod modShow">
        <pc:chgData name="Terry Ruas" userId="e37897c0e6891740" providerId="LiveId" clId="{EF7FEDFA-CE79-4683-AF1F-1DC6BEFE60EF}" dt="2023-07-24T14:39:36.918" v="630" actId="729"/>
        <pc:sldMkLst>
          <pc:docMk/>
          <pc:sldMk cId="495240966" sldId="1157"/>
        </pc:sldMkLst>
      </pc:sldChg>
      <pc:sldChg chg="mod modShow">
        <pc:chgData name="Terry Ruas" userId="e37897c0e6891740" providerId="LiveId" clId="{EF7FEDFA-CE79-4683-AF1F-1DC6BEFE60EF}" dt="2023-07-24T14:39:36.918" v="630" actId="729"/>
        <pc:sldMkLst>
          <pc:docMk/>
          <pc:sldMk cId="3399889454" sldId="1158"/>
        </pc:sldMkLst>
      </pc:sldChg>
      <pc:sldChg chg="ord">
        <pc:chgData name="Terry Ruas" userId="e37897c0e6891740" providerId="LiveId" clId="{EF7FEDFA-CE79-4683-AF1F-1DC6BEFE60EF}" dt="2023-07-21T08:04:35.457" v="627"/>
        <pc:sldMkLst>
          <pc:docMk/>
          <pc:sldMk cId="2414978653" sldId="1159"/>
        </pc:sldMkLst>
      </pc:sldChg>
      <pc:sldChg chg="mod modShow">
        <pc:chgData name="Terry Ruas" userId="e37897c0e6891740" providerId="LiveId" clId="{EF7FEDFA-CE79-4683-AF1F-1DC6BEFE60EF}" dt="2023-07-24T14:39:36.918" v="630" actId="729"/>
        <pc:sldMkLst>
          <pc:docMk/>
          <pc:sldMk cId="3774461931" sldId="1160"/>
        </pc:sldMkLst>
      </pc:sldChg>
      <pc:sldChg chg="ord">
        <pc:chgData name="Terry Ruas" userId="e37897c0e6891740" providerId="LiveId" clId="{EF7FEDFA-CE79-4683-AF1F-1DC6BEFE60EF}" dt="2023-07-21T08:03:38.170" v="625"/>
        <pc:sldMkLst>
          <pc:docMk/>
          <pc:sldMk cId="2162007810" sldId="1161"/>
        </pc:sldMkLst>
      </pc:sldChg>
      <pc:sldChg chg="ord">
        <pc:chgData name="Terry Ruas" userId="e37897c0e6891740" providerId="LiveId" clId="{EF7FEDFA-CE79-4683-AF1F-1DC6BEFE60EF}" dt="2023-07-21T08:03:38.170" v="625"/>
        <pc:sldMkLst>
          <pc:docMk/>
          <pc:sldMk cId="3607291204" sldId="1162"/>
        </pc:sldMkLst>
      </pc:sldChg>
      <pc:sldChg chg="ord">
        <pc:chgData name="Terry Ruas" userId="e37897c0e6891740" providerId="LiveId" clId="{EF7FEDFA-CE79-4683-AF1F-1DC6BEFE60EF}" dt="2023-07-21T08:03:38.170" v="625"/>
        <pc:sldMkLst>
          <pc:docMk/>
          <pc:sldMk cId="690590173" sldId="1163"/>
        </pc:sldMkLst>
      </pc:sldChg>
      <pc:sldChg chg="mod modShow">
        <pc:chgData name="Terry Ruas" userId="e37897c0e6891740" providerId="LiveId" clId="{EF7FEDFA-CE79-4683-AF1F-1DC6BEFE60EF}" dt="2023-07-21T07:24:11.334" v="362" actId="729"/>
        <pc:sldMkLst>
          <pc:docMk/>
          <pc:sldMk cId="1102778222" sldId="1169"/>
        </pc:sldMkLst>
      </pc:sldChg>
      <pc:sldChg chg="modSp mod ord">
        <pc:chgData name="Terry Ruas" userId="e37897c0e6891740" providerId="LiveId" clId="{EF7FEDFA-CE79-4683-AF1F-1DC6BEFE60EF}" dt="2023-07-21T08:03:38.170" v="625"/>
        <pc:sldMkLst>
          <pc:docMk/>
          <pc:sldMk cId="380282501" sldId="2264"/>
        </pc:sldMkLst>
        <pc:spChg chg="mod">
          <ac:chgData name="Terry Ruas" userId="e37897c0e6891740" providerId="LiveId" clId="{EF7FEDFA-CE79-4683-AF1F-1DC6BEFE60EF}" dt="2023-07-21T07:33:05.344" v="502" actId="20577"/>
          <ac:spMkLst>
            <pc:docMk/>
            <pc:sldMk cId="380282501" sldId="2264"/>
            <ac:spMk id="12" creationId="{EA69768F-1446-3AE9-D16A-29B0E2C7C6E2}"/>
          </ac:spMkLst>
        </pc:spChg>
      </pc:sldChg>
      <pc:sldChg chg="ord">
        <pc:chgData name="Terry Ruas" userId="e37897c0e6891740" providerId="LiveId" clId="{EF7FEDFA-CE79-4683-AF1F-1DC6BEFE60EF}" dt="2023-07-21T08:03:38.170" v="625"/>
        <pc:sldMkLst>
          <pc:docMk/>
          <pc:sldMk cId="2713757402" sldId="2269"/>
        </pc:sldMkLst>
      </pc:sldChg>
      <pc:sldChg chg="ord">
        <pc:chgData name="Terry Ruas" userId="e37897c0e6891740" providerId="LiveId" clId="{EF7FEDFA-CE79-4683-AF1F-1DC6BEFE60EF}" dt="2023-07-21T08:03:38.170" v="625"/>
        <pc:sldMkLst>
          <pc:docMk/>
          <pc:sldMk cId="3813410381" sldId="2270"/>
        </pc:sldMkLst>
      </pc:sldChg>
      <pc:sldChg chg="ord">
        <pc:chgData name="Terry Ruas" userId="e37897c0e6891740" providerId="LiveId" clId="{EF7FEDFA-CE79-4683-AF1F-1DC6BEFE60EF}" dt="2023-07-21T08:03:38.170" v="625"/>
        <pc:sldMkLst>
          <pc:docMk/>
          <pc:sldMk cId="537850040" sldId="2271"/>
        </pc:sldMkLst>
      </pc:sldChg>
      <pc:sldChg chg="ord">
        <pc:chgData name="Terry Ruas" userId="e37897c0e6891740" providerId="LiveId" clId="{EF7FEDFA-CE79-4683-AF1F-1DC6BEFE60EF}" dt="2023-07-21T08:03:38.170" v="625"/>
        <pc:sldMkLst>
          <pc:docMk/>
          <pc:sldMk cId="129362953" sldId="2277"/>
        </pc:sldMkLst>
      </pc:sldChg>
      <pc:sldChg chg="ord">
        <pc:chgData name="Terry Ruas" userId="e37897c0e6891740" providerId="LiveId" clId="{EF7FEDFA-CE79-4683-AF1F-1DC6BEFE60EF}" dt="2023-07-21T08:03:38.170" v="625"/>
        <pc:sldMkLst>
          <pc:docMk/>
          <pc:sldMk cId="4220265199" sldId="2278"/>
        </pc:sldMkLst>
      </pc:sldChg>
      <pc:sldChg chg="ord">
        <pc:chgData name="Terry Ruas" userId="e37897c0e6891740" providerId="LiveId" clId="{EF7FEDFA-CE79-4683-AF1F-1DC6BEFE60EF}" dt="2023-07-21T08:03:38.170" v="625"/>
        <pc:sldMkLst>
          <pc:docMk/>
          <pc:sldMk cId="254886146" sldId="2280"/>
        </pc:sldMkLst>
      </pc:sldChg>
      <pc:sldChg chg="mod modShow">
        <pc:chgData name="Terry Ruas" userId="e37897c0e6891740" providerId="LiveId" clId="{EF7FEDFA-CE79-4683-AF1F-1DC6BEFE60EF}" dt="2023-07-24T14:39:36.918" v="630" actId="729"/>
        <pc:sldMkLst>
          <pc:docMk/>
          <pc:sldMk cId="477923403" sldId="2288"/>
        </pc:sldMkLst>
      </pc:sldChg>
      <pc:sldChg chg="mod modShow">
        <pc:chgData name="Terry Ruas" userId="e37897c0e6891740" providerId="LiveId" clId="{EF7FEDFA-CE79-4683-AF1F-1DC6BEFE60EF}" dt="2023-07-24T14:39:36.918" v="630" actId="729"/>
        <pc:sldMkLst>
          <pc:docMk/>
          <pc:sldMk cId="3885968014" sldId="2290"/>
        </pc:sldMkLst>
      </pc:sldChg>
      <pc:sldChg chg="mod modShow">
        <pc:chgData name="Terry Ruas" userId="e37897c0e6891740" providerId="LiveId" clId="{EF7FEDFA-CE79-4683-AF1F-1DC6BEFE60EF}" dt="2023-07-24T14:39:36.918" v="630" actId="729"/>
        <pc:sldMkLst>
          <pc:docMk/>
          <pc:sldMk cId="2922959100" sldId="2291"/>
        </pc:sldMkLst>
      </pc:sldChg>
      <pc:sldChg chg="ord">
        <pc:chgData name="Terry Ruas" userId="e37897c0e6891740" providerId="LiveId" clId="{EF7FEDFA-CE79-4683-AF1F-1DC6BEFE60EF}" dt="2023-07-21T07:22:07.153" v="358"/>
        <pc:sldMkLst>
          <pc:docMk/>
          <pc:sldMk cId="2890018426" sldId="2292"/>
        </pc:sldMkLst>
      </pc:sldChg>
      <pc:sldChg chg="ord">
        <pc:chgData name="Terry Ruas" userId="e37897c0e6891740" providerId="LiveId" clId="{EF7FEDFA-CE79-4683-AF1F-1DC6BEFE60EF}" dt="2023-07-21T07:22:07.153" v="358"/>
        <pc:sldMkLst>
          <pc:docMk/>
          <pc:sldMk cId="3720544292" sldId="2293"/>
        </pc:sldMkLst>
      </pc:sldChg>
      <pc:sldChg chg="delCm">
        <pc:chgData name="Terry Ruas" userId="e37897c0e6891740" providerId="LiveId" clId="{EF7FEDFA-CE79-4683-AF1F-1DC6BEFE60EF}" dt="2023-07-25T11:10:37.898" v="638"/>
        <pc:sldMkLst>
          <pc:docMk/>
          <pc:sldMk cId="1324549096" sldId="2294"/>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0:37.898" v="638"/>
              <pc2:cmMkLst xmlns:pc2="http://schemas.microsoft.com/office/powerpoint/2019/9/main/command">
                <pc:docMk/>
                <pc:sldMk cId="1324549096" sldId="2294"/>
                <pc2:cmMk id="{B283018A-DFC1-42E8-A988-E791009D69B3}"/>
              </pc2:cmMkLst>
            </pc226:cmChg>
          </p:ext>
        </pc:extLst>
      </pc:sldChg>
      <pc:sldChg chg="mod ord modShow">
        <pc:chgData name="Terry Ruas" userId="e37897c0e6891740" providerId="LiveId" clId="{EF7FEDFA-CE79-4683-AF1F-1DC6BEFE60EF}" dt="2023-07-21T07:23:21.455" v="361" actId="729"/>
        <pc:sldMkLst>
          <pc:docMk/>
          <pc:sldMk cId="599038552" sldId="2296"/>
        </pc:sldMkLst>
      </pc:sldChg>
      <pc:sldChg chg="del">
        <pc:chgData name="Terry Ruas" userId="e37897c0e6891740" providerId="LiveId" clId="{EF7FEDFA-CE79-4683-AF1F-1DC6BEFE60EF}" dt="2023-07-21T07:50:53.609" v="517" actId="2696"/>
        <pc:sldMkLst>
          <pc:docMk/>
          <pc:sldMk cId="1115563932" sldId="2300"/>
        </pc:sldMkLst>
      </pc:sldChg>
      <pc:sldChg chg="modSp mod modShow">
        <pc:chgData name="Terry Ruas" userId="e37897c0e6891740" providerId="LiveId" clId="{EF7FEDFA-CE79-4683-AF1F-1DC6BEFE60EF}" dt="2023-07-21T07:31:17.606" v="481" actId="404"/>
        <pc:sldMkLst>
          <pc:docMk/>
          <pc:sldMk cId="2252554741" sldId="2312"/>
        </pc:sldMkLst>
        <pc:spChg chg="mod">
          <ac:chgData name="Terry Ruas" userId="e37897c0e6891740" providerId="LiveId" clId="{EF7FEDFA-CE79-4683-AF1F-1DC6BEFE60EF}" dt="2023-07-21T07:31:17.606" v="481" actId="404"/>
          <ac:spMkLst>
            <pc:docMk/>
            <pc:sldMk cId="2252554741" sldId="2312"/>
            <ac:spMk id="6" creationId="{1F9211DB-E856-2412-1A3F-D7549AD41A2D}"/>
          </ac:spMkLst>
        </pc:spChg>
      </pc:sldChg>
      <pc:sldChg chg="modSp del mod ord modShow">
        <pc:chgData name="Terry Ruas" userId="e37897c0e6891740" providerId="LiveId" clId="{EF7FEDFA-CE79-4683-AF1F-1DC6BEFE60EF}" dt="2023-07-25T11:13:37.236" v="652" actId="47"/>
        <pc:sldMkLst>
          <pc:docMk/>
          <pc:sldMk cId="409207475" sldId="2321"/>
        </pc:sldMkLst>
        <pc:spChg chg="mod">
          <ac:chgData name="Terry Ruas" userId="e37897c0e6891740" providerId="LiveId" clId="{EF7FEDFA-CE79-4683-AF1F-1DC6BEFE60EF}" dt="2023-07-25T11:13:26.558" v="651" actId="400"/>
          <ac:spMkLst>
            <pc:docMk/>
            <pc:sldMk cId="409207475" sldId="2321"/>
            <ac:spMk id="5" creationId="{BD78DD24-7E54-66A2-6899-3163DE03D665}"/>
          </ac:spMkLst>
        </pc:spChg>
      </pc:sldChg>
      <pc:sldChg chg="delCm">
        <pc:chgData name="Terry Ruas" userId="e37897c0e6891740" providerId="LiveId" clId="{EF7FEDFA-CE79-4683-AF1F-1DC6BEFE60EF}" dt="2023-07-25T11:16:18.714" v="666"/>
        <pc:sldMkLst>
          <pc:docMk/>
          <pc:sldMk cId="1522914144" sldId="2322"/>
        </pc:sldMkLst>
        <pc:extLst>
          <p:ext xmlns:p="http://schemas.openxmlformats.org/presentationml/2006/main" uri="{D6D511B9-2390-475A-947B-AFAB55BFBCF1}">
            <pc226:cmChg xmlns:pc226="http://schemas.microsoft.com/office/powerpoint/2022/06/main/command" chg="del">
              <pc226:chgData name="Terry Ruas" userId="e37897c0e6891740" providerId="LiveId" clId="{EF7FEDFA-CE79-4683-AF1F-1DC6BEFE60EF}" dt="2023-07-25T11:16:18.714" v="666"/>
              <pc2:cmMkLst xmlns:pc2="http://schemas.microsoft.com/office/powerpoint/2019/9/main/command">
                <pc:docMk/>
                <pc:sldMk cId="1522914144" sldId="2322"/>
                <pc2:cmMk id="{E3843D99-71B1-4E9E-9531-C64C4B427069}"/>
              </pc2:cmMkLst>
            </pc226:cmChg>
          </p:ext>
        </pc:extLst>
      </pc:sldChg>
      <pc:sldChg chg="mod modShow">
        <pc:chgData name="Terry Ruas" userId="e37897c0e6891740" providerId="LiveId" clId="{EF7FEDFA-CE79-4683-AF1F-1DC6BEFE60EF}" dt="2023-07-21T07:11:42.342" v="343" actId="729"/>
        <pc:sldMkLst>
          <pc:docMk/>
          <pc:sldMk cId="1435995760" sldId="2326"/>
        </pc:sldMkLst>
      </pc:sldChg>
      <pc:sldChg chg="modSp mod">
        <pc:chgData name="Terry Ruas" userId="e37897c0e6891740" providerId="LiveId" clId="{EF7FEDFA-CE79-4683-AF1F-1DC6BEFE60EF}" dt="2023-07-21T07:58:33.874" v="623" actId="20577"/>
        <pc:sldMkLst>
          <pc:docMk/>
          <pc:sldMk cId="2515357060" sldId="2329"/>
        </pc:sldMkLst>
        <pc:spChg chg="mod">
          <ac:chgData name="Terry Ruas" userId="e37897c0e6891740" providerId="LiveId" clId="{EF7FEDFA-CE79-4683-AF1F-1DC6BEFE60EF}" dt="2023-07-21T07:58:33.874" v="623" actId="20577"/>
          <ac:spMkLst>
            <pc:docMk/>
            <pc:sldMk cId="2515357060" sldId="2329"/>
            <ac:spMk id="5" creationId="{BD78DD24-7E54-66A2-6899-3163DE03D665}"/>
          </ac:spMkLst>
        </pc:spChg>
      </pc:sldChg>
      <pc:sldChg chg="addSp modSp mod">
        <pc:chgData name="Terry Ruas" userId="e37897c0e6891740" providerId="LiveId" clId="{EF7FEDFA-CE79-4683-AF1F-1DC6BEFE60EF}" dt="2023-07-25T11:22:16.236" v="704" actId="208"/>
        <pc:sldMkLst>
          <pc:docMk/>
          <pc:sldMk cId="2078102658" sldId="2334"/>
        </pc:sldMkLst>
        <pc:cxnChg chg="add mod">
          <ac:chgData name="Terry Ruas" userId="e37897c0e6891740" providerId="LiveId" clId="{EF7FEDFA-CE79-4683-AF1F-1DC6BEFE60EF}" dt="2023-07-25T11:22:16.236" v="704" actId="208"/>
          <ac:cxnSpMkLst>
            <pc:docMk/>
            <pc:sldMk cId="2078102658" sldId="2334"/>
            <ac:cxnSpMk id="11" creationId="{911A88DE-FF2F-5FC8-1805-7F7B6197AC72}"/>
          </ac:cxnSpMkLst>
        </pc:cxnChg>
      </pc:sldChg>
      <pc:sldChg chg="mod modShow">
        <pc:chgData name="Terry Ruas" userId="e37897c0e6891740" providerId="LiveId" clId="{EF7FEDFA-CE79-4683-AF1F-1DC6BEFE60EF}" dt="2023-07-21T06:47:15.936" v="4" actId="729"/>
        <pc:sldMkLst>
          <pc:docMk/>
          <pc:sldMk cId="3658845422" sldId="2335"/>
        </pc:sldMkLst>
      </pc:sldChg>
      <pc:sldChg chg="mod ord modShow">
        <pc:chgData name="Terry Ruas" userId="e37897c0e6891740" providerId="LiveId" clId="{EF7FEDFA-CE79-4683-AF1F-1DC6BEFE60EF}" dt="2023-07-21T07:22:07.153" v="358"/>
        <pc:sldMkLst>
          <pc:docMk/>
          <pc:sldMk cId="1216078864" sldId="2344"/>
        </pc:sldMkLst>
      </pc:sldChg>
      <pc:sldChg chg="ord">
        <pc:chgData name="Terry Ruas" userId="e37897c0e6891740" providerId="LiveId" clId="{EF7FEDFA-CE79-4683-AF1F-1DC6BEFE60EF}" dt="2023-07-21T07:22:07.153" v="358"/>
        <pc:sldMkLst>
          <pc:docMk/>
          <pc:sldMk cId="3902774276" sldId="2345"/>
        </pc:sldMkLst>
      </pc:sldChg>
      <pc:sldChg chg="ord">
        <pc:chgData name="Terry Ruas" userId="e37897c0e6891740" providerId="LiveId" clId="{EF7FEDFA-CE79-4683-AF1F-1DC6BEFE60EF}" dt="2023-07-21T07:22:07.153" v="358"/>
        <pc:sldMkLst>
          <pc:docMk/>
          <pc:sldMk cId="1994331291" sldId="2347"/>
        </pc:sldMkLst>
      </pc:sldChg>
      <pc:sldChg chg="ord">
        <pc:chgData name="Terry Ruas" userId="e37897c0e6891740" providerId="LiveId" clId="{EF7FEDFA-CE79-4683-AF1F-1DC6BEFE60EF}" dt="2023-07-21T07:22:07.153" v="358"/>
        <pc:sldMkLst>
          <pc:docMk/>
          <pc:sldMk cId="2061080056" sldId="2348"/>
        </pc:sldMkLst>
      </pc:sldChg>
      <pc:sldChg chg="ord">
        <pc:chgData name="Terry Ruas" userId="e37897c0e6891740" providerId="LiveId" clId="{EF7FEDFA-CE79-4683-AF1F-1DC6BEFE60EF}" dt="2023-07-21T07:22:07.153" v="358"/>
        <pc:sldMkLst>
          <pc:docMk/>
          <pc:sldMk cId="3300210297" sldId="2349"/>
        </pc:sldMkLst>
      </pc:sldChg>
      <pc:sldChg chg="ord">
        <pc:chgData name="Terry Ruas" userId="e37897c0e6891740" providerId="LiveId" clId="{EF7FEDFA-CE79-4683-AF1F-1DC6BEFE60EF}" dt="2023-07-21T07:22:07.153" v="358"/>
        <pc:sldMkLst>
          <pc:docMk/>
          <pc:sldMk cId="3828876958" sldId="2350"/>
        </pc:sldMkLst>
      </pc:sldChg>
      <pc:sldChg chg="ord">
        <pc:chgData name="Terry Ruas" userId="e37897c0e6891740" providerId="LiveId" clId="{EF7FEDFA-CE79-4683-AF1F-1DC6BEFE60EF}" dt="2023-07-21T07:22:07.153" v="358"/>
        <pc:sldMkLst>
          <pc:docMk/>
          <pc:sldMk cId="3780928562" sldId="2351"/>
        </pc:sldMkLst>
      </pc:sldChg>
      <pc:sldChg chg="ord">
        <pc:chgData name="Terry Ruas" userId="e37897c0e6891740" providerId="LiveId" clId="{EF7FEDFA-CE79-4683-AF1F-1DC6BEFE60EF}" dt="2023-07-21T07:22:07.153" v="358"/>
        <pc:sldMkLst>
          <pc:docMk/>
          <pc:sldMk cId="12773109" sldId="2352"/>
        </pc:sldMkLst>
      </pc:sldChg>
      <pc:sldChg chg="ord">
        <pc:chgData name="Terry Ruas" userId="e37897c0e6891740" providerId="LiveId" clId="{EF7FEDFA-CE79-4683-AF1F-1DC6BEFE60EF}" dt="2023-07-21T07:22:07.153" v="358"/>
        <pc:sldMkLst>
          <pc:docMk/>
          <pc:sldMk cId="1767928540" sldId="2353"/>
        </pc:sldMkLst>
      </pc:sldChg>
      <pc:sldChg chg="mod ord modShow">
        <pc:chgData name="Terry Ruas" userId="e37897c0e6891740" providerId="LiveId" clId="{EF7FEDFA-CE79-4683-AF1F-1DC6BEFE60EF}" dt="2023-07-21T07:22:07.153" v="358"/>
        <pc:sldMkLst>
          <pc:docMk/>
          <pc:sldMk cId="956155225" sldId="2361"/>
        </pc:sldMkLst>
      </pc:sldChg>
      <pc:sldChg chg="mod modShow modNotesTx">
        <pc:chgData name="Terry Ruas" userId="e37897c0e6891740" providerId="LiveId" clId="{EF7FEDFA-CE79-4683-AF1F-1DC6BEFE60EF}" dt="2023-07-25T11:36:08.984" v="790" actId="20577"/>
        <pc:sldMkLst>
          <pc:docMk/>
          <pc:sldMk cId="422509626" sldId="2365"/>
        </pc:sldMkLst>
      </pc:sldChg>
      <pc:sldChg chg="modSp mod modShow">
        <pc:chgData name="Terry Ruas" userId="e37897c0e6891740" providerId="LiveId" clId="{EF7FEDFA-CE79-4683-AF1F-1DC6BEFE60EF}" dt="2023-07-21T07:31:47.058" v="485" actId="20577"/>
        <pc:sldMkLst>
          <pc:docMk/>
          <pc:sldMk cId="778900179" sldId="2366"/>
        </pc:sldMkLst>
        <pc:spChg chg="mod">
          <ac:chgData name="Terry Ruas" userId="e37897c0e6891740" providerId="LiveId" clId="{EF7FEDFA-CE79-4683-AF1F-1DC6BEFE60EF}" dt="2023-07-21T07:31:47.058" v="485" actId="20577"/>
          <ac:spMkLst>
            <pc:docMk/>
            <pc:sldMk cId="778900179" sldId="2366"/>
            <ac:spMk id="2" creationId="{1E6CF75C-F82C-AE32-6C6C-4F53CE75A027}"/>
          </ac:spMkLst>
        </pc:spChg>
        <pc:spChg chg="mod">
          <ac:chgData name="Terry Ruas" userId="e37897c0e6891740" providerId="LiveId" clId="{EF7FEDFA-CE79-4683-AF1F-1DC6BEFE60EF}" dt="2023-07-21T07:31:37.665" v="482" actId="113"/>
          <ac:spMkLst>
            <pc:docMk/>
            <pc:sldMk cId="778900179" sldId="2366"/>
            <ac:spMk id="6" creationId="{1F9211DB-E856-2412-1A3F-D7549AD41A2D}"/>
          </ac:spMkLst>
        </pc:spChg>
      </pc:sldChg>
      <pc:sldChg chg="mod modShow modNotesTx">
        <pc:chgData name="Terry Ruas" userId="e37897c0e6891740" providerId="LiveId" clId="{EF7FEDFA-CE79-4683-AF1F-1DC6BEFE60EF}" dt="2023-07-25T11:36:52.868" v="815" actId="5793"/>
        <pc:sldMkLst>
          <pc:docMk/>
          <pc:sldMk cId="3148248226" sldId="2367"/>
        </pc:sldMkLst>
      </pc:sldChg>
      <pc:sldChg chg="modSp mod modShow">
        <pc:chgData name="Terry Ruas" userId="e37897c0e6891740" providerId="LiveId" clId="{EF7FEDFA-CE79-4683-AF1F-1DC6BEFE60EF}" dt="2023-07-25T11:37:09.627" v="816" actId="729"/>
        <pc:sldMkLst>
          <pc:docMk/>
          <pc:sldMk cId="3008435347" sldId="2368"/>
        </pc:sldMkLst>
        <pc:spChg chg="mod">
          <ac:chgData name="Terry Ruas" userId="e37897c0e6891740" providerId="LiveId" clId="{EF7FEDFA-CE79-4683-AF1F-1DC6BEFE60EF}" dt="2023-07-21T07:28:11.384" v="448" actId="20577"/>
          <ac:spMkLst>
            <pc:docMk/>
            <pc:sldMk cId="3008435347" sldId="2368"/>
            <ac:spMk id="6" creationId="{1F9211DB-E856-2412-1A3F-D7549AD41A2D}"/>
          </ac:spMkLst>
        </pc:spChg>
      </pc:sldChg>
      <pc:sldChg chg="mod modShow">
        <pc:chgData name="Terry Ruas" userId="e37897c0e6891740" providerId="LiveId" clId="{EF7FEDFA-CE79-4683-AF1F-1DC6BEFE60EF}" dt="2023-07-21T07:24:11.334" v="362" actId="729"/>
        <pc:sldMkLst>
          <pc:docMk/>
          <pc:sldMk cId="2807100486" sldId="2369"/>
        </pc:sldMkLst>
      </pc:sldChg>
      <pc:sldChg chg="mod modShow">
        <pc:chgData name="Terry Ruas" userId="e37897c0e6891740" providerId="LiveId" clId="{EF7FEDFA-CE79-4683-AF1F-1DC6BEFE60EF}" dt="2023-07-21T07:24:11.334" v="362" actId="729"/>
        <pc:sldMkLst>
          <pc:docMk/>
          <pc:sldMk cId="3681887766" sldId="2370"/>
        </pc:sldMkLst>
      </pc:sldChg>
      <pc:sldChg chg="mod modShow">
        <pc:chgData name="Terry Ruas" userId="e37897c0e6891740" providerId="LiveId" clId="{EF7FEDFA-CE79-4683-AF1F-1DC6BEFE60EF}" dt="2023-07-21T07:24:11.334" v="362" actId="729"/>
        <pc:sldMkLst>
          <pc:docMk/>
          <pc:sldMk cId="90647626" sldId="2371"/>
        </pc:sldMkLst>
      </pc:sldChg>
      <pc:sldChg chg="modSp mod modShow">
        <pc:chgData name="Terry Ruas" userId="e37897c0e6891740" providerId="LiveId" clId="{EF7FEDFA-CE79-4683-AF1F-1DC6BEFE60EF}" dt="2023-07-21T07:29:00.261" v="451" actId="14100"/>
        <pc:sldMkLst>
          <pc:docMk/>
          <pc:sldMk cId="1958808139" sldId="2372"/>
        </pc:sldMkLst>
        <pc:spChg chg="mod">
          <ac:chgData name="Terry Ruas" userId="e37897c0e6891740" providerId="LiveId" clId="{EF7FEDFA-CE79-4683-AF1F-1DC6BEFE60EF}" dt="2023-07-21T07:28:57.787" v="450" actId="14100"/>
          <ac:spMkLst>
            <pc:docMk/>
            <pc:sldMk cId="1958808139" sldId="2372"/>
            <ac:spMk id="6" creationId="{1F9211DB-E856-2412-1A3F-D7549AD41A2D}"/>
          </ac:spMkLst>
        </pc:spChg>
        <pc:picChg chg="mod">
          <ac:chgData name="Terry Ruas" userId="e37897c0e6891740" providerId="LiveId" clId="{EF7FEDFA-CE79-4683-AF1F-1DC6BEFE60EF}" dt="2023-07-21T07:29:00.261" v="451" actId="14100"/>
          <ac:picMkLst>
            <pc:docMk/>
            <pc:sldMk cId="1958808139" sldId="2372"/>
            <ac:picMk id="2" creationId="{32D354AC-9388-3183-4F27-438C86C09105}"/>
          </ac:picMkLst>
        </pc:picChg>
      </pc:sldChg>
      <pc:sldChg chg="modSp mod modShow">
        <pc:chgData name="Terry Ruas" userId="e37897c0e6891740" providerId="LiveId" clId="{EF7FEDFA-CE79-4683-AF1F-1DC6BEFE60EF}" dt="2023-07-21T07:29:27.196" v="458" actId="403"/>
        <pc:sldMkLst>
          <pc:docMk/>
          <pc:sldMk cId="675296245" sldId="2373"/>
        </pc:sldMkLst>
        <pc:spChg chg="mod">
          <ac:chgData name="Terry Ruas" userId="e37897c0e6891740" providerId="LiveId" clId="{EF7FEDFA-CE79-4683-AF1F-1DC6BEFE60EF}" dt="2023-07-21T07:29:27.196" v="458" actId="403"/>
          <ac:spMkLst>
            <pc:docMk/>
            <pc:sldMk cId="675296245" sldId="2373"/>
            <ac:spMk id="6" creationId="{1F9211DB-E856-2412-1A3F-D7549AD41A2D}"/>
          </ac:spMkLst>
        </pc:spChg>
      </pc:sldChg>
      <pc:sldChg chg="modSp mod modShow">
        <pc:chgData name="Terry Ruas" userId="e37897c0e6891740" providerId="LiveId" clId="{EF7FEDFA-CE79-4683-AF1F-1DC6BEFE60EF}" dt="2023-07-21T07:30:30.575" v="479" actId="113"/>
        <pc:sldMkLst>
          <pc:docMk/>
          <pc:sldMk cId="2776979191" sldId="2374"/>
        </pc:sldMkLst>
        <pc:spChg chg="mod">
          <ac:chgData name="Terry Ruas" userId="e37897c0e6891740" providerId="LiveId" clId="{EF7FEDFA-CE79-4683-AF1F-1DC6BEFE60EF}" dt="2023-07-21T07:30:30.575" v="479" actId="113"/>
          <ac:spMkLst>
            <pc:docMk/>
            <pc:sldMk cId="2776979191" sldId="2374"/>
            <ac:spMk id="6" creationId="{1F9211DB-E856-2412-1A3F-D7549AD41A2D}"/>
          </ac:spMkLst>
        </pc:spChg>
      </pc:sldChg>
      <pc:sldChg chg="mod modShow">
        <pc:chgData name="Terry Ruas" userId="e37897c0e6891740" providerId="LiveId" clId="{EF7FEDFA-CE79-4683-AF1F-1DC6BEFE60EF}" dt="2023-07-21T07:24:11.334" v="362" actId="729"/>
        <pc:sldMkLst>
          <pc:docMk/>
          <pc:sldMk cId="4088775196" sldId="2375"/>
        </pc:sldMkLst>
      </pc:sldChg>
      <pc:sldChg chg="mod ord modShow">
        <pc:chgData name="Terry Ruas" userId="e37897c0e6891740" providerId="LiveId" clId="{EF7FEDFA-CE79-4683-AF1F-1DC6BEFE60EF}" dt="2023-07-21T07:22:07.153" v="358"/>
        <pc:sldMkLst>
          <pc:docMk/>
          <pc:sldMk cId="3171868626" sldId="2377"/>
        </pc:sldMkLst>
      </pc:sldChg>
      <pc:sldChg chg="ord">
        <pc:chgData name="Terry Ruas" userId="e37897c0e6891740" providerId="LiveId" clId="{EF7FEDFA-CE79-4683-AF1F-1DC6BEFE60EF}" dt="2023-07-21T08:03:38.170" v="625"/>
        <pc:sldMkLst>
          <pc:docMk/>
          <pc:sldMk cId="3433427373" sldId="2379"/>
        </pc:sldMkLst>
      </pc:sldChg>
      <pc:sldChg chg="mod ord modShow">
        <pc:chgData name="Terry Ruas" userId="e37897c0e6891740" providerId="LiveId" clId="{EF7FEDFA-CE79-4683-AF1F-1DC6BEFE60EF}" dt="2023-07-21T07:22:07.153" v="358"/>
        <pc:sldMkLst>
          <pc:docMk/>
          <pc:sldMk cId="2789075314" sldId="2382"/>
        </pc:sldMkLst>
      </pc:sldChg>
      <pc:sldChg chg="ord">
        <pc:chgData name="Terry Ruas" userId="e37897c0e6891740" providerId="LiveId" clId="{EF7FEDFA-CE79-4683-AF1F-1DC6BEFE60EF}" dt="2023-07-21T07:22:07.153" v="358"/>
        <pc:sldMkLst>
          <pc:docMk/>
          <pc:sldMk cId="3146230722" sldId="2383"/>
        </pc:sldMkLst>
      </pc:sldChg>
      <pc:sldChg chg="modSp mod ord">
        <pc:chgData name="Terry Ruas" userId="e37897c0e6891740" providerId="LiveId" clId="{EF7FEDFA-CE79-4683-AF1F-1DC6BEFE60EF}" dt="2023-07-21T07:17:49.198" v="344" actId="255"/>
        <pc:sldMkLst>
          <pc:docMk/>
          <pc:sldMk cId="1255064133" sldId="2385"/>
        </pc:sldMkLst>
        <pc:spChg chg="mod">
          <ac:chgData name="Terry Ruas" userId="e37897c0e6891740" providerId="LiveId" clId="{EF7FEDFA-CE79-4683-AF1F-1DC6BEFE60EF}" dt="2023-07-21T07:17:49.198" v="344" actId="255"/>
          <ac:spMkLst>
            <pc:docMk/>
            <pc:sldMk cId="1255064133" sldId="2385"/>
            <ac:spMk id="5" creationId="{BD78DD24-7E54-66A2-6899-3163DE03D665}"/>
          </ac:spMkLst>
        </pc:spChg>
      </pc:sldChg>
      <pc:sldChg chg="addSp delSp modSp del mod modShow">
        <pc:chgData name="Terry Ruas" userId="e37897c0e6891740" providerId="LiveId" clId="{EF7FEDFA-CE79-4683-AF1F-1DC6BEFE60EF}" dt="2023-07-21T07:04:18.421" v="269" actId="2696"/>
        <pc:sldMkLst>
          <pc:docMk/>
          <pc:sldMk cId="798705210" sldId="2387"/>
        </pc:sldMkLst>
        <pc:spChg chg="mod">
          <ac:chgData name="Terry Ruas" userId="e37897c0e6891740" providerId="LiveId" clId="{EF7FEDFA-CE79-4683-AF1F-1DC6BEFE60EF}" dt="2023-07-21T06:50:58.480" v="39" actId="20577"/>
          <ac:spMkLst>
            <pc:docMk/>
            <pc:sldMk cId="798705210" sldId="2387"/>
            <ac:spMk id="5" creationId="{BD78DD24-7E54-66A2-6899-3163DE03D665}"/>
          </ac:spMkLst>
        </pc:spChg>
        <pc:picChg chg="del">
          <ac:chgData name="Terry Ruas" userId="e37897c0e6891740" providerId="LiveId" clId="{EF7FEDFA-CE79-4683-AF1F-1DC6BEFE60EF}" dt="2023-07-21T06:50:02.360" v="18" actId="478"/>
          <ac:picMkLst>
            <pc:docMk/>
            <pc:sldMk cId="798705210" sldId="2387"/>
            <ac:picMk id="6" creationId="{AC4F2657-2B28-E9CE-D748-18839400E37A}"/>
          </ac:picMkLst>
        </pc:picChg>
        <pc:picChg chg="add mod">
          <ac:chgData name="Terry Ruas" userId="e37897c0e6891740" providerId="LiveId" clId="{EF7FEDFA-CE79-4683-AF1F-1DC6BEFE60EF}" dt="2023-07-21T06:50:16.110" v="22" actId="1076"/>
          <ac:picMkLst>
            <pc:docMk/>
            <pc:sldMk cId="798705210" sldId="2387"/>
            <ac:picMk id="7" creationId="{6255461E-3E6F-E96F-A4E8-0CA424261A2E}"/>
          </ac:picMkLst>
        </pc:picChg>
      </pc:sldChg>
      <pc:sldChg chg="addSp delSp modSp del mod setBg modShow modNotesTx">
        <pc:chgData name="Terry Ruas" userId="e37897c0e6891740" providerId="LiveId" clId="{EF7FEDFA-CE79-4683-AF1F-1DC6BEFE60EF}" dt="2023-07-21T07:18:21.609" v="345" actId="47"/>
        <pc:sldMkLst>
          <pc:docMk/>
          <pc:sldMk cId="3606260021" sldId="2388"/>
        </pc:sldMkLst>
        <pc:spChg chg="mod">
          <ac:chgData name="Terry Ruas" userId="e37897c0e6891740" providerId="LiveId" clId="{EF7FEDFA-CE79-4683-AF1F-1DC6BEFE60EF}" dt="2023-07-21T06:48:17.482" v="9" actId="26606"/>
          <ac:spMkLst>
            <pc:docMk/>
            <pc:sldMk cId="3606260021" sldId="2388"/>
            <ac:spMk id="2" creationId="{B3194D16-D0EB-4BBC-94E3-B553EAE0E9D1}"/>
          </ac:spMkLst>
        </pc:spChg>
        <pc:spChg chg="mod">
          <ac:chgData name="Terry Ruas" userId="e37897c0e6891740" providerId="LiveId" clId="{EF7FEDFA-CE79-4683-AF1F-1DC6BEFE60EF}" dt="2023-07-21T06:48:17.482" v="9" actId="26606"/>
          <ac:spMkLst>
            <pc:docMk/>
            <pc:sldMk cId="3606260021" sldId="2388"/>
            <ac:spMk id="3" creationId="{AB634D4E-B6E6-4DB1-9492-2F6D2C16BDED}"/>
          </ac:spMkLst>
        </pc:spChg>
        <pc:spChg chg="mod">
          <ac:chgData name="Terry Ruas" userId="e37897c0e6891740" providerId="LiveId" clId="{EF7FEDFA-CE79-4683-AF1F-1DC6BEFE60EF}" dt="2023-07-21T06:51:06.808" v="43" actId="20577"/>
          <ac:spMkLst>
            <pc:docMk/>
            <pc:sldMk cId="3606260021" sldId="2388"/>
            <ac:spMk id="5" creationId="{BD78DD24-7E54-66A2-6899-3163DE03D665}"/>
          </ac:spMkLst>
        </pc:spChg>
        <pc:spChg chg="add del">
          <ac:chgData name="Terry Ruas" userId="e37897c0e6891740" providerId="LiveId" clId="{EF7FEDFA-CE79-4683-AF1F-1DC6BEFE60EF}" dt="2023-07-21T06:48:17.482" v="9" actId="26606"/>
          <ac:spMkLst>
            <pc:docMk/>
            <pc:sldMk cId="3606260021" sldId="2388"/>
            <ac:spMk id="11" creationId="{FFB60E8C-7224-44A4-87A0-46A1711DD2ED}"/>
          </ac:spMkLst>
        </pc:spChg>
        <pc:spChg chg="add del">
          <ac:chgData name="Terry Ruas" userId="e37897c0e6891740" providerId="LiveId" clId="{EF7FEDFA-CE79-4683-AF1F-1DC6BEFE60EF}" dt="2023-07-21T06:48:17.482" v="9" actId="26606"/>
          <ac:spMkLst>
            <pc:docMk/>
            <pc:sldMk cId="3606260021" sldId="2388"/>
            <ac:spMk id="13" creationId="{5DA32751-37A2-45C0-BE94-63D375E27003}"/>
          </ac:spMkLst>
        </pc:spChg>
        <pc:spChg chg="add del">
          <ac:chgData name="Terry Ruas" userId="e37897c0e6891740" providerId="LiveId" clId="{EF7FEDFA-CE79-4683-AF1F-1DC6BEFE60EF}" dt="2023-07-21T06:48:17.482" v="9" actId="26606"/>
          <ac:spMkLst>
            <pc:docMk/>
            <pc:sldMk cId="3606260021" sldId="2388"/>
            <ac:spMk id="15" creationId="{E659831F-0D9A-4C63-9EBB-8435B85A440F}"/>
          </ac:spMkLst>
        </pc:spChg>
        <pc:spChg chg="add del">
          <ac:chgData name="Terry Ruas" userId="e37897c0e6891740" providerId="LiveId" clId="{EF7FEDFA-CE79-4683-AF1F-1DC6BEFE60EF}" dt="2023-07-21T06:48:17.482" v="9" actId="26606"/>
          <ac:spMkLst>
            <pc:docMk/>
            <pc:sldMk cId="3606260021" sldId="2388"/>
            <ac:spMk id="17" creationId="{5A55FBCD-CD42-40F5-8A1B-3203F9CAEEAA}"/>
          </ac:spMkLst>
        </pc:spChg>
        <pc:picChg chg="add del mod ord">
          <ac:chgData name="Terry Ruas" userId="e37897c0e6891740" providerId="LiveId" clId="{EF7FEDFA-CE79-4683-AF1F-1DC6BEFE60EF}" dt="2023-07-21T06:49:19.285" v="12" actId="478"/>
          <ac:picMkLst>
            <pc:docMk/>
            <pc:sldMk cId="3606260021" sldId="2388"/>
            <ac:picMk id="6" creationId="{36A7A459-88F8-E588-38B6-3476D0912C7C}"/>
          </ac:picMkLst>
        </pc:picChg>
        <pc:picChg chg="del">
          <ac:chgData name="Terry Ruas" userId="e37897c0e6891740" providerId="LiveId" clId="{EF7FEDFA-CE79-4683-AF1F-1DC6BEFE60EF}" dt="2023-07-21T06:48:13.376" v="6" actId="478"/>
          <ac:picMkLst>
            <pc:docMk/>
            <pc:sldMk cId="3606260021" sldId="2388"/>
            <ac:picMk id="7" creationId="{46BCD85C-D825-763F-22EC-7A5986D06787}"/>
          </ac:picMkLst>
        </pc:picChg>
        <pc:picChg chg="add mod">
          <ac:chgData name="Terry Ruas" userId="e37897c0e6891740" providerId="LiveId" clId="{EF7FEDFA-CE79-4683-AF1F-1DC6BEFE60EF}" dt="2023-07-21T06:49:32.922" v="17" actId="1076"/>
          <ac:picMkLst>
            <pc:docMk/>
            <pc:sldMk cId="3606260021" sldId="2388"/>
            <ac:picMk id="9" creationId="{DC49AC5D-D959-8E9F-58BE-314B35231AF3}"/>
          </ac:picMkLst>
        </pc:picChg>
      </pc:sldChg>
      <pc:sldChg chg="del">
        <pc:chgData name="Terry Ruas" userId="e37897c0e6891740" providerId="LiveId" clId="{EF7FEDFA-CE79-4683-AF1F-1DC6BEFE60EF}" dt="2023-07-21T07:49:40.356" v="516" actId="2696"/>
        <pc:sldMkLst>
          <pc:docMk/>
          <pc:sldMk cId="2959208894" sldId="2390"/>
        </pc:sldMkLst>
      </pc:sldChg>
      <pc:sldChg chg="modSp mod">
        <pc:chgData name="Terry Ruas" userId="e37897c0e6891740" providerId="LiveId" clId="{EF7FEDFA-CE79-4683-AF1F-1DC6BEFE60EF}" dt="2023-07-24T14:39:45.757" v="631" actId="108"/>
        <pc:sldMkLst>
          <pc:docMk/>
          <pc:sldMk cId="330836051" sldId="2395"/>
        </pc:sldMkLst>
        <pc:spChg chg="mod">
          <ac:chgData name="Terry Ruas" userId="e37897c0e6891740" providerId="LiveId" clId="{EF7FEDFA-CE79-4683-AF1F-1DC6BEFE60EF}" dt="2023-07-24T14:39:45.757" v="631" actId="108"/>
          <ac:spMkLst>
            <pc:docMk/>
            <pc:sldMk cId="330836051" sldId="2395"/>
            <ac:spMk id="5" creationId="{BD78DD24-7E54-66A2-6899-3163DE03D665}"/>
          </ac:spMkLst>
        </pc:spChg>
      </pc:sldChg>
      <pc:sldChg chg="modSp mod">
        <pc:chgData name="Terry Ruas" userId="e37897c0e6891740" providerId="LiveId" clId="{EF7FEDFA-CE79-4683-AF1F-1DC6BEFE60EF}" dt="2023-07-21T07:51:22.626" v="520" actId="207"/>
        <pc:sldMkLst>
          <pc:docMk/>
          <pc:sldMk cId="868023092" sldId="2398"/>
        </pc:sldMkLst>
        <pc:spChg chg="mod">
          <ac:chgData name="Terry Ruas" userId="e37897c0e6891740" providerId="LiveId" clId="{EF7FEDFA-CE79-4683-AF1F-1DC6BEFE60EF}" dt="2023-07-21T07:51:22.626" v="520" actId="207"/>
          <ac:spMkLst>
            <pc:docMk/>
            <pc:sldMk cId="868023092" sldId="2398"/>
            <ac:spMk id="11" creationId="{ECC7635A-129A-DA35-E5FD-F66553D2A90B}"/>
          </ac:spMkLst>
        </pc:spChg>
        <pc:spChg chg="mod">
          <ac:chgData name="Terry Ruas" userId="e37897c0e6891740" providerId="LiveId" clId="{EF7FEDFA-CE79-4683-AF1F-1DC6BEFE60EF}" dt="2023-07-21T07:51:14.401" v="519" actId="108"/>
          <ac:spMkLst>
            <pc:docMk/>
            <pc:sldMk cId="868023092" sldId="2398"/>
            <ac:spMk id="12" creationId="{90B4AA84-CA16-D323-7F39-658F0C4A0313}"/>
          </ac:spMkLst>
        </pc:spChg>
      </pc:sldChg>
      <pc:sldChg chg="modSp mod">
        <pc:chgData name="Terry Ruas" userId="e37897c0e6891740" providerId="LiveId" clId="{EF7FEDFA-CE79-4683-AF1F-1DC6BEFE60EF}" dt="2023-07-25T11:09:38.999" v="634" actId="207"/>
        <pc:sldMkLst>
          <pc:docMk/>
          <pc:sldMk cId="3868515813" sldId="2399"/>
        </pc:sldMkLst>
        <pc:spChg chg="mod">
          <ac:chgData name="Terry Ruas" userId="e37897c0e6891740" providerId="LiveId" clId="{EF7FEDFA-CE79-4683-AF1F-1DC6BEFE60EF}" dt="2023-07-21T07:21:20.432" v="355" actId="14100"/>
          <ac:spMkLst>
            <pc:docMk/>
            <pc:sldMk cId="3868515813" sldId="2399"/>
            <ac:spMk id="4" creationId="{9A206E0A-9F02-EFD2-4020-02E605F62276}"/>
          </ac:spMkLst>
        </pc:spChg>
        <pc:spChg chg="mod">
          <ac:chgData name="Terry Ruas" userId="e37897c0e6891740" providerId="LiveId" clId="{EF7FEDFA-CE79-4683-AF1F-1DC6BEFE60EF}" dt="2023-07-21T07:21:06.593" v="352" actId="108"/>
          <ac:spMkLst>
            <pc:docMk/>
            <pc:sldMk cId="3868515813" sldId="2399"/>
            <ac:spMk id="8" creationId="{D3290E0E-1BBA-7D70-C8C6-56A1DD7EDB86}"/>
          </ac:spMkLst>
        </pc:spChg>
        <pc:spChg chg="mod">
          <ac:chgData name="Terry Ruas" userId="e37897c0e6891740" providerId="LiveId" clId="{EF7FEDFA-CE79-4683-AF1F-1DC6BEFE60EF}" dt="2023-07-25T11:09:38.999" v="634" actId="207"/>
          <ac:spMkLst>
            <pc:docMk/>
            <pc:sldMk cId="3868515813" sldId="2399"/>
            <ac:spMk id="11" creationId="{ECC7635A-129A-DA35-E5FD-F66553D2A90B}"/>
          </ac:spMkLst>
        </pc:spChg>
      </pc:sldChg>
      <pc:sldChg chg="addSp modSp add mod ord modNotesTx">
        <pc:chgData name="Terry Ruas" userId="e37897c0e6891740" providerId="LiveId" clId="{EF7FEDFA-CE79-4683-AF1F-1DC6BEFE60EF}" dt="2023-07-25T11:32:14.843" v="750" actId="6549"/>
        <pc:sldMkLst>
          <pc:docMk/>
          <pc:sldMk cId="3873580593" sldId="2400"/>
        </pc:sldMkLst>
        <pc:spChg chg="mod">
          <ac:chgData name="Terry Ruas" userId="e37897c0e6891740" providerId="LiveId" clId="{EF7FEDFA-CE79-4683-AF1F-1DC6BEFE60EF}" dt="2023-07-25T11:32:14.843" v="750" actId="6549"/>
          <ac:spMkLst>
            <pc:docMk/>
            <pc:sldMk cId="3873580593" sldId="2400"/>
            <ac:spMk id="5" creationId="{BD78DD24-7E54-66A2-6899-3163DE03D665}"/>
          </ac:spMkLst>
        </pc:spChg>
        <pc:picChg chg="add mod">
          <ac:chgData name="Terry Ruas" userId="e37897c0e6891740" providerId="LiveId" clId="{EF7FEDFA-CE79-4683-AF1F-1DC6BEFE60EF}" dt="2023-07-21T07:05:43.733" v="287" actId="1076"/>
          <ac:picMkLst>
            <pc:docMk/>
            <pc:sldMk cId="3873580593" sldId="2400"/>
            <ac:picMk id="6" creationId="{5DF72D4A-4562-6141-F14F-828043AAF778}"/>
          </ac:picMkLst>
        </pc:picChg>
      </pc:sldChg>
      <pc:sldChg chg="add modNotesTx">
        <pc:chgData name="Terry Ruas" userId="e37897c0e6891740" providerId="LiveId" clId="{EF7FEDFA-CE79-4683-AF1F-1DC6BEFE60EF}" dt="2023-07-21T07:11:07.641" v="342" actId="6549"/>
        <pc:sldMkLst>
          <pc:docMk/>
          <pc:sldMk cId="4166904978" sldId="2401"/>
        </pc:sldMkLst>
      </pc:sldChg>
      <pc:sldChg chg="addSp modSp add mod modNotesTx">
        <pc:chgData name="Terry Ruas" userId="e37897c0e6891740" providerId="LiveId" clId="{EF7FEDFA-CE79-4683-AF1F-1DC6BEFE60EF}" dt="2023-07-25T11:31:53.763" v="744" actId="20577"/>
        <pc:sldMkLst>
          <pc:docMk/>
          <pc:sldMk cId="3463418089" sldId="2402"/>
        </pc:sldMkLst>
        <pc:spChg chg="mod">
          <ac:chgData name="Terry Ruas" userId="e37897c0e6891740" providerId="LiveId" clId="{EF7FEDFA-CE79-4683-AF1F-1DC6BEFE60EF}" dt="2023-07-25T11:31:53.763" v="744" actId="20577"/>
          <ac:spMkLst>
            <pc:docMk/>
            <pc:sldMk cId="3463418089" sldId="2402"/>
            <ac:spMk id="5" creationId="{BD78DD24-7E54-66A2-6899-3163DE03D665}"/>
          </ac:spMkLst>
        </pc:spChg>
        <pc:picChg chg="add mod">
          <ac:chgData name="Terry Ruas" userId="e37897c0e6891740" providerId="LiveId" clId="{EF7FEDFA-CE79-4683-AF1F-1DC6BEFE60EF}" dt="2023-07-21T07:00:51.180" v="221"/>
          <ac:picMkLst>
            <pc:docMk/>
            <pc:sldMk cId="3463418089" sldId="2402"/>
            <ac:picMk id="4" creationId="{696138F9-1906-C331-0D2D-931DE8CCACDB}"/>
          </ac:picMkLst>
        </pc:picChg>
      </pc:sldChg>
      <pc:sldChg chg="addSp modSp add mod ord modNotesTx">
        <pc:chgData name="Terry Ruas" userId="e37897c0e6891740" providerId="LiveId" clId="{EF7FEDFA-CE79-4683-AF1F-1DC6BEFE60EF}" dt="2023-07-25T11:32:00.352" v="745" actId="20577"/>
        <pc:sldMkLst>
          <pc:docMk/>
          <pc:sldMk cId="3626866075" sldId="2403"/>
        </pc:sldMkLst>
        <pc:spChg chg="mod">
          <ac:chgData name="Terry Ruas" userId="e37897c0e6891740" providerId="LiveId" clId="{EF7FEDFA-CE79-4683-AF1F-1DC6BEFE60EF}" dt="2023-07-25T11:32:00.352" v="745" actId="20577"/>
          <ac:spMkLst>
            <pc:docMk/>
            <pc:sldMk cId="3626866075" sldId="2403"/>
            <ac:spMk id="5" creationId="{BD78DD24-7E54-66A2-6899-3163DE03D665}"/>
          </ac:spMkLst>
        </pc:spChg>
        <pc:picChg chg="add mod">
          <ac:chgData name="Terry Ruas" userId="e37897c0e6891740" providerId="LiveId" clId="{EF7FEDFA-CE79-4683-AF1F-1DC6BEFE60EF}" dt="2023-07-21T07:04:04.513" v="267" actId="1076"/>
          <ac:picMkLst>
            <pc:docMk/>
            <pc:sldMk cId="3626866075" sldId="2403"/>
            <ac:picMk id="4" creationId="{26DDBDA0-BD4C-ED11-CC03-FFC0954D2251}"/>
          </ac:picMkLst>
        </pc:picChg>
      </pc:sldChg>
      <pc:sldChg chg="addSp modSp add mod modShow">
        <pc:chgData name="Terry Ruas" userId="e37897c0e6891740" providerId="LiveId" clId="{EF7FEDFA-CE79-4683-AF1F-1DC6BEFE60EF}" dt="2023-07-21T07:04:20.778" v="270" actId="729"/>
        <pc:sldMkLst>
          <pc:docMk/>
          <pc:sldMk cId="2431522690" sldId="2404"/>
        </pc:sldMkLst>
        <pc:spChg chg="mod">
          <ac:chgData name="Terry Ruas" userId="e37897c0e6891740" providerId="LiveId" clId="{EF7FEDFA-CE79-4683-AF1F-1DC6BEFE60EF}" dt="2023-07-21T07:03:25.756" v="261" actId="20577"/>
          <ac:spMkLst>
            <pc:docMk/>
            <pc:sldMk cId="2431522690" sldId="2404"/>
            <ac:spMk id="5" creationId="{BD78DD24-7E54-66A2-6899-3163DE03D665}"/>
          </ac:spMkLst>
        </pc:spChg>
        <pc:picChg chg="add mod">
          <ac:chgData name="Terry Ruas" userId="e37897c0e6891740" providerId="LiveId" clId="{EF7FEDFA-CE79-4683-AF1F-1DC6BEFE60EF}" dt="2023-07-21T07:03:35.603" v="264" actId="1076"/>
          <ac:picMkLst>
            <pc:docMk/>
            <pc:sldMk cId="2431522690" sldId="2404"/>
            <ac:picMk id="6" creationId="{1637ECB9-2179-2651-A365-2813E7319DB0}"/>
          </ac:picMkLst>
        </pc:picChg>
      </pc:sldChg>
      <pc:sldChg chg="addSp delSp modSp add mod ord modNotesTx">
        <pc:chgData name="Terry Ruas" userId="e37897c0e6891740" providerId="LiveId" clId="{EF7FEDFA-CE79-4683-AF1F-1DC6BEFE60EF}" dt="2023-07-25T11:33:08.370" v="774" actId="20577"/>
        <pc:sldMkLst>
          <pc:docMk/>
          <pc:sldMk cId="3402109915" sldId="2405"/>
        </pc:sldMkLst>
        <pc:spChg chg="mod">
          <ac:chgData name="Terry Ruas" userId="e37897c0e6891740" providerId="LiveId" clId="{EF7FEDFA-CE79-4683-AF1F-1DC6BEFE60EF}" dt="2023-07-25T11:32:40.765" v="752" actId="207"/>
          <ac:spMkLst>
            <pc:docMk/>
            <pc:sldMk cId="3402109915" sldId="2405"/>
            <ac:spMk id="5" creationId="{BD78DD24-7E54-66A2-6899-3163DE03D665}"/>
          </ac:spMkLst>
        </pc:spChg>
        <pc:picChg chg="add del">
          <ac:chgData name="Terry Ruas" userId="e37897c0e6891740" providerId="LiveId" clId="{EF7FEDFA-CE79-4683-AF1F-1DC6BEFE60EF}" dt="2023-07-21T07:07:19.053" v="298" actId="478"/>
          <ac:picMkLst>
            <pc:docMk/>
            <pc:sldMk cId="3402109915" sldId="2405"/>
            <ac:picMk id="6" creationId="{478F3FCE-F073-D9B6-04EE-C91663DC5DE0}"/>
          </ac:picMkLst>
        </pc:picChg>
        <pc:picChg chg="add mod">
          <ac:chgData name="Terry Ruas" userId="e37897c0e6891740" providerId="LiveId" clId="{EF7FEDFA-CE79-4683-AF1F-1DC6BEFE60EF}" dt="2023-07-21T07:07:55.067" v="310" actId="1076"/>
          <ac:picMkLst>
            <pc:docMk/>
            <pc:sldMk cId="3402109915" sldId="2405"/>
            <ac:picMk id="8" creationId="{6EC13982-6A1A-4C93-D366-572926102147}"/>
          </ac:picMkLst>
        </pc:picChg>
      </pc:sldChg>
      <pc:sldChg chg="addSp delSp modSp add mod modNotesTx">
        <pc:chgData name="Terry Ruas" userId="e37897c0e6891740" providerId="LiveId" clId="{EF7FEDFA-CE79-4683-AF1F-1DC6BEFE60EF}" dt="2023-07-25T11:33:32.291" v="777" actId="20577"/>
        <pc:sldMkLst>
          <pc:docMk/>
          <pc:sldMk cId="2142257812" sldId="2406"/>
        </pc:sldMkLst>
        <pc:spChg chg="mod">
          <ac:chgData name="Terry Ruas" userId="e37897c0e6891740" providerId="LiveId" clId="{EF7FEDFA-CE79-4683-AF1F-1DC6BEFE60EF}" dt="2023-07-25T11:33:32.291" v="777" actId="20577"/>
          <ac:spMkLst>
            <pc:docMk/>
            <pc:sldMk cId="2142257812" sldId="2406"/>
            <ac:spMk id="5" creationId="{BD78DD24-7E54-66A2-6899-3163DE03D665}"/>
          </ac:spMkLst>
        </pc:spChg>
        <pc:picChg chg="add mod">
          <ac:chgData name="Terry Ruas" userId="e37897c0e6891740" providerId="LiveId" clId="{EF7FEDFA-CE79-4683-AF1F-1DC6BEFE60EF}" dt="2023-07-21T07:19:42.243" v="348" actId="1076"/>
          <ac:picMkLst>
            <pc:docMk/>
            <pc:sldMk cId="2142257812" sldId="2406"/>
            <ac:picMk id="6" creationId="{08E62E48-0118-C988-5298-C7DB6DBA6703}"/>
          </ac:picMkLst>
        </pc:picChg>
        <pc:picChg chg="del">
          <ac:chgData name="Terry Ruas" userId="e37897c0e6891740" providerId="LiveId" clId="{EF7FEDFA-CE79-4683-AF1F-1DC6BEFE60EF}" dt="2023-07-21T07:09:22.848" v="312" actId="478"/>
          <ac:picMkLst>
            <pc:docMk/>
            <pc:sldMk cId="2142257812" sldId="2406"/>
            <ac:picMk id="8" creationId="{6EC13982-6A1A-4C93-D366-572926102147}"/>
          </ac:picMkLst>
        </pc:picChg>
      </pc:sldChg>
      <pc:sldChg chg="modSp add mod">
        <pc:chgData name="Terry Ruas" userId="e37897c0e6891740" providerId="LiveId" clId="{EF7FEDFA-CE79-4683-AF1F-1DC6BEFE60EF}" dt="2023-07-25T11:14:23.237" v="665" actId="207"/>
        <pc:sldMkLst>
          <pc:docMk/>
          <pc:sldMk cId="588430778" sldId="2407"/>
        </pc:sldMkLst>
        <pc:spChg chg="mod">
          <ac:chgData name="Terry Ruas" userId="e37897c0e6891740" providerId="LiveId" clId="{EF7FEDFA-CE79-4683-AF1F-1DC6BEFE60EF}" dt="2023-07-25T11:14:23.237" v="665" actId="207"/>
          <ac:spMkLst>
            <pc:docMk/>
            <pc:sldMk cId="588430778" sldId="2407"/>
            <ac:spMk id="5" creationId="{BD78DD24-7E54-66A2-6899-3163DE03D665}"/>
          </ac:spMkLst>
        </pc:spChg>
      </pc:sldChg>
    </pc:docChg>
  </pc:docChgLst>
  <pc:docChgLst>
    <pc:chgData name="Terry Ruas" userId="e37897c0e6891740" providerId="LiveId" clId="{E7DE8C93-D229-4A01-B2B8-C7F2F60A3294}"/>
    <pc:docChg chg="undo custSel addSld delSld modSld modSection">
      <pc:chgData name="Terry Ruas" userId="e37897c0e6891740" providerId="LiveId" clId="{E7DE8C93-D229-4A01-B2B8-C7F2F60A3294}" dt="2023-08-28T11:26:56.213" v="573" actId="729"/>
      <pc:docMkLst>
        <pc:docMk/>
      </pc:docMkLst>
      <pc:sldChg chg="addSp modSp mod">
        <pc:chgData name="Terry Ruas" userId="e37897c0e6891740" providerId="LiveId" clId="{E7DE8C93-D229-4A01-B2B8-C7F2F60A3294}" dt="2023-08-21T08:13:15.636" v="519" actId="207"/>
        <pc:sldMkLst>
          <pc:docMk/>
          <pc:sldMk cId="3240630583" sldId="257"/>
        </pc:sldMkLst>
        <pc:spChg chg="add mod">
          <ac:chgData name="Terry Ruas" userId="e37897c0e6891740" providerId="LiveId" clId="{E7DE8C93-D229-4A01-B2B8-C7F2F60A3294}" dt="2023-08-21T08:13:15.636" v="519" actId="207"/>
          <ac:spMkLst>
            <pc:docMk/>
            <pc:sldMk cId="3240630583" sldId="257"/>
            <ac:spMk id="5" creationId="{52BFBEE7-9706-F715-03D7-0E0CC55E0C71}"/>
          </ac:spMkLst>
        </pc:spChg>
      </pc:sldChg>
      <pc:sldChg chg="modSp add mod modClrScheme modShow chgLayout">
        <pc:chgData name="Terry Ruas" userId="e37897c0e6891740" providerId="LiveId" clId="{E7DE8C93-D229-4A01-B2B8-C7F2F60A3294}" dt="2023-08-28T11:04:59.139" v="555" actId="729"/>
        <pc:sldMkLst>
          <pc:docMk/>
          <pc:sldMk cId="0" sldId="259"/>
        </pc:sldMkLst>
        <pc:spChg chg="mod ord">
          <ac:chgData name="Terry Ruas" userId="e37897c0e6891740" providerId="LiveId" clId="{E7DE8C93-D229-4A01-B2B8-C7F2F60A3294}" dt="2023-08-21T07:57:30.224" v="273"/>
          <ac:spMkLst>
            <pc:docMk/>
            <pc:sldMk cId="0" sldId="259"/>
            <ac:spMk id="158" creationId="{00000000-0000-0000-0000-000000000000}"/>
          </ac:spMkLst>
        </pc:spChg>
        <pc:spChg chg="mod ord">
          <ac:chgData name="Terry Ruas" userId="e37897c0e6891740" providerId="LiveId" clId="{E7DE8C93-D229-4A01-B2B8-C7F2F60A3294}" dt="2023-08-21T08:19:02.146" v="540" actId="5793"/>
          <ac:spMkLst>
            <pc:docMk/>
            <pc:sldMk cId="0" sldId="259"/>
            <ac:spMk id="159" creationId="{00000000-0000-0000-0000-000000000000}"/>
          </ac:spMkLst>
        </pc:spChg>
        <pc:spChg chg="mod ord">
          <ac:chgData name="Terry Ruas" userId="e37897c0e6891740" providerId="LiveId" clId="{E7DE8C93-D229-4A01-B2B8-C7F2F60A3294}" dt="2023-08-21T07:51:03.827" v="147" actId="700"/>
          <ac:spMkLst>
            <pc:docMk/>
            <pc:sldMk cId="0" sldId="259"/>
            <ac:spMk id="160" creationId="{00000000-0000-0000-0000-000000000000}"/>
          </ac:spMkLst>
        </pc:spChg>
      </pc:sldChg>
      <pc:sldChg chg="modSp add mod modClrScheme modShow chgLayout">
        <pc:chgData name="Terry Ruas" userId="e37897c0e6891740" providerId="LiveId" clId="{E7DE8C93-D229-4A01-B2B8-C7F2F60A3294}" dt="2023-08-21T07:58:12.876" v="279" actId="729"/>
        <pc:sldMkLst>
          <pc:docMk/>
          <pc:sldMk cId="0" sldId="266"/>
        </pc:sldMkLst>
        <pc:spChg chg="mod ord">
          <ac:chgData name="Terry Ruas" userId="e37897c0e6891740" providerId="LiveId" clId="{E7DE8C93-D229-4A01-B2B8-C7F2F60A3294}" dt="2023-08-21T07:57:48.971" v="275"/>
          <ac:spMkLst>
            <pc:docMk/>
            <pc:sldMk cId="0" sldId="266"/>
            <ac:spMk id="227" creationId="{00000000-0000-0000-0000-000000000000}"/>
          </ac:spMkLst>
        </pc:spChg>
        <pc:spChg chg="mod ord">
          <ac:chgData name="Terry Ruas" userId="e37897c0e6891740" providerId="LiveId" clId="{E7DE8C93-D229-4A01-B2B8-C7F2F60A3294}" dt="2023-08-21T07:58:04.298" v="278" actId="404"/>
          <ac:spMkLst>
            <pc:docMk/>
            <pc:sldMk cId="0" sldId="266"/>
            <ac:spMk id="228" creationId="{00000000-0000-0000-0000-000000000000}"/>
          </ac:spMkLst>
        </pc:spChg>
        <pc:spChg chg="mod ord">
          <ac:chgData name="Terry Ruas" userId="e37897c0e6891740" providerId="LiveId" clId="{E7DE8C93-D229-4A01-B2B8-C7F2F60A3294}" dt="2023-08-21T07:57:08.257" v="271" actId="700"/>
          <ac:spMkLst>
            <pc:docMk/>
            <pc:sldMk cId="0" sldId="266"/>
            <ac:spMk id="231" creationId="{00000000-0000-0000-0000-000000000000}"/>
          </ac:spMkLst>
        </pc:spChg>
      </pc:sldChg>
      <pc:sldChg chg="addSp delSp modSp add mod modClrScheme chgLayout">
        <pc:chgData name="Terry Ruas" userId="e37897c0e6891740" providerId="LiveId" clId="{E7DE8C93-D229-4A01-B2B8-C7F2F60A3294}" dt="2023-08-28T11:18:18.973" v="557" actId="27636"/>
        <pc:sldMkLst>
          <pc:docMk/>
          <pc:sldMk cId="0" sldId="268"/>
        </pc:sldMkLst>
        <pc:spChg chg="add del mod">
          <ac:chgData name="Terry Ruas" userId="e37897c0e6891740" providerId="LiveId" clId="{E7DE8C93-D229-4A01-B2B8-C7F2F60A3294}" dt="2023-08-21T08:09:47.168" v="479"/>
          <ac:spMkLst>
            <pc:docMk/>
            <pc:sldMk cId="0" sldId="268"/>
            <ac:spMk id="2" creationId="{D4ECD353-6B59-389A-8FFC-3016DC8D5C94}"/>
          </ac:spMkLst>
        </pc:spChg>
        <pc:spChg chg="mod ord">
          <ac:chgData name="Terry Ruas" userId="e37897c0e6891740" providerId="LiveId" clId="{E7DE8C93-D229-4A01-B2B8-C7F2F60A3294}" dt="2023-08-21T08:08:57.112" v="477"/>
          <ac:spMkLst>
            <pc:docMk/>
            <pc:sldMk cId="0" sldId="268"/>
            <ac:spMk id="246" creationId="{00000000-0000-0000-0000-000000000000}"/>
          </ac:spMkLst>
        </pc:spChg>
        <pc:spChg chg="mod ord">
          <ac:chgData name="Terry Ruas" userId="e37897c0e6891740" providerId="LiveId" clId="{E7DE8C93-D229-4A01-B2B8-C7F2F60A3294}" dt="2023-08-28T11:18:18.973" v="557" actId="27636"/>
          <ac:spMkLst>
            <pc:docMk/>
            <pc:sldMk cId="0" sldId="268"/>
            <ac:spMk id="247" creationId="{00000000-0000-0000-0000-000000000000}"/>
          </ac:spMkLst>
        </pc:spChg>
        <pc:spChg chg="mod ord">
          <ac:chgData name="Terry Ruas" userId="e37897c0e6891740" providerId="LiveId" clId="{E7DE8C93-D229-4A01-B2B8-C7F2F60A3294}" dt="2023-08-21T08:00:05.306" v="302" actId="700"/>
          <ac:spMkLst>
            <pc:docMk/>
            <pc:sldMk cId="0" sldId="268"/>
            <ac:spMk id="248" creationId="{00000000-0000-0000-0000-000000000000}"/>
          </ac:spMkLst>
        </pc:spChg>
      </pc:sldChg>
      <pc:sldChg chg="modSp mod">
        <pc:chgData name="Terry Ruas" userId="e37897c0e6891740" providerId="LiveId" clId="{E7DE8C93-D229-4A01-B2B8-C7F2F60A3294}" dt="2023-08-28T10:46:18.004" v="552" actId="20577"/>
        <pc:sldMkLst>
          <pc:docMk/>
          <pc:sldMk cId="780876515" sldId="280"/>
        </pc:sldMkLst>
        <pc:spChg chg="mod">
          <ac:chgData name="Terry Ruas" userId="e37897c0e6891740" providerId="LiveId" clId="{E7DE8C93-D229-4A01-B2B8-C7F2F60A3294}" dt="2023-08-28T10:46:18.004" v="552" actId="20577"/>
          <ac:spMkLst>
            <pc:docMk/>
            <pc:sldMk cId="780876515" sldId="280"/>
            <ac:spMk id="11" creationId="{00000000-0000-0000-0000-000000000000}"/>
          </ac:spMkLst>
        </pc:spChg>
      </pc:sldChg>
      <pc:sldChg chg="mod modShow">
        <pc:chgData name="Terry Ruas" userId="e37897c0e6891740" providerId="LiveId" clId="{E7DE8C93-D229-4A01-B2B8-C7F2F60A3294}" dt="2023-08-28T10:45:09.006" v="548" actId="729"/>
        <pc:sldMkLst>
          <pc:docMk/>
          <pc:sldMk cId="1257305098" sldId="295"/>
        </pc:sldMkLst>
      </pc:sldChg>
      <pc:sldChg chg="delCm">
        <pc:chgData name="Terry Ruas" userId="e37897c0e6891740" providerId="LiveId" clId="{E7DE8C93-D229-4A01-B2B8-C7F2F60A3294}" dt="2023-08-21T07:26:27.010" v="1"/>
        <pc:sldMkLst>
          <pc:docMk/>
          <pc:sldMk cId="1496893761" sldId="600"/>
        </pc:sldMkLst>
        <pc:extLst>
          <p:ext xmlns:p="http://schemas.openxmlformats.org/presentationml/2006/main" uri="{D6D511B9-2390-475A-947B-AFAB55BFBCF1}">
            <pc226:cmChg xmlns:pc226="http://schemas.microsoft.com/office/powerpoint/2022/06/main/command" chg="del">
              <pc226:chgData name="Terry Ruas" userId="e37897c0e6891740" providerId="LiveId" clId="{E7DE8C93-D229-4A01-B2B8-C7F2F60A3294}" dt="2023-08-21T07:26:27.010" v="1"/>
              <pc2:cmMkLst xmlns:pc2="http://schemas.microsoft.com/office/powerpoint/2019/9/main/command">
                <pc:docMk/>
                <pc:sldMk cId="1496893761" sldId="600"/>
                <pc2:cmMk id="{7D519FC3-B21A-4FED-A033-4090791FF52A}"/>
              </pc2:cmMkLst>
            </pc226:cmChg>
            <pc226:cmChg xmlns:pc226="http://schemas.microsoft.com/office/powerpoint/2022/06/main/command" chg="del">
              <pc226:chgData name="Terry Ruas" userId="e37897c0e6891740" providerId="LiveId" clId="{E7DE8C93-D229-4A01-B2B8-C7F2F60A3294}" dt="2023-08-21T07:26:26.405" v="0"/>
              <pc2:cmMkLst xmlns:pc2="http://schemas.microsoft.com/office/powerpoint/2019/9/main/command">
                <pc:docMk/>
                <pc:sldMk cId="1496893761" sldId="600"/>
                <pc2:cmMk id="{F3C64ED7-4EB1-48E5-B71C-B64130E8E3FA}"/>
              </pc2:cmMkLst>
            </pc226:cmChg>
          </p:ext>
        </pc:extLst>
      </pc:sldChg>
      <pc:sldChg chg="mod modShow">
        <pc:chgData name="Terry Ruas" userId="e37897c0e6891740" providerId="LiveId" clId="{E7DE8C93-D229-4A01-B2B8-C7F2F60A3294}" dt="2023-08-28T11:26:41.451" v="572" actId="729"/>
        <pc:sldMkLst>
          <pc:docMk/>
          <pc:sldMk cId="177400764" sldId="1089"/>
        </pc:sldMkLst>
      </pc:sldChg>
      <pc:sldChg chg="delCm">
        <pc:chgData name="Terry Ruas" userId="e37897c0e6891740" providerId="LiveId" clId="{E7DE8C93-D229-4A01-B2B8-C7F2F60A3294}" dt="2023-08-28T10:44:31.641" v="547"/>
        <pc:sldMkLst>
          <pc:docMk/>
          <pc:sldMk cId="2268140739" sldId="1118"/>
        </pc:sldMkLst>
        <pc:extLst>
          <p:ext xmlns:p="http://schemas.openxmlformats.org/presentationml/2006/main" uri="{D6D511B9-2390-475A-947B-AFAB55BFBCF1}">
            <pc226:cmChg xmlns:pc226="http://schemas.microsoft.com/office/powerpoint/2022/06/main/command" chg="del">
              <pc226:chgData name="Terry Ruas" userId="e37897c0e6891740" providerId="LiveId" clId="{E7DE8C93-D229-4A01-B2B8-C7F2F60A3294}" dt="2023-08-28T10:44:31.641" v="547"/>
              <pc2:cmMkLst xmlns:pc2="http://schemas.microsoft.com/office/powerpoint/2019/9/main/command">
                <pc:docMk/>
                <pc:sldMk cId="2268140739" sldId="1118"/>
                <pc2:cmMk id="{84DEF19A-6402-4DB0-8EC4-8A3DD5ADF0A5}"/>
              </pc2:cmMkLst>
            </pc226:cmChg>
          </p:ext>
        </pc:extLst>
      </pc:sldChg>
      <pc:sldChg chg="mod modShow">
        <pc:chgData name="Terry Ruas" userId="e37897c0e6891740" providerId="LiveId" clId="{E7DE8C93-D229-4A01-B2B8-C7F2F60A3294}" dt="2023-08-28T11:26:41.451" v="572" actId="729"/>
        <pc:sldMkLst>
          <pc:docMk/>
          <pc:sldMk cId="2100150543" sldId="1122"/>
        </pc:sldMkLst>
      </pc:sldChg>
      <pc:sldChg chg="mod modShow">
        <pc:chgData name="Terry Ruas" userId="e37897c0e6891740" providerId="LiveId" clId="{E7DE8C93-D229-4A01-B2B8-C7F2F60A3294}" dt="2023-08-28T11:26:41.451" v="572" actId="729"/>
        <pc:sldMkLst>
          <pc:docMk/>
          <pc:sldMk cId="1436533036" sldId="1123"/>
        </pc:sldMkLst>
      </pc:sldChg>
      <pc:sldChg chg="mod modShow">
        <pc:chgData name="Terry Ruas" userId="e37897c0e6891740" providerId="LiveId" clId="{E7DE8C93-D229-4A01-B2B8-C7F2F60A3294}" dt="2023-08-28T11:26:41.451" v="572" actId="729"/>
        <pc:sldMkLst>
          <pc:docMk/>
          <pc:sldMk cId="1964353134" sldId="1124"/>
        </pc:sldMkLst>
      </pc:sldChg>
      <pc:sldChg chg="mod modShow">
        <pc:chgData name="Terry Ruas" userId="e37897c0e6891740" providerId="LiveId" clId="{E7DE8C93-D229-4A01-B2B8-C7F2F60A3294}" dt="2023-08-28T11:26:41.451" v="572" actId="729"/>
        <pc:sldMkLst>
          <pc:docMk/>
          <pc:sldMk cId="1186610666" sldId="1125"/>
        </pc:sldMkLst>
      </pc:sldChg>
      <pc:sldChg chg="mod modShow">
        <pc:chgData name="Terry Ruas" userId="e37897c0e6891740" providerId="LiveId" clId="{E7DE8C93-D229-4A01-B2B8-C7F2F60A3294}" dt="2023-08-28T11:26:41.451" v="572" actId="729"/>
        <pc:sldMkLst>
          <pc:docMk/>
          <pc:sldMk cId="114102193" sldId="1126"/>
        </pc:sldMkLst>
      </pc:sldChg>
      <pc:sldChg chg="mod modShow">
        <pc:chgData name="Terry Ruas" userId="e37897c0e6891740" providerId="LiveId" clId="{E7DE8C93-D229-4A01-B2B8-C7F2F60A3294}" dt="2023-08-28T11:26:41.451" v="572" actId="729"/>
        <pc:sldMkLst>
          <pc:docMk/>
          <pc:sldMk cId="247303722" sldId="1128"/>
        </pc:sldMkLst>
      </pc:sldChg>
      <pc:sldChg chg="mod modShow">
        <pc:chgData name="Terry Ruas" userId="e37897c0e6891740" providerId="LiveId" clId="{E7DE8C93-D229-4A01-B2B8-C7F2F60A3294}" dt="2023-08-28T11:26:56.213" v="573" actId="729"/>
        <pc:sldMkLst>
          <pc:docMk/>
          <pc:sldMk cId="1846697893" sldId="1151"/>
        </pc:sldMkLst>
      </pc:sldChg>
      <pc:sldChg chg="mod modShow">
        <pc:chgData name="Terry Ruas" userId="e37897c0e6891740" providerId="LiveId" clId="{E7DE8C93-D229-4A01-B2B8-C7F2F60A3294}" dt="2023-08-28T11:26:56.213" v="573" actId="729"/>
        <pc:sldMkLst>
          <pc:docMk/>
          <pc:sldMk cId="2095217090" sldId="1152"/>
        </pc:sldMkLst>
      </pc:sldChg>
      <pc:sldChg chg="mod modShow">
        <pc:chgData name="Terry Ruas" userId="e37897c0e6891740" providerId="LiveId" clId="{E7DE8C93-D229-4A01-B2B8-C7F2F60A3294}" dt="2023-08-28T10:45:09.006" v="548" actId="729"/>
        <pc:sldMkLst>
          <pc:docMk/>
          <pc:sldMk cId="2162007810" sldId="1161"/>
        </pc:sldMkLst>
      </pc:sldChg>
      <pc:sldChg chg="mod modShow">
        <pc:chgData name="Terry Ruas" userId="e37897c0e6891740" providerId="LiveId" clId="{E7DE8C93-D229-4A01-B2B8-C7F2F60A3294}" dt="2023-08-28T10:45:09.006" v="548" actId="729"/>
        <pc:sldMkLst>
          <pc:docMk/>
          <pc:sldMk cId="3607291204" sldId="1162"/>
        </pc:sldMkLst>
      </pc:sldChg>
      <pc:sldChg chg="mod modShow">
        <pc:chgData name="Terry Ruas" userId="e37897c0e6891740" providerId="LiveId" clId="{E7DE8C93-D229-4A01-B2B8-C7F2F60A3294}" dt="2023-08-28T10:45:09.006" v="548" actId="729"/>
        <pc:sldMkLst>
          <pc:docMk/>
          <pc:sldMk cId="690590173" sldId="1163"/>
        </pc:sldMkLst>
      </pc:sldChg>
      <pc:sldChg chg="mod modShow">
        <pc:chgData name="Terry Ruas" userId="e37897c0e6891740" providerId="LiveId" clId="{E7DE8C93-D229-4A01-B2B8-C7F2F60A3294}" dt="2023-08-28T10:45:09.006" v="548" actId="729"/>
        <pc:sldMkLst>
          <pc:docMk/>
          <pc:sldMk cId="380282501" sldId="2264"/>
        </pc:sldMkLst>
      </pc:sldChg>
      <pc:sldChg chg="delCm">
        <pc:chgData name="Terry Ruas" userId="e37897c0e6891740" providerId="LiveId" clId="{E7DE8C93-D229-4A01-B2B8-C7F2F60A3294}" dt="2023-08-28T11:04:12.286" v="554"/>
        <pc:sldMkLst>
          <pc:docMk/>
          <pc:sldMk cId="477923403" sldId="2288"/>
        </pc:sldMkLst>
        <pc:extLst>
          <p:ext xmlns:p="http://schemas.openxmlformats.org/presentationml/2006/main" uri="{D6D511B9-2390-475A-947B-AFAB55BFBCF1}">
            <pc226:cmChg xmlns:pc226="http://schemas.microsoft.com/office/powerpoint/2022/06/main/command" chg="del">
              <pc226:chgData name="Terry Ruas" userId="e37897c0e6891740" providerId="LiveId" clId="{E7DE8C93-D229-4A01-B2B8-C7F2F60A3294}" dt="2023-08-28T11:04:12.286" v="554"/>
              <pc2:cmMkLst xmlns:pc2="http://schemas.microsoft.com/office/powerpoint/2019/9/main/command">
                <pc:docMk/>
                <pc:sldMk cId="477923403" sldId="2288"/>
                <pc2:cmMk id="{4C6439AC-27AD-465B-8D00-53B86C71F5FE}"/>
              </pc2:cmMkLst>
            </pc226:cmChg>
          </p:ext>
        </pc:extLst>
      </pc:sldChg>
      <pc:sldChg chg="mod modShow">
        <pc:chgData name="Terry Ruas" userId="e37897c0e6891740" providerId="LiveId" clId="{E7DE8C93-D229-4A01-B2B8-C7F2F60A3294}" dt="2023-08-28T11:26:41.451" v="572" actId="729"/>
        <pc:sldMkLst>
          <pc:docMk/>
          <pc:sldMk cId="599038552" sldId="2296"/>
        </pc:sldMkLst>
      </pc:sldChg>
      <pc:sldChg chg="del">
        <pc:chgData name="Terry Ruas" userId="e37897c0e6891740" providerId="LiveId" clId="{E7DE8C93-D229-4A01-B2B8-C7F2F60A3294}" dt="2023-08-21T07:53:32.579" v="255" actId="2696"/>
        <pc:sldMkLst>
          <pc:docMk/>
          <pc:sldMk cId="2252554741" sldId="2312"/>
        </pc:sldMkLst>
      </pc:sldChg>
      <pc:sldChg chg="addSp delSp modSp mod">
        <pc:chgData name="Terry Ruas" userId="e37897c0e6891740" providerId="LiveId" clId="{E7DE8C93-D229-4A01-B2B8-C7F2F60A3294}" dt="2023-08-21T07:47:32.543" v="140" actId="403"/>
        <pc:sldMkLst>
          <pc:docMk/>
          <pc:sldMk cId="422509626" sldId="2365"/>
        </pc:sldMkLst>
        <pc:spChg chg="mod">
          <ac:chgData name="Terry Ruas" userId="e37897c0e6891740" providerId="LiveId" clId="{E7DE8C93-D229-4A01-B2B8-C7F2F60A3294}" dt="2023-08-21T07:47:32.543" v="140" actId="403"/>
          <ac:spMkLst>
            <pc:docMk/>
            <pc:sldMk cId="422509626" sldId="2365"/>
            <ac:spMk id="6" creationId="{1F9211DB-E856-2412-1A3F-D7549AD41A2D}"/>
          </ac:spMkLst>
        </pc:spChg>
        <pc:picChg chg="add del">
          <ac:chgData name="Terry Ruas" userId="e37897c0e6891740" providerId="LiveId" clId="{E7DE8C93-D229-4A01-B2B8-C7F2F60A3294}" dt="2023-08-21T07:45:47.324" v="96" actId="478"/>
          <ac:picMkLst>
            <pc:docMk/>
            <pc:sldMk cId="422509626" sldId="2365"/>
            <ac:picMk id="4" creationId="{9938DBAC-AC11-E803-0B4A-9DA5620B5C9F}"/>
          </ac:picMkLst>
        </pc:picChg>
        <pc:picChg chg="add mod">
          <ac:chgData name="Terry Ruas" userId="e37897c0e6891740" providerId="LiveId" clId="{E7DE8C93-D229-4A01-B2B8-C7F2F60A3294}" dt="2023-08-21T07:46:09.935" v="100" actId="1076"/>
          <ac:picMkLst>
            <pc:docMk/>
            <pc:sldMk cId="422509626" sldId="2365"/>
            <ac:picMk id="8" creationId="{EB3C6CB7-5145-E757-5A21-0A85859BB716}"/>
          </ac:picMkLst>
        </pc:picChg>
      </pc:sldChg>
      <pc:sldChg chg="modSp mod">
        <pc:chgData name="Terry Ruas" userId="e37897c0e6891740" providerId="LiveId" clId="{E7DE8C93-D229-4A01-B2B8-C7F2F60A3294}" dt="2023-08-21T08:19:17.336" v="542" actId="6549"/>
        <pc:sldMkLst>
          <pc:docMk/>
          <pc:sldMk cId="778900179" sldId="2366"/>
        </pc:sldMkLst>
        <pc:spChg chg="mod">
          <ac:chgData name="Terry Ruas" userId="e37897c0e6891740" providerId="LiveId" clId="{E7DE8C93-D229-4A01-B2B8-C7F2F60A3294}" dt="2023-08-21T08:19:17.336" v="542" actId="6549"/>
          <ac:spMkLst>
            <pc:docMk/>
            <pc:sldMk cId="778900179" sldId="2366"/>
            <ac:spMk id="2" creationId="{1E6CF75C-F82C-AE32-6C6C-4F53CE75A027}"/>
          </ac:spMkLst>
        </pc:spChg>
        <pc:spChg chg="mod">
          <ac:chgData name="Terry Ruas" userId="e37897c0e6891740" providerId="LiveId" clId="{E7DE8C93-D229-4A01-B2B8-C7F2F60A3294}" dt="2023-08-21T08:19:15.420" v="541" actId="6549"/>
          <ac:spMkLst>
            <pc:docMk/>
            <pc:sldMk cId="778900179" sldId="2366"/>
            <ac:spMk id="6" creationId="{1F9211DB-E856-2412-1A3F-D7549AD41A2D}"/>
          </ac:spMkLst>
        </pc:spChg>
      </pc:sldChg>
      <pc:sldChg chg="modSp mod">
        <pc:chgData name="Terry Ruas" userId="e37897c0e6891740" providerId="LiveId" clId="{E7DE8C93-D229-4A01-B2B8-C7F2F60A3294}" dt="2023-08-21T08:19:28.443" v="544" actId="1076"/>
        <pc:sldMkLst>
          <pc:docMk/>
          <pc:sldMk cId="3148248226" sldId="2367"/>
        </pc:sldMkLst>
        <pc:spChg chg="mod">
          <ac:chgData name="Terry Ruas" userId="e37897c0e6891740" providerId="LiveId" clId="{E7DE8C93-D229-4A01-B2B8-C7F2F60A3294}" dt="2023-08-21T08:19:25.313" v="543" actId="6549"/>
          <ac:spMkLst>
            <pc:docMk/>
            <pc:sldMk cId="3148248226" sldId="2367"/>
            <ac:spMk id="6" creationId="{1F9211DB-E856-2412-1A3F-D7549AD41A2D}"/>
          </ac:spMkLst>
        </pc:spChg>
        <pc:grpChg chg="mod">
          <ac:chgData name="Terry Ruas" userId="e37897c0e6891740" providerId="LiveId" clId="{E7DE8C93-D229-4A01-B2B8-C7F2F60A3294}" dt="2023-08-21T08:19:28.443" v="544" actId="1076"/>
          <ac:grpSpMkLst>
            <pc:docMk/>
            <pc:sldMk cId="3148248226" sldId="2367"/>
            <ac:grpSpMk id="4" creationId="{021C5BF0-AFC3-70B5-3346-ADFC4C3176A9}"/>
          </ac:grpSpMkLst>
        </pc:grpChg>
      </pc:sldChg>
      <pc:sldChg chg="modSp mod">
        <pc:chgData name="Terry Ruas" userId="e37897c0e6891740" providerId="LiveId" clId="{E7DE8C93-D229-4A01-B2B8-C7F2F60A3294}" dt="2023-08-21T08:11:26.858" v="501" actId="404"/>
        <pc:sldMkLst>
          <pc:docMk/>
          <pc:sldMk cId="1958808139" sldId="2372"/>
        </pc:sldMkLst>
        <pc:spChg chg="mod">
          <ac:chgData name="Terry Ruas" userId="e37897c0e6891740" providerId="LiveId" clId="{E7DE8C93-D229-4A01-B2B8-C7F2F60A3294}" dt="2023-08-21T08:11:26.858" v="501" actId="404"/>
          <ac:spMkLst>
            <pc:docMk/>
            <pc:sldMk cId="1958808139" sldId="2372"/>
            <ac:spMk id="6" creationId="{1F9211DB-E856-2412-1A3F-D7549AD41A2D}"/>
          </ac:spMkLst>
        </pc:spChg>
      </pc:sldChg>
      <pc:sldChg chg="modSp mod">
        <pc:chgData name="Terry Ruas" userId="e37897c0e6891740" providerId="LiveId" clId="{E7DE8C93-D229-4A01-B2B8-C7F2F60A3294}" dt="2023-08-21T08:19:40.135" v="545" actId="6549"/>
        <pc:sldMkLst>
          <pc:docMk/>
          <pc:sldMk cId="675296245" sldId="2373"/>
        </pc:sldMkLst>
        <pc:spChg chg="mod">
          <ac:chgData name="Terry Ruas" userId="e37897c0e6891740" providerId="LiveId" clId="{E7DE8C93-D229-4A01-B2B8-C7F2F60A3294}" dt="2023-08-21T08:19:40.135" v="545" actId="6549"/>
          <ac:spMkLst>
            <pc:docMk/>
            <pc:sldMk cId="675296245" sldId="2373"/>
            <ac:spMk id="6" creationId="{1F9211DB-E856-2412-1A3F-D7549AD41A2D}"/>
          </ac:spMkLst>
        </pc:spChg>
      </pc:sldChg>
      <pc:sldChg chg="modSp mod">
        <pc:chgData name="Terry Ruas" userId="e37897c0e6891740" providerId="LiveId" clId="{E7DE8C93-D229-4A01-B2B8-C7F2F60A3294}" dt="2023-08-21T08:19:51.053" v="546" actId="6549"/>
        <pc:sldMkLst>
          <pc:docMk/>
          <pc:sldMk cId="2776979191" sldId="2374"/>
        </pc:sldMkLst>
        <pc:spChg chg="mod">
          <ac:chgData name="Terry Ruas" userId="e37897c0e6891740" providerId="LiveId" clId="{E7DE8C93-D229-4A01-B2B8-C7F2F60A3294}" dt="2023-08-21T08:19:51.053" v="546" actId="6549"/>
          <ac:spMkLst>
            <pc:docMk/>
            <pc:sldMk cId="2776979191" sldId="2374"/>
            <ac:spMk id="6" creationId="{1F9211DB-E856-2412-1A3F-D7549AD41A2D}"/>
          </ac:spMkLst>
        </pc:spChg>
      </pc:sldChg>
      <pc:sldChg chg="addSp modSp mod modShow">
        <pc:chgData name="Terry Ruas" userId="e37897c0e6891740" providerId="LiveId" clId="{E7DE8C93-D229-4A01-B2B8-C7F2F60A3294}" dt="2023-08-28T11:19:42.880" v="558" actId="729"/>
        <pc:sldMkLst>
          <pc:docMk/>
          <pc:sldMk cId="4088775196" sldId="2375"/>
        </pc:sldMkLst>
        <pc:spChg chg="mod">
          <ac:chgData name="Terry Ruas" userId="e37897c0e6891740" providerId="LiveId" clId="{E7DE8C93-D229-4A01-B2B8-C7F2F60A3294}" dt="2023-08-21T08:07:11.114" v="475" actId="403"/>
          <ac:spMkLst>
            <pc:docMk/>
            <pc:sldMk cId="4088775196" sldId="2375"/>
            <ac:spMk id="6" creationId="{1F9211DB-E856-2412-1A3F-D7549AD41A2D}"/>
          </ac:spMkLst>
        </pc:spChg>
        <pc:picChg chg="add mod">
          <ac:chgData name="Terry Ruas" userId="e37897c0e6891740" providerId="LiveId" clId="{E7DE8C93-D229-4A01-B2B8-C7F2F60A3294}" dt="2023-08-21T08:04:13.291" v="336" actId="1076"/>
          <ac:picMkLst>
            <pc:docMk/>
            <pc:sldMk cId="4088775196" sldId="2375"/>
            <ac:picMk id="2" creationId="{7509B65F-8CD8-7CBE-95CA-47E8CAA0DF9A}"/>
          </ac:picMkLst>
        </pc:picChg>
      </pc:sldChg>
      <pc:sldChg chg="mod modShow">
        <pc:chgData name="Terry Ruas" userId="e37897c0e6891740" providerId="LiveId" clId="{E7DE8C93-D229-4A01-B2B8-C7F2F60A3294}" dt="2023-08-28T10:45:09.006" v="548" actId="729"/>
        <pc:sldMkLst>
          <pc:docMk/>
          <pc:sldMk cId="3433427373" sldId="2379"/>
        </pc:sldMkLst>
      </pc:sldChg>
      <pc:sldChg chg="modNotesTx">
        <pc:chgData name="Terry Ruas" userId="e37897c0e6891740" providerId="LiveId" clId="{E7DE8C93-D229-4A01-B2B8-C7F2F60A3294}" dt="2023-08-21T08:17:15.269" v="528" actId="20577"/>
        <pc:sldMkLst>
          <pc:docMk/>
          <pc:sldMk cId="3480249940" sldId="2384"/>
        </pc:sldMkLst>
      </pc:sldChg>
      <pc:sldChg chg="mod modShow">
        <pc:chgData name="Terry Ruas" userId="e37897c0e6891740" providerId="LiveId" clId="{E7DE8C93-D229-4A01-B2B8-C7F2F60A3294}" dt="2023-08-28T10:46:38.940" v="553" actId="729"/>
        <pc:sldMkLst>
          <pc:docMk/>
          <pc:sldMk cId="56449680" sldId="2393"/>
        </pc:sldMkLst>
      </pc:sldChg>
      <pc:sldChg chg="modNotesTx">
        <pc:chgData name="Terry Ruas" userId="e37897c0e6891740" providerId="LiveId" clId="{E7DE8C93-D229-4A01-B2B8-C7F2F60A3294}" dt="2023-08-21T07:37:45.546" v="94" actId="20577"/>
        <pc:sldMkLst>
          <pc:docMk/>
          <pc:sldMk cId="3463418089" sldId="2402"/>
        </pc:sldMkLst>
      </pc:sldChg>
      <pc:sldChg chg="addSp modSp add mod modClrScheme chgLayout">
        <pc:chgData name="Terry Ruas" userId="e37897c0e6891740" providerId="LiveId" clId="{E7DE8C93-D229-4A01-B2B8-C7F2F60A3294}" dt="2023-08-21T07:57:27.496" v="272"/>
        <pc:sldMkLst>
          <pc:docMk/>
          <pc:sldMk cId="0" sldId="2408"/>
        </pc:sldMkLst>
        <pc:spChg chg="add mod ord">
          <ac:chgData name="Terry Ruas" userId="e37897c0e6891740" providerId="LiveId" clId="{E7DE8C93-D229-4A01-B2B8-C7F2F60A3294}" dt="2023-08-21T07:50:27.787" v="142" actId="700"/>
          <ac:spMkLst>
            <pc:docMk/>
            <pc:sldMk cId="0" sldId="2408"/>
            <ac:spMk id="2" creationId="{36069FE7-8222-3C4E-42C2-60FE679B0557}"/>
          </ac:spMkLst>
        </pc:spChg>
        <pc:spChg chg="mod ord">
          <ac:chgData name="Terry Ruas" userId="e37897c0e6891740" providerId="LiveId" clId="{E7DE8C93-D229-4A01-B2B8-C7F2F60A3294}" dt="2023-08-21T07:57:27.496" v="272"/>
          <ac:spMkLst>
            <pc:docMk/>
            <pc:sldMk cId="0" sldId="2408"/>
            <ac:spMk id="140" creationId="{00000000-0000-0000-0000-000000000000}"/>
          </ac:spMkLst>
        </pc:spChg>
        <pc:spChg chg="mod ord">
          <ac:chgData name="Terry Ruas" userId="e37897c0e6891740" providerId="LiveId" clId="{E7DE8C93-D229-4A01-B2B8-C7F2F60A3294}" dt="2023-08-21T07:50:27.787" v="142" actId="700"/>
          <ac:spMkLst>
            <pc:docMk/>
            <pc:sldMk cId="0" sldId="2408"/>
            <ac:spMk id="141" creationId="{00000000-0000-0000-0000-000000000000}"/>
          </ac:spMkLst>
        </pc:spChg>
        <pc:picChg chg="mod">
          <ac:chgData name="Terry Ruas" userId="e37897c0e6891740" providerId="LiveId" clId="{E7DE8C93-D229-4A01-B2B8-C7F2F60A3294}" dt="2023-08-21T07:50:47.143" v="145" actId="1076"/>
          <ac:picMkLst>
            <pc:docMk/>
            <pc:sldMk cId="0" sldId="2408"/>
            <ac:picMk id="150" creationId="{00000000-0000-0000-0000-000000000000}"/>
          </ac:picMkLst>
        </pc:picChg>
      </pc:sldChg>
      <pc:sldChg chg="modSp add mod">
        <pc:chgData name="Terry Ruas" userId="e37897c0e6891740" providerId="LiveId" clId="{E7DE8C93-D229-4A01-B2B8-C7F2F60A3294}" dt="2023-08-21T08:18:44.022" v="532" actId="12"/>
        <pc:sldMkLst>
          <pc:docMk/>
          <pc:sldMk cId="2924910363" sldId="2409"/>
        </pc:sldMkLst>
        <pc:spChg chg="mod">
          <ac:chgData name="Terry Ruas" userId="e37897c0e6891740" providerId="LiveId" clId="{E7DE8C93-D229-4A01-B2B8-C7F2F60A3294}" dt="2023-08-21T07:57:34.255" v="274"/>
          <ac:spMkLst>
            <pc:docMk/>
            <pc:sldMk cId="2924910363" sldId="2409"/>
            <ac:spMk id="158" creationId="{00000000-0000-0000-0000-000000000000}"/>
          </ac:spMkLst>
        </pc:spChg>
        <pc:spChg chg="mod">
          <ac:chgData name="Terry Ruas" userId="e37897c0e6891740" providerId="LiveId" clId="{E7DE8C93-D229-4A01-B2B8-C7F2F60A3294}" dt="2023-08-21T08:18:44.022" v="532" actId="12"/>
          <ac:spMkLst>
            <pc:docMk/>
            <pc:sldMk cId="2924910363" sldId="2409"/>
            <ac:spMk id="159" creationId="{00000000-0000-0000-0000-000000000000}"/>
          </ac:spMkLst>
        </pc:spChg>
      </pc:sldChg>
      <pc:sldChg chg="modSp add mod">
        <pc:chgData name="Terry Ruas" userId="e37897c0e6891740" providerId="LiveId" clId="{E7DE8C93-D229-4A01-B2B8-C7F2F60A3294}" dt="2023-08-28T11:20:03.046" v="571" actId="20577"/>
        <pc:sldMkLst>
          <pc:docMk/>
          <pc:sldMk cId="581328010" sldId="2410"/>
        </pc:sldMkLst>
        <pc:spChg chg="mod">
          <ac:chgData name="Terry Ruas" userId="e37897c0e6891740" providerId="LiveId" clId="{E7DE8C93-D229-4A01-B2B8-C7F2F60A3294}" dt="2023-08-28T11:20:03.046" v="571" actId="20577"/>
          <ac:spMkLst>
            <pc:docMk/>
            <pc:sldMk cId="581328010" sldId="2410"/>
            <ac:spMk id="6" creationId="{1F9211DB-E856-2412-1A3F-D7549AD41A2D}"/>
          </ac:spMkLst>
        </pc:spChg>
      </pc:sldChg>
      <pc:sldChg chg="modSp add mod">
        <pc:chgData name="Terry Ruas" userId="e37897c0e6891740" providerId="LiveId" clId="{E7DE8C93-D229-4A01-B2B8-C7F2F60A3294}" dt="2023-08-21T08:06:57.738" v="472" actId="113"/>
        <pc:sldMkLst>
          <pc:docMk/>
          <pc:sldMk cId="2265473664" sldId="2411"/>
        </pc:sldMkLst>
        <pc:spChg chg="mod">
          <ac:chgData name="Terry Ruas" userId="e37897c0e6891740" providerId="LiveId" clId="{E7DE8C93-D229-4A01-B2B8-C7F2F60A3294}" dt="2023-08-21T08:06:57.738" v="472" actId="113"/>
          <ac:spMkLst>
            <pc:docMk/>
            <pc:sldMk cId="2265473664" sldId="2411"/>
            <ac:spMk id="6" creationId="{1F9211DB-E856-2412-1A3F-D7549AD41A2D}"/>
          </ac:spMkLst>
        </pc:spChg>
      </pc:sldChg>
    </pc:docChg>
  </pc:docChgLst>
  <pc:docChgLst>
    <pc:chgData name="Terry Ruas" userId="e37897c0e6891740" providerId="Windows Live" clId="Web-{880B51E1-86C4-4D0C-BDCD-244FF32912F0}"/>
    <pc:docChg chg="modSld">
      <pc:chgData name="Terry Ruas" userId="e37897c0e6891740" providerId="Windows Live" clId="Web-{880B51E1-86C4-4D0C-BDCD-244FF32912F0}" dt="2023-04-12T14:39:34.428" v="0" actId="20577"/>
      <pc:docMkLst>
        <pc:docMk/>
      </pc:docMkLst>
      <pc:sldChg chg="modSp">
        <pc:chgData name="Terry Ruas" userId="e37897c0e6891740" providerId="Windows Live" clId="Web-{880B51E1-86C4-4D0C-BDCD-244FF32912F0}" dt="2023-04-12T14:39:34.428" v="0" actId="20577"/>
        <pc:sldMkLst>
          <pc:docMk/>
          <pc:sldMk cId="3434047969" sldId="595"/>
        </pc:sldMkLst>
        <pc:spChg chg="mod">
          <ac:chgData name="Terry Ruas" userId="e37897c0e6891740" providerId="Windows Live" clId="Web-{880B51E1-86C4-4D0C-BDCD-244FF32912F0}" dt="2023-04-12T14:39:34.428" v="0" actId="20577"/>
          <ac:spMkLst>
            <pc:docMk/>
            <pc:sldMk cId="3434047969" sldId="595"/>
            <ac:spMk id="16" creationId="{200E1957-A80E-4CF9-BCBE-C2786A4EE9A1}"/>
          </ac:spMkLst>
        </pc:spChg>
      </pc:sldChg>
    </pc:docChg>
  </pc:docChgLst>
  <pc:docChgLst>
    <pc:chgData name="Terry Ruas" userId="e37897c0e6891740" providerId="LiveId" clId="{833CA404-FF99-4EAC-9B83-CBC131B7DED5}"/>
    <pc:docChg chg="undo custSel addSld delSld modSld sldOrd modSection">
      <pc:chgData name="Terry Ruas" userId="e37897c0e6891740" providerId="LiveId" clId="{833CA404-FF99-4EAC-9B83-CBC131B7DED5}" dt="2023-09-25T01:38:00.754" v="1360"/>
      <pc:docMkLst>
        <pc:docMk/>
      </pc:docMkLst>
      <pc:sldChg chg="del">
        <pc:chgData name="Terry Ruas" userId="e37897c0e6891740" providerId="LiveId" clId="{833CA404-FF99-4EAC-9B83-CBC131B7DED5}" dt="2023-09-25T01:22:32.666" v="1355" actId="47"/>
        <pc:sldMkLst>
          <pc:docMk/>
          <pc:sldMk cId="3471119852" sldId="258"/>
        </pc:sldMkLst>
      </pc:sldChg>
      <pc:sldChg chg="modSp mod">
        <pc:chgData name="Terry Ruas" userId="e37897c0e6891740" providerId="LiveId" clId="{833CA404-FF99-4EAC-9B83-CBC131B7DED5}" dt="2023-09-24T14:25:41.779" v="1354" actId="6549"/>
        <pc:sldMkLst>
          <pc:docMk/>
          <pc:sldMk cId="0" sldId="268"/>
        </pc:sldMkLst>
        <pc:spChg chg="mod">
          <ac:chgData name="Terry Ruas" userId="e37897c0e6891740" providerId="LiveId" clId="{833CA404-FF99-4EAC-9B83-CBC131B7DED5}" dt="2023-09-24T14:25:41.779" v="1354" actId="6549"/>
          <ac:spMkLst>
            <pc:docMk/>
            <pc:sldMk cId="0" sldId="268"/>
            <ac:spMk id="248" creationId="{00000000-0000-0000-0000-000000000000}"/>
          </ac:spMkLst>
        </pc:spChg>
      </pc:sldChg>
      <pc:sldChg chg="modSp mod">
        <pc:chgData name="Terry Ruas" userId="e37897c0e6891740" providerId="LiveId" clId="{833CA404-FF99-4EAC-9B83-CBC131B7DED5}" dt="2023-09-19T06:58:09.095" v="2" actId="313"/>
        <pc:sldMkLst>
          <pc:docMk/>
          <pc:sldMk cId="780876515" sldId="280"/>
        </pc:sldMkLst>
        <pc:spChg chg="mod">
          <ac:chgData name="Terry Ruas" userId="e37897c0e6891740" providerId="LiveId" clId="{833CA404-FF99-4EAC-9B83-CBC131B7DED5}" dt="2023-09-19T06:58:09.095" v="2" actId="313"/>
          <ac:spMkLst>
            <pc:docMk/>
            <pc:sldMk cId="780876515" sldId="280"/>
            <ac:spMk id="11" creationId="{00000000-0000-0000-0000-000000000000}"/>
          </ac:spMkLst>
        </pc:spChg>
      </pc:sldChg>
      <pc:sldChg chg="modSp mod">
        <pc:chgData name="Terry Ruas" userId="e37897c0e6891740" providerId="LiveId" clId="{833CA404-FF99-4EAC-9B83-CBC131B7DED5}" dt="2023-09-19T07:04:49.896" v="62" actId="207"/>
        <pc:sldMkLst>
          <pc:docMk/>
          <pc:sldMk cId="1902495437" sldId="400"/>
        </pc:sldMkLst>
        <pc:spChg chg="mod">
          <ac:chgData name="Terry Ruas" userId="e37897c0e6891740" providerId="LiveId" clId="{833CA404-FF99-4EAC-9B83-CBC131B7DED5}" dt="2023-09-19T07:04:49.896" v="62" actId="207"/>
          <ac:spMkLst>
            <pc:docMk/>
            <pc:sldMk cId="1902495437" sldId="400"/>
            <ac:spMk id="5" creationId="{15D3673C-42A9-35AB-6F72-B20C5C5F655C}"/>
          </ac:spMkLst>
        </pc:spChg>
      </pc:sldChg>
      <pc:sldChg chg="modNotesTx">
        <pc:chgData name="Terry Ruas" userId="e37897c0e6891740" providerId="LiveId" clId="{833CA404-FF99-4EAC-9B83-CBC131B7DED5}" dt="2023-09-19T07:01:39.433" v="61" actId="20577"/>
        <pc:sldMkLst>
          <pc:docMk/>
          <pc:sldMk cId="2220312845" sldId="639"/>
        </pc:sldMkLst>
      </pc:sldChg>
      <pc:sldChg chg="modSp mod">
        <pc:chgData name="Terry Ruas" userId="e37897c0e6891740" providerId="LiveId" clId="{833CA404-FF99-4EAC-9B83-CBC131B7DED5}" dt="2023-09-20T09:32:24.357" v="274" actId="20577"/>
        <pc:sldMkLst>
          <pc:docMk/>
          <pc:sldMk cId="3989708906" sldId="1120"/>
        </pc:sldMkLst>
        <pc:spChg chg="mod">
          <ac:chgData name="Terry Ruas" userId="e37897c0e6891740" providerId="LiveId" clId="{833CA404-FF99-4EAC-9B83-CBC131B7DED5}" dt="2023-09-20T09:32:24.357" v="274" actId="20577"/>
          <ac:spMkLst>
            <pc:docMk/>
            <pc:sldMk cId="3989708906" sldId="1120"/>
            <ac:spMk id="6" creationId="{AFA650DE-BEFC-6B1E-0A17-2E5CBB263E92}"/>
          </ac:spMkLst>
        </pc:spChg>
      </pc:sldChg>
      <pc:sldChg chg="modNotesTx">
        <pc:chgData name="Terry Ruas" userId="e37897c0e6891740" providerId="LiveId" clId="{833CA404-FF99-4EAC-9B83-CBC131B7DED5}" dt="2023-09-19T07:11:03.909" v="98" actId="20577"/>
        <pc:sldMkLst>
          <pc:docMk/>
          <pc:sldMk cId="2951257659" sldId="1142"/>
        </pc:sldMkLst>
      </pc:sldChg>
      <pc:sldChg chg="mod modShow">
        <pc:chgData name="Terry Ruas" userId="e37897c0e6891740" providerId="LiveId" clId="{833CA404-FF99-4EAC-9B83-CBC131B7DED5}" dt="2023-09-20T10:28:43.188" v="1348" actId="729"/>
        <pc:sldMkLst>
          <pc:docMk/>
          <pc:sldMk cId="4220265199" sldId="2278"/>
        </pc:sldMkLst>
      </pc:sldChg>
      <pc:sldChg chg="mod modShow">
        <pc:chgData name="Terry Ruas" userId="e37897c0e6891740" providerId="LiveId" clId="{833CA404-FF99-4EAC-9B83-CBC131B7DED5}" dt="2023-09-20T10:28:36.048" v="1347" actId="729"/>
        <pc:sldMkLst>
          <pc:docMk/>
          <pc:sldMk cId="254886146" sldId="2280"/>
        </pc:sldMkLst>
      </pc:sldChg>
      <pc:sldChg chg="modSp mod ord">
        <pc:chgData name="Terry Ruas" userId="e37897c0e6891740" providerId="LiveId" clId="{833CA404-FF99-4EAC-9B83-CBC131B7DED5}" dt="2023-09-24T13:40:50.936" v="1350"/>
        <pc:sldMkLst>
          <pc:docMk/>
          <pc:sldMk cId="2086802014" sldId="2320"/>
        </pc:sldMkLst>
        <pc:spChg chg="mod">
          <ac:chgData name="Terry Ruas" userId="e37897c0e6891740" providerId="LiveId" clId="{833CA404-FF99-4EAC-9B83-CBC131B7DED5}" dt="2023-09-20T09:52:22.762" v="479" actId="108"/>
          <ac:spMkLst>
            <pc:docMk/>
            <pc:sldMk cId="2086802014" sldId="2320"/>
            <ac:spMk id="5" creationId="{BD78DD24-7E54-66A2-6899-3163DE03D665}"/>
          </ac:spMkLst>
        </pc:spChg>
      </pc:sldChg>
      <pc:sldChg chg="ord">
        <pc:chgData name="Terry Ruas" userId="e37897c0e6891740" providerId="LiveId" clId="{833CA404-FF99-4EAC-9B83-CBC131B7DED5}" dt="2023-09-20T10:00:54.329" v="481"/>
        <pc:sldMkLst>
          <pc:docMk/>
          <pc:sldMk cId="3059428399" sldId="2327"/>
        </pc:sldMkLst>
      </pc:sldChg>
      <pc:sldChg chg="mod modShow">
        <pc:chgData name="Terry Ruas" userId="e37897c0e6891740" providerId="LiveId" clId="{833CA404-FF99-4EAC-9B83-CBC131B7DED5}" dt="2023-09-24T14:07:39.290" v="1351" actId="729"/>
        <pc:sldMkLst>
          <pc:docMk/>
          <pc:sldMk cId="1730022900" sldId="2339"/>
        </pc:sldMkLst>
      </pc:sldChg>
      <pc:sldChg chg="ord">
        <pc:chgData name="Terry Ruas" userId="e37897c0e6891740" providerId="LiveId" clId="{833CA404-FF99-4EAC-9B83-CBC131B7DED5}" dt="2023-09-25T01:37:54.964" v="1358"/>
        <pc:sldMkLst>
          <pc:docMk/>
          <pc:sldMk cId="778900179" sldId="2366"/>
        </pc:sldMkLst>
      </pc:sldChg>
      <pc:sldChg chg="modSp mod">
        <pc:chgData name="Terry Ruas" userId="e37897c0e6891740" providerId="LiveId" clId="{833CA404-FF99-4EAC-9B83-CBC131B7DED5}" dt="2023-09-20T09:50:31.035" v="475" actId="20577"/>
        <pc:sldMkLst>
          <pc:docMk/>
          <pc:sldMk cId="2663292071" sldId="2378"/>
        </pc:sldMkLst>
        <pc:spChg chg="mod">
          <ac:chgData name="Terry Ruas" userId="e37897c0e6891740" providerId="LiveId" clId="{833CA404-FF99-4EAC-9B83-CBC131B7DED5}" dt="2023-09-20T09:50:31.035" v="475" actId="20577"/>
          <ac:spMkLst>
            <pc:docMk/>
            <pc:sldMk cId="2663292071" sldId="2378"/>
            <ac:spMk id="5" creationId="{BD78DD24-7E54-66A2-6899-3163DE03D665}"/>
          </ac:spMkLst>
        </pc:spChg>
      </pc:sldChg>
      <pc:sldChg chg="modSp del mod">
        <pc:chgData name="Terry Ruas" userId="e37897c0e6891740" providerId="LiveId" clId="{833CA404-FF99-4EAC-9B83-CBC131B7DED5}" dt="2023-09-20T10:11:59.321" v="1043" actId="2696"/>
        <pc:sldMkLst>
          <pc:docMk/>
          <pc:sldMk cId="1255064133" sldId="2385"/>
        </pc:sldMkLst>
        <pc:spChg chg="mod">
          <ac:chgData name="Terry Ruas" userId="e37897c0e6891740" providerId="LiveId" clId="{833CA404-FF99-4EAC-9B83-CBC131B7DED5}" dt="2023-09-20T10:07:53.410" v="792" actId="20577"/>
          <ac:spMkLst>
            <pc:docMk/>
            <pc:sldMk cId="1255064133" sldId="2385"/>
            <ac:spMk id="5" creationId="{BD78DD24-7E54-66A2-6899-3163DE03D665}"/>
          </ac:spMkLst>
        </pc:spChg>
      </pc:sldChg>
      <pc:sldChg chg="addSp modSp mod">
        <pc:chgData name="Terry Ruas" userId="e37897c0e6891740" providerId="LiveId" clId="{833CA404-FF99-4EAC-9B83-CBC131B7DED5}" dt="2023-09-20T09:46:46.535" v="473" actId="20577"/>
        <pc:sldMkLst>
          <pc:docMk/>
          <pc:sldMk cId="3890767868" sldId="2394"/>
        </pc:sldMkLst>
        <pc:spChg chg="add mod">
          <ac:chgData name="Terry Ruas" userId="e37897c0e6891740" providerId="LiveId" clId="{833CA404-FF99-4EAC-9B83-CBC131B7DED5}" dt="2023-09-20T09:46:46.535" v="473" actId="20577"/>
          <ac:spMkLst>
            <pc:docMk/>
            <pc:sldMk cId="3890767868" sldId="2394"/>
            <ac:spMk id="3" creationId="{50D6DABC-C2D4-65F0-3D95-B19C4CC3E5CB}"/>
          </ac:spMkLst>
        </pc:spChg>
        <pc:spChg chg="mod">
          <ac:chgData name="Terry Ruas" userId="e37897c0e6891740" providerId="LiveId" clId="{833CA404-FF99-4EAC-9B83-CBC131B7DED5}" dt="2023-09-20T09:46:09.117" v="459" actId="20577"/>
          <ac:spMkLst>
            <pc:docMk/>
            <pc:sldMk cId="3890767868" sldId="2394"/>
            <ac:spMk id="62" creationId="{00000000-0000-0000-0000-000000000000}"/>
          </ac:spMkLst>
        </pc:spChg>
      </pc:sldChg>
      <pc:sldChg chg="modSp mod">
        <pc:chgData name="Terry Ruas" userId="e37897c0e6891740" providerId="LiveId" clId="{833CA404-FF99-4EAC-9B83-CBC131B7DED5}" dt="2023-09-20T10:23:59.427" v="1346" actId="20577"/>
        <pc:sldMkLst>
          <pc:docMk/>
          <pc:sldMk cId="330836051" sldId="2395"/>
        </pc:sldMkLst>
        <pc:spChg chg="mod">
          <ac:chgData name="Terry Ruas" userId="e37897c0e6891740" providerId="LiveId" clId="{833CA404-FF99-4EAC-9B83-CBC131B7DED5}" dt="2023-09-20T10:23:59.427" v="1346" actId="20577"/>
          <ac:spMkLst>
            <pc:docMk/>
            <pc:sldMk cId="330836051" sldId="2395"/>
            <ac:spMk id="3" creationId="{AB634D4E-B6E6-4DB1-9492-2F6D2C16BDED}"/>
          </ac:spMkLst>
        </pc:spChg>
      </pc:sldChg>
      <pc:sldChg chg="modSp mod">
        <pc:chgData name="Terry Ruas" userId="e37897c0e6891740" providerId="LiveId" clId="{833CA404-FF99-4EAC-9B83-CBC131B7DED5}" dt="2023-09-25T01:27:25.397" v="1356" actId="14100"/>
        <pc:sldMkLst>
          <pc:docMk/>
          <pc:sldMk cId="3868515813" sldId="2399"/>
        </pc:sldMkLst>
        <pc:spChg chg="mod">
          <ac:chgData name="Terry Ruas" userId="e37897c0e6891740" providerId="LiveId" clId="{833CA404-FF99-4EAC-9B83-CBC131B7DED5}" dt="2023-09-25T01:27:25.397" v="1356" actId="14100"/>
          <ac:spMkLst>
            <pc:docMk/>
            <pc:sldMk cId="3868515813" sldId="2399"/>
            <ac:spMk id="4" creationId="{9A206E0A-9F02-EFD2-4020-02E605F62276}"/>
          </ac:spMkLst>
        </pc:spChg>
      </pc:sldChg>
      <pc:sldChg chg="modSp mod">
        <pc:chgData name="Terry Ruas" userId="e37897c0e6891740" providerId="LiveId" clId="{833CA404-FF99-4EAC-9B83-CBC131B7DED5}" dt="2023-09-20T10:23:22.204" v="1332" actId="207"/>
        <pc:sldMkLst>
          <pc:docMk/>
          <pc:sldMk cId="4166904978" sldId="2401"/>
        </pc:sldMkLst>
        <pc:spChg chg="mod">
          <ac:chgData name="Terry Ruas" userId="e37897c0e6891740" providerId="LiveId" clId="{833CA404-FF99-4EAC-9B83-CBC131B7DED5}" dt="2023-09-20T10:23:22.204" v="1332" actId="207"/>
          <ac:spMkLst>
            <pc:docMk/>
            <pc:sldMk cId="4166904978" sldId="2401"/>
            <ac:spMk id="5" creationId="{BD78DD24-7E54-66A2-6899-3163DE03D665}"/>
          </ac:spMkLst>
        </pc:spChg>
      </pc:sldChg>
      <pc:sldChg chg="modNotesTx">
        <pc:chgData name="Terry Ruas" userId="e37897c0e6891740" providerId="LiveId" clId="{833CA404-FF99-4EAC-9B83-CBC131B7DED5}" dt="2023-09-19T07:14:20.080" v="148"/>
        <pc:sldMkLst>
          <pc:docMk/>
          <pc:sldMk cId="3626866075" sldId="2403"/>
        </pc:sldMkLst>
      </pc:sldChg>
      <pc:sldChg chg="modNotesTx">
        <pc:chgData name="Terry Ruas" userId="e37897c0e6891740" providerId="LiveId" clId="{833CA404-FF99-4EAC-9B83-CBC131B7DED5}" dt="2023-09-20T09:51:36.786" v="478" actId="6549"/>
        <pc:sldMkLst>
          <pc:docMk/>
          <pc:sldMk cId="588430778" sldId="2407"/>
        </pc:sldMkLst>
      </pc:sldChg>
      <pc:sldChg chg="modSp mod">
        <pc:chgData name="Terry Ruas" userId="e37897c0e6891740" providerId="LiveId" clId="{833CA404-FF99-4EAC-9B83-CBC131B7DED5}" dt="2023-09-24T14:17:51.626" v="1353" actId="6549"/>
        <pc:sldMkLst>
          <pc:docMk/>
          <pc:sldMk cId="0" sldId="2408"/>
        </pc:sldMkLst>
        <pc:spChg chg="mod">
          <ac:chgData name="Terry Ruas" userId="e37897c0e6891740" providerId="LiveId" clId="{833CA404-FF99-4EAC-9B83-CBC131B7DED5}" dt="2023-09-24T14:17:51.626" v="1353" actId="6549"/>
          <ac:spMkLst>
            <pc:docMk/>
            <pc:sldMk cId="0" sldId="2408"/>
            <ac:spMk id="141" creationId="{00000000-0000-0000-0000-000000000000}"/>
          </ac:spMkLst>
        </pc:spChg>
      </pc:sldChg>
      <pc:sldChg chg="ord">
        <pc:chgData name="Terry Ruas" userId="e37897c0e6891740" providerId="LiveId" clId="{833CA404-FF99-4EAC-9B83-CBC131B7DED5}" dt="2023-09-25T01:38:00.754" v="1360"/>
        <pc:sldMkLst>
          <pc:docMk/>
          <pc:sldMk cId="2924910363" sldId="2409"/>
        </pc:sldMkLst>
      </pc:sldChg>
      <pc:sldChg chg="addSp delSp modSp add mod modShow">
        <pc:chgData name="Terry Ruas" userId="e37897c0e6891740" providerId="LiveId" clId="{833CA404-FF99-4EAC-9B83-CBC131B7DED5}" dt="2023-09-19T07:17:13.829" v="158" actId="729"/>
        <pc:sldMkLst>
          <pc:docMk/>
          <pc:sldMk cId="992007098" sldId="2412"/>
        </pc:sldMkLst>
        <pc:picChg chg="del">
          <ac:chgData name="Terry Ruas" userId="e37897c0e6891740" providerId="LiveId" clId="{833CA404-FF99-4EAC-9B83-CBC131B7DED5}" dt="2023-09-19T07:16:13.543" v="150" actId="478"/>
          <ac:picMkLst>
            <pc:docMk/>
            <pc:sldMk cId="992007098" sldId="2412"/>
            <ac:picMk id="6" creationId="{08E62E48-0118-C988-5298-C7DB6DBA6703}"/>
          </ac:picMkLst>
        </pc:picChg>
        <pc:picChg chg="add mod">
          <ac:chgData name="Terry Ruas" userId="e37897c0e6891740" providerId="LiveId" clId="{833CA404-FF99-4EAC-9B83-CBC131B7DED5}" dt="2023-09-19T07:16:46.489" v="157" actId="1076"/>
          <ac:picMkLst>
            <pc:docMk/>
            <pc:sldMk cId="992007098" sldId="2412"/>
            <ac:picMk id="7" creationId="{4DD22D49-D831-26C4-092D-ABD61DCE8429}"/>
          </ac:picMkLst>
        </pc:picChg>
      </pc:sldChg>
      <pc:sldChg chg="addSp delSp modSp add mod modNotesTx">
        <pc:chgData name="Terry Ruas" userId="e37897c0e6891740" providerId="LiveId" clId="{833CA404-FF99-4EAC-9B83-CBC131B7DED5}" dt="2023-09-20T09:42:38.174" v="437" actId="20577"/>
        <pc:sldMkLst>
          <pc:docMk/>
          <pc:sldMk cId="4163105248" sldId="2413"/>
        </pc:sldMkLst>
        <pc:spChg chg="mod">
          <ac:chgData name="Terry Ruas" userId="e37897c0e6891740" providerId="LiveId" clId="{833CA404-FF99-4EAC-9B83-CBC131B7DED5}" dt="2023-09-20T09:42:38.174" v="437" actId="20577"/>
          <ac:spMkLst>
            <pc:docMk/>
            <pc:sldMk cId="4163105248" sldId="2413"/>
            <ac:spMk id="61" creationId="{00000000-0000-0000-0000-000000000000}"/>
          </ac:spMkLst>
        </pc:spChg>
        <pc:spChg chg="mod">
          <ac:chgData name="Terry Ruas" userId="e37897c0e6891740" providerId="LiveId" clId="{833CA404-FF99-4EAC-9B83-CBC131B7DED5}" dt="2023-09-20T09:39:25.297" v="321" actId="20577"/>
          <ac:spMkLst>
            <pc:docMk/>
            <pc:sldMk cId="4163105248" sldId="2413"/>
            <ac:spMk id="62" creationId="{00000000-0000-0000-0000-000000000000}"/>
          </ac:spMkLst>
        </pc:spChg>
        <pc:picChg chg="del">
          <ac:chgData name="Terry Ruas" userId="e37897c0e6891740" providerId="LiveId" clId="{833CA404-FF99-4EAC-9B83-CBC131B7DED5}" dt="2023-09-20T09:36:26.886" v="281" actId="478"/>
          <ac:picMkLst>
            <pc:docMk/>
            <pc:sldMk cId="4163105248" sldId="2413"/>
            <ac:picMk id="11" creationId="{00000000-0000-0000-0000-000000000000}"/>
          </ac:picMkLst>
        </pc:picChg>
        <pc:picChg chg="add mod">
          <ac:chgData name="Terry Ruas" userId="e37897c0e6891740" providerId="LiveId" clId="{833CA404-FF99-4EAC-9B83-CBC131B7DED5}" dt="2023-09-20T09:37:07.621" v="284" actId="1076"/>
          <ac:picMkLst>
            <pc:docMk/>
            <pc:sldMk cId="4163105248" sldId="2413"/>
            <ac:picMk id="1026" creationId="{49A8F489-71D7-4057-A1E5-55CE9A576273}"/>
          </ac:picMkLst>
        </pc:picChg>
      </pc:sldChg>
      <pc:sldChg chg="modSp add mod">
        <pc:chgData name="Terry Ruas" userId="e37897c0e6891740" providerId="LiveId" clId="{833CA404-FF99-4EAC-9B83-CBC131B7DED5}" dt="2023-09-20T10:09:55.846" v="942" actId="6549"/>
        <pc:sldMkLst>
          <pc:docMk/>
          <pc:sldMk cId="759139576" sldId="2414"/>
        </pc:sldMkLst>
        <pc:spChg chg="mod">
          <ac:chgData name="Terry Ruas" userId="e37897c0e6891740" providerId="LiveId" clId="{833CA404-FF99-4EAC-9B83-CBC131B7DED5}" dt="2023-09-20T10:09:55.846" v="942" actId="6549"/>
          <ac:spMkLst>
            <pc:docMk/>
            <pc:sldMk cId="759139576" sldId="2414"/>
            <ac:spMk id="5" creationId="{BD78DD24-7E54-66A2-6899-3163DE03D665}"/>
          </ac:spMkLst>
        </pc:spChg>
      </pc:sldChg>
      <pc:sldChg chg="modSp add mod">
        <pc:chgData name="Terry Ruas" userId="e37897c0e6891740" providerId="LiveId" clId="{833CA404-FF99-4EAC-9B83-CBC131B7DED5}" dt="2023-09-20T10:15:02.319" v="1277" actId="20577"/>
        <pc:sldMkLst>
          <pc:docMk/>
          <pc:sldMk cId="2712353095" sldId="2415"/>
        </pc:sldMkLst>
        <pc:spChg chg="mod">
          <ac:chgData name="Terry Ruas" userId="e37897c0e6891740" providerId="LiveId" clId="{833CA404-FF99-4EAC-9B83-CBC131B7DED5}" dt="2023-09-20T10:15:02.319" v="1277" actId="20577"/>
          <ac:spMkLst>
            <pc:docMk/>
            <pc:sldMk cId="2712353095" sldId="2415"/>
            <ac:spMk id="5" creationId="{BD78DD24-7E54-66A2-6899-3163DE03D665}"/>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file:///C:\Users\terry\Documents\Academia\Publications\Wuppertal_Papers\iConference_2019\slides\data-result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600" b="1" dirty="0"/>
              <a:t>Paraphrase Detection Comparison (acc. X models) (paragraph-level)</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DE"/>
        </a:p>
      </c:txPr>
    </c:title>
    <c:autoTitleDeleted val="0"/>
    <c:plotArea>
      <c:layout/>
      <c:barChart>
        <c:barDir val="col"/>
        <c:grouping val="clustered"/>
        <c:varyColors val="0"/>
        <c:ser>
          <c:idx val="0"/>
          <c:order val="0"/>
          <c:tx>
            <c:strRef>
              <c:f>Sheet1!$A$11</c:f>
              <c:strCache>
                <c:ptCount val="1"/>
                <c:pt idx="0">
                  <c:v>LR</c:v>
                </c:pt>
              </c:strCache>
            </c:strRef>
          </c:tx>
          <c:spPr>
            <a:solidFill>
              <a:schemeClr val="accent1"/>
            </a:solidFill>
            <a:ln>
              <a:noFill/>
            </a:ln>
            <a:effectLst/>
          </c:spPr>
          <c:invertIfNegative val="0"/>
          <c:cat>
            <c:strRef>
              <c:f>Sheet1!$B$10:$G$10</c:f>
              <c:strCache>
                <c:ptCount val="6"/>
                <c:pt idx="0">
                  <c:v>GloVe</c:v>
                </c:pt>
                <c:pt idx="1">
                  <c:v>word2vec</c:v>
                </c:pt>
                <c:pt idx="2">
                  <c:v>PV-DBOW</c:v>
                </c:pt>
                <c:pt idx="3">
                  <c:v>fastText-rw</c:v>
                </c:pt>
                <c:pt idx="4">
                  <c:v>fastText-sw</c:v>
                </c:pt>
                <c:pt idx="5">
                  <c:v>USE</c:v>
                </c:pt>
              </c:strCache>
            </c:strRef>
          </c:cat>
          <c:val>
            <c:numRef>
              <c:f>Sheet1!$B$11:$G$11</c:f>
              <c:numCache>
                <c:formatCode>General</c:formatCode>
                <c:ptCount val="6"/>
                <c:pt idx="0">
                  <c:v>0.77580000000000005</c:v>
                </c:pt>
                <c:pt idx="1">
                  <c:v>0.80500000000000005</c:v>
                </c:pt>
                <c:pt idx="2">
                  <c:v>0.5806</c:v>
                </c:pt>
                <c:pt idx="3">
                  <c:v>0.77569999999999995</c:v>
                </c:pt>
                <c:pt idx="4">
                  <c:v>0.60680000000000001</c:v>
                </c:pt>
                <c:pt idx="5">
                  <c:v>0.66149999999999998</c:v>
                </c:pt>
              </c:numCache>
            </c:numRef>
          </c:val>
          <c:extLst>
            <c:ext xmlns:c16="http://schemas.microsoft.com/office/drawing/2014/chart" uri="{C3380CC4-5D6E-409C-BE32-E72D297353CC}">
              <c16:uniqueId val="{00000000-C133-46E4-8B94-DF278B5DC39E}"/>
            </c:ext>
          </c:extLst>
        </c:ser>
        <c:ser>
          <c:idx val="1"/>
          <c:order val="1"/>
          <c:tx>
            <c:strRef>
              <c:f>Sheet1!$A$12</c:f>
              <c:strCache>
                <c:ptCount val="1"/>
                <c:pt idx="0">
                  <c:v>SVM</c:v>
                </c:pt>
              </c:strCache>
            </c:strRef>
          </c:tx>
          <c:spPr>
            <a:solidFill>
              <a:schemeClr val="accent2"/>
            </a:solidFill>
            <a:ln>
              <a:noFill/>
            </a:ln>
            <a:effectLst/>
          </c:spPr>
          <c:invertIfNegative val="0"/>
          <c:cat>
            <c:strRef>
              <c:f>Sheet1!$B$10:$G$10</c:f>
              <c:strCache>
                <c:ptCount val="6"/>
                <c:pt idx="0">
                  <c:v>GloVe</c:v>
                </c:pt>
                <c:pt idx="1">
                  <c:v>word2vec</c:v>
                </c:pt>
                <c:pt idx="2">
                  <c:v>PV-DBOW</c:v>
                </c:pt>
                <c:pt idx="3">
                  <c:v>fastText-rw</c:v>
                </c:pt>
                <c:pt idx="4">
                  <c:v>fastText-sw</c:v>
                </c:pt>
                <c:pt idx="5">
                  <c:v>USE</c:v>
                </c:pt>
              </c:strCache>
            </c:strRef>
          </c:cat>
          <c:val>
            <c:numRef>
              <c:f>Sheet1!$B$12:$G$12</c:f>
              <c:numCache>
                <c:formatCode>General</c:formatCode>
                <c:ptCount val="6"/>
                <c:pt idx="0">
                  <c:v>0.79079999999999995</c:v>
                </c:pt>
                <c:pt idx="1">
                  <c:v>0.82250000000000001</c:v>
                </c:pt>
                <c:pt idx="2">
                  <c:v>0.52439999999999998</c:v>
                </c:pt>
                <c:pt idx="3">
                  <c:v>0.83360000000000001</c:v>
                </c:pt>
                <c:pt idx="4">
                  <c:v>0.78959999999999997</c:v>
                </c:pt>
                <c:pt idx="5">
                  <c:v>0.78149999999999997</c:v>
                </c:pt>
              </c:numCache>
            </c:numRef>
          </c:val>
          <c:extLst>
            <c:ext xmlns:c16="http://schemas.microsoft.com/office/drawing/2014/chart" uri="{C3380CC4-5D6E-409C-BE32-E72D297353CC}">
              <c16:uniqueId val="{00000001-C133-46E4-8B94-DF278B5DC39E}"/>
            </c:ext>
          </c:extLst>
        </c:ser>
        <c:ser>
          <c:idx val="2"/>
          <c:order val="2"/>
          <c:tx>
            <c:strRef>
              <c:f>Sheet1!$A$13</c:f>
              <c:strCache>
                <c:ptCount val="1"/>
                <c:pt idx="0">
                  <c:v>NB</c:v>
                </c:pt>
              </c:strCache>
            </c:strRef>
          </c:tx>
          <c:spPr>
            <a:solidFill>
              <a:schemeClr val="accent3"/>
            </a:solidFill>
            <a:ln>
              <a:noFill/>
            </a:ln>
            <a:effectLst/>
          </c:spPr>
          <c:invertIfNegative val="0"/>
          <c:cat>
            <c:strRef>
              <c:f>Sheet1!$B$10:$G$10</c:f>
              <c:strCache>
                <c:ptCount val="6"/>
                <c:pt idx="0">
                  <c:v>GloVe</c:v>
                </c:pt>
                <c:pt idx="1">
                  <c:v>word2vec</c:v>
                </c:pt>
                <c:pt idx="2">
                  <c:v>PV-DBOW</c:v>
                </c:pt>
                <c:pt idx="3">
                  <c:v>fastText-rw</c:v>
                </c:pt>
                <c:pt idx="4">
                  <c:v>fastText-sw</c:v>
                </c:pt>
                <c:pt idx="5">
                  <c:v>USE</c:v>
                </c:pt>
              </c:strCache>
            </c:strRef>
          </c:cat>
          <c:val>
            <c:numRef>
              <c:f>Sheet1!$B$13:$G$13</c:f>
              <c:numCache>
                <c:formatCode>General</c:formatCode>
                <c:ptCount val="6"/>
                <c:pt idx="0">
                  <c:v>0.53900000000000003</c:v>
                </c:pt>
                <c:pt idx="1">
                  <c:v>0.51629999999999998</c:v>
                </c:pt>
                <c:pt idx="2">
                  <c:v>0.50939999999999996</c:v>
                </c:pt>
                <c:pt idx="3">
                  <c:v>0.52290000000000003</c:v>
                </c:pt>
                <c:pt idx="4">
                  <c:v>0.52969999999999995</c:v>
                </c:pt>
                <c:pt idx="5">
                  <c:v>0.55189999999999995</c:v>
                </c:pt>
              </c:numCache>
            </c:numRef>
          </c:val>
          <c:extLst>
            <c:ext xmlns:c16="http://schemas.microsoft.com/office/drawing/2014/chart" uri="{C3380CC4-5D6E-409C-BE32-E72D297353CC}">
              <c16:uniqueId val="{00000002-C133-46E4-8B94-DF278B5DC39E}"/>
            </c:ext>
          </c:extLst>
        </c:ser>
        <c:dLbls>
          <c:showLegendKey val="0"/>
          <c:showVal val="0"/>
          <c:showCatName val="0"/>
          <c:showSerName val="0"/>
          <c:showPercent val="0"/>
          <c:showBubbleSize val="0"/>
        </c:dLbls>
        <c:gapWidth val="219"/>
        <c:axId val="165061359"/>
        <c:axId val="55473199"/>
      </c:barChart>
      <c:lineChart>
        <c:grouping val="standard"/>
        <c:varyColors val="0"/>
        <c:ser>
          <c:idx val="3"/>
          <c:order val="3"/>
          <c:tx>
            <c:strRef>
              <c:f>Sheet1!$A$14</c:f>
              <c:strCache>
                <c:ptCount val="1"/>
                <c:pt idx="0">
                  <c:v>Human</c:v>
                </c:pt>
              </c:strCache>
            </c:strRef>
          </c:tx>
          <c:spPr>
            <a:ln w="28575" cap="rnd">
              <a:solidFill>
                <a:schemeClr val="accent4"/>
              </a:solidFill>
              <a:round/>
            </a:ln>
            <a:effectLst/>
          </c:spPr>
          <c:marker>
            <c:symbol val="none"/>
          </c:marker>
          <c:dLbls>
            <c:dLbl>
              <c:idx val="0"/>
              <c:delete val="1"/>
              <c:extLst>
                <c:ext xmlns:c15="http://schemas.microsoft.com/office/drawing/2012/chart" uri="{CE6537A1-D6FC-4f65-9D91-7224C49458BB}"/>
                <c:ext xmlns:c16="http://schemas.microsoft.com/office/drawing/2014/chart" uri="{C3380CC4-5D6E-409C-BE32-E72D297353CC}">
                  <c16:uniqueId val="{00000003-C133-46E4-8B94-DF278B5DC39E}"/>
                </c:ext>
              </c:extLst>
            </c:dLbl>
            <c:dLbl>
              <c:idx val="1"/>
              <c:delete val="1"/>
              <c:extLst>
                <c:ext xmlns:c15="http://schemas.microsoft.com/office/drawing/2012/chart" uri="{CE6537A1-D6FC-4f65-9D91-7224C49458BB}"/>
                <c:ext xmlns:c16="http://schemas.microsoft.com/office/drawing/2014/chart" uri="{C3380CC4-5D6E-409C-BE32-E72D297353CC}">
                  <c16:uniqueId val="{00000004-C133-46E4-8B94-DF278B5DC39E}"/>
                </c:ext>
              </c:extLst>
            </c:dLbl>
            <c:dLbl>
              <c:idx val="2"/>
              <c:delete val="1"/>
              <c:extLst>
                <c:ext xmlns:c15="http://schemas.microsoft.com/office/drawing/2012/chart" uri="{CE6537A1-D6FC-4f65-9D91-7224C49458BB}"/>
                <c:ext xmlns:c16="http://schemas.microsoft.com/office/drawing/2014/chart" uri="{C3380CC4-5D6E-409C-BE32-E72D297353CC}">
                  <c16:uniqueId val="{00000005-C133-46E4-8B94-DF278B5DC39E}"/>
                </c:ext>
              </c:extLst>
            </c:dLbl>
            <c:dLbl>
              <c:idx val="3"/>
              <c:delete val="1"/>
              <c:extLst>
                <c:ext xmlns:c15="http://schemas.microsoft.com/office/drawing/2012/chart" uri="{CE6537A1-D6FC-4f65-9D91-7224C49458BB}"/>
                <c:ext xmlns:c16="http://schemas.microsoft.com/office/drawing/2014/chart" uri="{C3380CC4-5D6E-409C-BE32-E72D297353CC}">
                  <c16:uniqueId val="{00000006-C133-46E4-8B94-DF278B5DC39E}"/>
                </c:ext>
              </c:extLst>
            </c:dLbl>
            <c:dLbl>
              <c:idx val="4"/>
              <c:delete val="1"/>
              <c:extLst>
                <c:ext xmlns:c15="http://schemas.microsoft.com/office/drawing/2012/chart" uri="{CE6537A1-D6FC-4f65-9D91-7224C49458BB}"/>
                <c:ext xmlns:c16="http://schemas.microsoft.com/office/drawing/2014/chart" uri="{C3380CC4-5D6E-409C-BE32-E72D297353CC}">
                  <c16:uniqueId val="{00000007-C133-46E4-8B94-DF278B5DC39E}"/>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DE"/>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Sheet1!$B$10:$G$10</c:f>
              <c:strCache>
                <c:ptCount val="6"/>
                <c:pt idx="0">
                  <c:v>GloVe</c:v>
                </c:pt>
                <c:pt idx="1">
                  <c:v>word2vec</c:v>
                </c:pt>
                <c:pt idx="2">
                  <c:v>PV-DBOW</c:v>
                </c:pt>
                <c:pt idx="3">
                  <c:v>fastText-rw</c:v>
                </c:pt>
                <c:pt idx="4">
                  <c:v>fastText-sw</c:v>
                </c:pt>
                <c:pt idx="5">
                  <c:v>USE</c:v>
                </c:pt>
              </c:strCache>
            </c:strRef>
          </c:cat>
          <c:val>
            <c:numRef>
              <c:f>Sheet1!$B$14:$G$14</c:f>
              <c:numCache>
                <c:formatCode>General</c:formatCode>
                <c:ptCount val="6"/>
                <c:pt idx="0">
                  <c:v>0.78400000000000003</c:v>
                </c:pt>
                <c:pt idx="1">
                  <c:v>0.78400000000000003</c:v>
                </c:pt>
                <c:pt idx="2">
                  <c:v>0.78400000000000003</c:v>
                </c:pt>
                <c:pt idx="3">
                  <c:v>0.78400000000000003</c:v>
                </c:pt>
                <c:pt idx="4">
                  <c:v>0.78400000000000003</c:v>
                </c:pt>
                <c:pt idx="5">
                  <c:v>0.78400000000000003</c:v>
                </c:pt>
              </c:numCache>
            </c:numRef>
          </c:val>
          <c:smooth val="0"/>
          <c:extLst>
            <c:ext xmlns:c16="http://schemas.microsoft.com/office/drawing/2014/chart" uri="{C3380CC4-5D6E-409C-BE32-E72D297353CC}">
              <c16:uniqueId val="{00000008-C133-46E4-8B94-DF278B5DC39E}"/>
            </c:ext>
          </c:extLst>
        </c:ser>
        <c:ser>
          <c:idx val="4"/>
          <c:order val="4"/>
          <c:tx>
            <c:strRef>
              <c:f>Sheet1!$A$15</c:f>
              <c:strCache>
                <c:ptCount val="1"/>
                <c:pt idx="0">
                  <c:v>Human-L</c:v>
                </c:pt>
              </c:strCache>
            </c:strRef>
          </c:tx>
          <c:spPr>
            <a:ln w="28575" cap="rnd">
              <a:solidFill>
                <a:schemeClr val="accent5"/>
              </a:solidFill>
              <a:round/>
            </a:ln>
            <a:effectLst/>
          </c:spPr>
          <c:marker>
            <c:symbol val="none"/>
          </c:marker>
          <c:cat>
            <c:strRef>
              <c:f>Sheet1!$B$10:$G$10</c:f>
              <c:strCache>
                <c:ptCount val="6"/>
                <c:pt idx="0">
                  <c:v>GloVe</c:v>
                </c:pt>
                <c:pt idx="1">
                  <c:v>word2vec</c:v>
                </c:pt>
                <c:pt idx="2">
                  <c:v>PV-DBOW</c:v>
                </c:pt>
                <c:pt idx="3">
                  <c:v>fastText-rw</c:v>
                </c:pt>
                <c:pt idx="4">
                  <c:v>fastText-sw</c:v>
                </c:pt>
                <c:pt idx="5">
                  <c:v>USE</c:v>
                </c:pt>
              </c:strCache>
            </c:strRef>
          </c:cat>
          <c:val>
            <c:numRef>
              <c:f>Sheet1!$B$15:$G$15</c:f>
              <c:numCache>
                <c:formatCode>General</c:formatCode>
                <c:ptCount val="6"/>
                <c:pt idx="0">
                  <c:v>0.4</c:v>
                </c:pt>
                <c:pt idx="1">
                  <c:v>0.4</c:v>
                </c:pt>
                <c:pt idx="2">
                  <c:v>0.4</c:v>
                </c:pt>
                <c:pt idx="3">
                  <c:v>0.4</c:v>
                </c:pt>
                <c:pt idx="4">
                  <c:v>0.4</c:v>
                </c:pt>
                <c:pt idx="5">
                  <c:v>0.4</c:v>
                </c:pt>
              </c:numCache>
            </c:numRef>
          </c:val>
          <c:smooth val="0"/>
          <c:extLst>
            <c:ext xmlns:c16="http://schemas.microsoft.com/office/drawing/2014/chart" uri="{C3380CC4-5D6E-409C-BE32-E72D297353CC}">
              <c16:uniqueId val="{00000009-C133-46E4-8B94-DF278B5DC39E}"/>
            </c:ext>
          </c:extLst>
        </c:ser>
        <c:ser>
          <c:idx val="5"/>
          <c:order val="5"/>
          <c:tx>
            <c:strRef>
              <c:f>Sheet1!$A$16</c:f>
              <c:strCache>
                <c:ptCount val="1"/>
                <c:pt idx="0">
                  <c:v>Human-H</c:v>
                </c:pt>
              </c:strCache>
            </c:strRef>
          </c:tx>
          <c:spPr>
            <a:ln w="28575" cap="rnd">
              <a:solidFill>
                <a:schemeClr val="accent6"/>
              </a:solidFill>
              <a:round/>
            </a:ln>
            <a:effectLst/>
          </c:spPr>
          <c:marker>
            <c:symbol val="none"/>
          </c:marker>
          <c:cat>
            <c:strRef>
              <c:f>Sheet1!$B$10:$G$10</c:f>
              <c:strCache>
                <c:ptCount val="6"/>
                <c:pt idx="0">
                  <c:v>GloVe</c:v>
                </c:pt>
                <c:pt idx="1">
                  <c:v>word2vec</c:v>
                </c:pt>
                <c:pt idx="2">
                  <c:v>PV-DBOW</c:v>
                </c:pt>
                <c:pt idx="3">
                  <c:v>fastText-rw</c:v>
                </c:pt>
                <c:pt idx="4">
                  <c:v>fastText-sw</c:v>
                </c:pt>
                <c:pt idx="5">
                  <c:v>USE</c:v>
                </c:pt>
              </c:strCache>
            </c:strRef>
          </c:cat>
          <c:val>
            <c:numRef>
              <c:f>Sheet1!$B$16:$G$16</c:f>
              <c:numCache>
                <c:formatCode>General</c:formatCode>
                <c:ptCount val="6"/>
                <c:pt idx="0">
                  <c:v>1</c:v>
                </c:pt>
                <c:pt idx="1">
                  <c:v>1</c:v>
                </c:pt>
                <c:pt idx="2">
                  <c:v>1</c:v>
                </c:pt>
                <c:pt idx="3">
                  <c:v>1</c:v>
                </c:pt>
                <c:pt idx="4">
                  <c:v>1</c:v>
                </c:pt>
                <c:pt idx="5">
                  <c:v>1</c:v>
                </c:pt>
              </c:numCache>
            </c:numRef>
          </c:val>
          <c:smooth val="0"/>
          <c:extLst>
            <c:ext xmlns:c16="http://schemas.microsoft.com/office/drawing/2014/chart" uri="{C3380CC4-5D6E-409C-BE32-E72D297353CC}">
              <c16:uniqueId val="{0000000A-C133-46E4-8B94-DF278B5DC39E}"/>
            </c:ext>
          </c:extLst>
        </c:ser>
        <c:dLbls>
          <c:showLegendKey val="0"/>
          <c:showVal val="0"/>
          <c:showCatName val="0"/>
          <c:showSerName val="0"/>
          <c:showPercent val="0"/>
          <c:showBubbleSize val="0"/>
        </c:dLbls>
        <c:marker val="1"/>
        <c:smooth val="0"/>
        <c:axId val="165061359"/>
        <c:axId val="55473199"/>
      </c:lineChart>
      <c:catAx>
        <c:axId val="165061359"/>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55473199"/>
        <c:crosses val="autoZero"/>
        <c:auto val="1"/>
        <c:lblAlgn val="ctr"/>
        <c:lblOffset val="100"/>
        <c:noMultiLvlLbl val="0"/>
      </c:catAx>
      <c:valAx>
        <c:axId val="55473199"/>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crossAx val="165061359"/>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DE"/>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DE"/>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omments/modernComment_229_38F0F846.xml><?xml version="1.0" encoding="utf-8"?>
<p188:cmLst xmlns:a="http://schemas.openxmlformats.org/drawingml/2006/main" xmlns:r="http://schemas.openxmlformats.org/officeDocument/2006/relationships" xmlns:p188="http://schemas.microsoft.com/office/powerpoint/2018/8/main">
  <p188:cm id="{8BCF7434-2177-4E06-807E-C495ECF1389E}" authorId="{8E57BE73-49A9-768B-1241-97CA6EBA9E23}" status="resolved" created="2023-06-29T17:03:01.511" complete="100000">
    <ac:txMkLst xmlns:ac="http://schemas.microsoft.com/office/drawing/2013/main/command">
      <pc:docMk xmlns:pc="http://schemas.microsoft.com/office/powerpoint/2013/main/command"/>
      <pc:sldMk xmlns:pc="http://schemas.microsoft.com/office/powerpoint/2013/main/command" cId="955316294" sldId="553"/>
      <ac:spMk id="49" creationId="{37DB4B7F-6E39-4A0F-A94F-AB4E09A47895}"/>
      <ac:txMk cp="0" len="53">
        <ac:context len="54" hash="2363053361"/>
      </ac:txMk>
    </ac:txMkLst>
    <p188:pos x="3917673" y="256760"/>
    <p188:txBody>
      <a:bodyPr/>
      <a:lstStyle/>
      <a:p>
        <a:r>
          <a:rPr lang="de-DE"/>
          <a:t>Font here is smaller than the others</a:t>
        </a:r>
      </a:p>
    </p188:txBody>
  </p188:cm>
</p188:cmLst>
</file>

<file path=ppt/comments/modernComment_485_1D84C706.xml><?xml version="1.0" encoding="utf-8"?>
<p188:cmLst xmlns:a="http://schemas.openxmlformats.org/drawingml/2006/main" xmlns:r="http://schemas.openxmlformats.org/officeDocument/2006/relationships" xmlns:p188="http://schemas.microsoft.com/office/powerpoint/2018/8/main">
  <p188:cm id="{8C212F93-AC30-465A-A77A-8594EADC7899}" authorId="{8E57BE73-49A9-768B-1241-97CA6EBA9E23}" status="resolved" created="2023-06-29T17:08:48.727" complete="100000">
    <ac:deMkLst xmlns:ac="http://schemas.microsoft.com/office/drawing/2013/main/command">
      <pc:docMk xmlns:pc="http://schemas.microsoft.com/office/powerpoint/2013/main/command"/>
      <pc:sldMk xmlns:pc="http://schemas.microsoft.com/office/powerpoint/2013/main/command" cId="495240966" sldId="1157"/>
      <ac:picMk id="4" creationId="{DDB42AD5-6F10-3F52-1EF3-352058BF4C0C}"/>
    </ac:deMkLst>
    <p188:replyLst>
      <p188:reply id="{A4B8E767-0B6A-42AF-8D01-8B04FC8F26E6}" authorId="{0829C1B1-0F3E-96E8-BEC2-E3588018F139}" created="2023-06-30T06:12:12.088">
        <p188:txBody>
          <a:bodyPr/>
          <a:lstStyle/>
          <a:p>
            <a:r>
              <a:rPr lang="en-DE"/>
              <a:t>True</a:t>
            </a:r>
          </a:p>
        </p188:txBody>
      </p188:reply>
    </p188:replyLst>
    <p188:txBody>
      <a:bodyPr/>
      <a:lstStyle/>
      <a:p>
        <a:r>
          <a:rPr lang="de-DE"/>
          <a:t>Only slides which has these images. Maybe remove?</a:t>
        </a:r>
      </a:p>
    </p188:txBody>
  </p188:cm>
</p188:cmLst>
</file>

<file path=ppt/comments/modernComment_489_80DD9F02.xml><?xml version="1.0" encoding="utf-8"?>
<p188:cmLst xmlns:a="http://schemas.openxmlformats.org/drawingml/2006/main" xmlns:r="http://schemas.openxmlformats.org/officeDocument/2006/relationships" xmlns:p188="http://schemas.microsoft.com/office/powerpoint/2018/8/main">
  <p188:cm id="{0EC1705D-A4F3-4479-B263-A0D2E28F407E}" authorId="{8E57BE73-49A9-768B-1241-97CA6EBA9E23}" status="resolved" created="2023-06-29T17:09:55.589" complete="100000">
    <ac:txMkLst xmlns:ac="http://schemas.microsoft.com/office/drawing/2013/main/command">
      <pc:docMk xmlns:pc="http://schemas.microsoft.com/office/powerpoint/2013/main/command"/>
      <pc:sldMk xmlns:pc="http://schemas.microsoft.com/office/powerpoint/2013/main/command" cId="2162007810" sldId="1161"/>
      <ac:spMk id="4" creationId="{2E9B2767-64B5-C911-344B-98A772A6E04E}"/>
      <ac:txMk cp="0" len="18">
        <ac:context len="19" hash="3259194085"/>
      </ac:txMk>
    </ac:txMkLst>
    <p188:pos x="4774406" y="267890"/>
    <p188:replyLst>
      <p188:reply id="{5AB4A0A0-9A8C-4EC1-B4A3-C13BAE9A365A}" authorId="{0829C1B1-0F3E-96E8-BEC2-E3588018F139}" created="2023-06-30T06:14:53.615">
        <p188:txBody>
          <a:bodyPr/>
          <a:lstStyle/>
          <a:p>
            <a:r>
              <a:rPr lang="en-DE"/>
              <a:t>Most likely. IF time I'll go over it. I left it not hidden so I can pull it off if time allows</a:t>
            </a:r>
          </a:p>
        </p188:txBody>
      </p188:reply>
    </p188:replyLst>
    <p188:txBody>
      <a:bodyPr/>
      <a:lstStyle/>
      <a:p>
        <a:r>
          <a:rPr lang="de-DE"/>
          <a:t>Will this content be hidden?</a:t>
        </a:r>
      </a:p>
    </p188:txBody>
  </p188:cm>
</p188:cmLst>
</file>

<file path=ppt/comments/modernComment_94E_A63DE972.xml><?xml version="1.0" encoding="utf-8"?>
<p188:cmLst xmlns:a="http://schemas.openxmlformats.org/drawingml/2006/main" xmlns:r="http://schemas.openxmlformats.org/officeDocument/2006/relationships" xmlns:p188="http://schemas.microsoft.com/office/powerpoint/2018/8/main">
  <p188:cm id="{384796AF-6DE1-4399-B835-C6202F452373}" authorId="{8E57BE73-49A9-768B-1241-97CA6EBA9E23}" status="resolved" created="2023-06-29T17:04:34.530" complete="100000">
    <ac:txMkLst xmlns:ac="http://schemas.microsoft.com/office/drawing/2013/main/command">
      <pc:docMk xmlns:pc="http://schemas.microsoft.com/office/powerpoint/2013/main/command"/>
      <pc:sldMk xmlns:pc="http://schemas.microsoft.com/office/powerpoint/2013/main/command" cId="2789075314" sldId="2382"/>
      <ac:spMk id="6" creationId="{EC447E22-2D63-31CB-7F37-0187A6131FEB}"/>
      <ac:txMk cp="70" len="27">
        <ac:context len="315" hash="792198715"/>
      </ac:txMk>
    </ac:txMkLst>
    <p188:pos x="2832339" y="1265207"/>
    <p188:txBody>
      <a:bodyPr/>
      <a:lstStyle/>
      <a:p>
        <a:r>
          <a:rPr lang="de-DE"/>
          <a:t>Isn't it Autoencoder and Autoregressor?</a:t>
        </a:r>
      </a:p>
    </p188:txBody>
  </p188:cm>
  <p188:cm id="{2923EEC5-33CC-4B53-B883-DA3F610C2089}" authorId="{8E57BE73-49A9-768B-1241-97CA6EBA9E23}" status="resolved" created="2023-06-29T17:05:13.954" complete="100000">
    <ac:txMkLst xmlns:ac="http://schemas.microsoft.com/office/drawing/2013/main/command">
      <pc:docMk xmlns:pc="http://schemas.microsoft.com/office/powerpoint/2013/main/command"/>
      <pc:sldMk xmlns:pc="http://schemas.microsoft.com/office/powerpoint/2013/main/command" cId="2789075314" sldId="2382"/>
      <ac:spMk id="6" creationId="{EC447E22-2D63-31CB-7F37-0187A6131FEB}"/>
      <ac:txMk cp="308" len="1">
        <ac:context len="315" hash="792198715"/>
      </ac:txMk>
    </ac:txMkLst>
    <p188:pos x="3893343" y="3071812"/>
    <p188:txBody>
      <a:bodyPr/>
      <a:lstStyle/>
      <a:p>
        <a:r>
          <a:rPr lang="de-DE"/>
          <a:t>Introduce acronym (LLMs)?</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BE8CE7C-9E21-4324-AB23-5F90143114C7}" type="datetimeFigureOut">
              <a:rPr lang="en-DE" smtClean="0"/>
              <a:t>24/09/2023</a:t>
            </a:fld>
            <a:endParaRPr lang="en-D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D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DB31D4-3675-42ED-9E77-BABF9EFC1F49}" type="slidenum">
              <a:rPr lang="en-DE" smtClean="0"/>
              <a:t>‹#›</a:t>
            </a:fld>
            <a:endParaRPr lang="en-DE"/>
          </a:p>
        </p:txBody>
      </p:sp>
    </p:spTree>
    <p:extLst>
      <p:ext uri="{BB962C8B-B14F-4D97-AF65-F5344CB8AC3E}">
        <p14:creationId xmlns:p14="http://schemas.microsoft.com/office/powerpoint/2010/main" val="3308900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paperswithcode.com/dataset/glue" TargetMode="External"/><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https://gluebenchmarkcom/leaderboard" TargetMode="External"/><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gluebenchmarkcom/leaderboard" TargetMode="External"/><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a:t>
            </a:fld>
            <a:endParaRPr lang="de-DE"/>
          </a:p>
        </p:txBody>
      </p:sp>
    </p:spTree>
    <p:extLst>
      <p:ext uri="{BB962C8B-B14F-4D97-AF65-F5344CB8AC3E}">
        <p14:creationId xmlns:p14="http://schemas.microsoft.com/office/powerpoint/2010/main" val="31999303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14969334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2017 – Transformers?</a:t>
            </a:r>
            <a:endParaRPr lang="en-DE"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132</a:t>
            </a:fld>
            <a:endParaRPr lang="de-DE"/>
          </a:p>
        </p:txBody>
      </p:sp>
    </p:spTree>
    <p:extLst>
      <p:ext uri="{BB962C8B-B14F-4D97-AF65-F5344CB8AC3E}">
        <p14:creationId xmlns:p14="http://schemas.microsoft.com/office/powerpoint/2010/main" val="21225617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133</a:t>
            </a:fld>
            <a:endParaRPr lang="de-DE"/>
          </a:p>
        </p:txBody>
      </p:sp>
    </p:spTree>
    <p:extLst>
      <p:ext uri="{BB962C8B-B14F-4D97-AF65-F5344CB8AC3E}">
        <p14:creationId xmlns:p14="http://schemas.microsoft.com/office/powerpoint/2010/main" val="187288331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134</a:t>
            </a:fld>
            <a:endParaRPr lang="de-DE"/>
          </a:p>
        </p:txBody>
      </p:sp>
    </p:spTree>
    <p:extLst>
      <p:ext uri="{BB962C8B-B14F-4D97-AF65-F5344CB8AC3E}">
        <p14:creationId xmlns:p14="http://schemas.microsoft.com/office/powerpoint/2010/main" val="82347092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135</a:t>
            </a:fld>
            <a:endParaRPr lang="de-DE"/>
          </a:p>
        </p:txBody>
      </p:sp>
    </p:spTree>
    <p:extLst>
      <p:ext uri="{BB962C8B-B14F-4D97-AF65-F5344CB8AC3E}">
        <p14:creationId xmlns:p14="http://schemas.microsoft.com/office/powerpoint/2010/main" val="19406358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136</a:t>
            </a:fld>
            <a:endParaRPr lang="de-DE"/>
          </a:p>
        </p:txBody>
      </p:sp>
    </p:spTree>
    <p:extLst>
      <p:ext uri="{BB962C8B-B14F-4D97-AF65-F5344CB8AC3E}">
        <p14:creationId xmlns:p14="http://schemas.microsoft.com/office/powerpoint/2010/main" val="95588983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137</a:t>
            </a:fld>
            <a:endParaRPr lang="de-DE"/>
          </a:p>
        </p:txBody>
      </p:sp>
    </p:spTree>
    <p:extLst>
      <p:ext uri="{BB962C8B-B14F-4D97-AF65-F5344CB8AC3E}">
        <p14:creationId xmlns:p14="http://schemas.microsoft.com/office/powerpoint/2010/main" val="103157575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218da03fb3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2218da03fb3_1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If we look at industry presence from the lens of career stage, for ACL 2022, we see that students have more monetary connections with industry (74% of them) compared to faculty (66% of them).</a:t>
            </a:r>
            <a:endParaRPr/>
          </a:p>
          <a:p>
            <a:pPr marL="0" lvl="0" indent="0" algn="l" rtl="0">
              <a:spcBef>
                <a:spcPts val="0"/>
              </a:spcBef>
              <a:spcAft>
                <a:spcPts val="0"/>
              </a:spcAft>
              <a:buNone/>
            </a:pPr>
            <a:endParaRPr/>
          </a:p>
          <a:p>
            <a:pPr marL="0" lvl="0" indent="0" algn="l" rtl="0">
              <a:spcBef>
                <a:spcPts val="0"/>
              </a:spcBef>
              <a:spcAft>
                <a:spcPts val="0"/>
              </a:spcAft>
              <a:buNone/>
            </a:pPr>
            <a:r>
              <a:rPr lang="en-US"/>
              <a:t>Within geographic regions, we see that more US faculty and students have these connections than Chinese faculty and students who in turn have more of these connections compared to European faculty and students.</a:t>
            </a:r>
            <a:endParaRPr/>
          </a:p>
          <a:p>
            <a:pPr marL="0" lvl="0" indent="0" algn="l" rtl="0">
              <a:spcBef>
                <a:spcPts val="0"/>
              </a:spcBef>
              <a:spcAft>
                <a:spcPts val="0"/>
              </a:spcAft>
              <a:buNone/>
            </a:pPr>
            <a:endParaRPr/>
          </a:p>
          <a:p>
            <a:pPr marL="0" lvl="0" indent="0" algn="l" rtl="0">
              <a:spcBef>
                <a:spcPts val="0"/>
              </a:spcBef>
              <a:spcAft>
                <a:spcPts val="0"/>
              </a:spcAft>
              <a:buNone/>
            </a:pPr>
            <a:r>
              <a:rPr lang="en-US"/>
              <a:t>We’d also like to highlight that while the portion of EU faculty with industry connections is about half of US faculty, the gap is much smaller when looking at students, possibly indicating a future trend.</a:t>
            </a:r>
            <a:endParaRPr/>
          </a:p>
        </p:txBody>
      </p:sp>
      <p:sp>
        <p:nvSpPr>
          <p:cNvPr id="225" name="Google Shape;225;g2218da03fb3_1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138</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139</a:t>
            </a:fld>
            <a:endParaRPr lang="de-DE"/>
          </a:p>
        </p:txBody>
      </p:sp>
    </p:spTree>
    <p:extLst>
      <p:ext uri="{BB962C8B-B14F-4D97-AF65-F5344CB8AC3E}">
        <p14:creationId xmlns:p14="http://schemas.microsoft.com/office/powerpoint/2010/main" val="38722091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56fc9397e2_0_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256fc9397e2_0_5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We also looked at the collaborations between industry and academia.</a:t>
            </a:r>
            <a:endParaRPr/>
          </a:p>
          <a:p>
            <a:pPr marL="0" lvl="0" indent="0" algn="l" rtl="0">
              <a:spcBef>
                <a:spcPts val="0"/>
              </a:spcBef>
              <a:spcAft>
                <a:spcPts val="0"/>
              </a:spcAft>
              <a:buNone/>
            </a:pPr>
            <a:r>
              <a:rPr lang="en-US"/>
              <a:t>Strong collaborations exist, for example, between Microsoft and University of Washington or Salesforce and NTU.</a:t>
            </a:r>
            <a:endParaRPr/>
          </a:p>
          <a:p>
            <a:pPr marL="0" lvl="0" indent="0" algn="l" rtl="0">
              <a:spcBef>
                <a:spcPts val="0"/>
              </a:spcBef>
              <a:spcAft>
                <a:spcPts val="0"/>
              </a:spcAft>
              <a:buNone/>
            </a:pPr>
            <a:endParaRPr/>
          </a:p>
          <a:p>
            <a:pPr marL="0" lvl="0" indent="0" algn="l" rtl="0">
              <a:spcBef>
                <a:spcPts val="0"/>
              </a:spcBef>
              <a:spcAft>
                <a:spcPts val="0"/>
              </a:spcAft>
              <a:buNone/>
            </a:pPr>
            <a:r>
              <a:rPr lang="en-US"/>
              <a:t>These can often be explained through geographic proximity, like Microsoft’s headquarter in Redmond near Seattle which is the home of University of Washington.</a:t>
            </a:r>
            <a:endParaRPr/>
          </a:p>
          <a:p>
            <a:pPr marL="0" lvl="0" indent="0" algn="l" rtl="0">
              <a:spcBef>
                <a:spcPts val="0"/>
              </a:spcBef>
              <a:spcAft>
                <a:spcPts val="0"/>
              </a:spcAft>
              <a:buNone/>
            </a:pPr>
            <a:r>
              <a:rPr lang="en-US"/>
              <a:t>Smaller universities from cities without big tech presence often don’t have these collaborations.</a:t>
            </a:r>
            <a:endParaRPr/>
          </a:p>
        </p:txBody>
      </p:sp>
      <p:sp>
        <p:nvSpPr>
          <p:cNvPr id="244" name="Google Shape;244;g256fc9397e2_0_5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140</a:t>
            </a:fld>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141</a:t>
            </a:fld>
            <a:endParaRPr lang="de-DE"/>
          </a:p>
        </p:txBody>
      </p:sp>
    </p:spTree>
    <p:extLst>
      <p:ext uri="{BB962C8B-B14F-4D97-AF65-F5344CB8AC3E}">
        <p14:creationId xmlns:p14="http://schemas.microsoft.com/office/powerpoint/2010/main" val="210713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14094267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142</a:t>
            </a:fld>
            <a:endParaRPr lang="de-DE"/>
          </a:p>
        </p:txBody>
      </p:sp>
    </p:spTree>
    <p:extLst>
      <p:ext uri="{BB962C8B-B14F-4D97-AF65-F5344CB8AC3E}">
        <p14:creationId xmlns:p14="http://schemas.microsoft.com/office/powerpoint/2010/main" val="362417783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143</a:t>
            </a:fld>
            <a:endParaRPr lang="de-DE"/>
          </a:p>
        </p:txBody>
      </p:sp>
    </p:spTree>
    <p:extLst>
      <p:ext uri="{BB962C8B-B14F-4D97-AF65-F5344CB8AC3E}">
        <p14:creationId xmlns:p14="http://schemas.microsoft.com/office/powerpoint/2010/main" val="113379326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144</a:t>
            </a:fld>
            <a:endParaRPr lang="de-DE"/>
          </a:p>
        </p:txBody>
      </p:sp>
    </p:spTree>
    <p:extLst>
      <p:ext uri="{BB962C8B-B14F-4D97-AF65-F5344CB8AC3E}">
        <p14:creationId xmlns:p14="http://schemas.microsoft.com/office/powerpoint/2010/main" val="134209288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145</a:t>
            </a:fld>
            <a:endParaRPr lang="de-DE"/>
          </a:p>
        </p:txBody>
      </p:sp>
    </p:spTree>
    <p:extLst>
      <p:ext uri="{BB962C8B-B14F-4D97-AF65-F5344CB8AC3E}">
        <p14:creationId xmlns:p14="http://schemas.microsoft.com/office/powerpoint/2010/main" val="2852000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146</a:t>
            </a:fld>
            <a:endParaRPr lang="de-DE"/>
          </a:p>
        </p:txBody>
      </p:sp>
    </p:spTree>
    <p:extLst>
      <p:ext uri="{BB962C8B-B14F-4D97-AF65-F5344CB8AC3E}">
        <p14:creationId xmlns:p14="http://schemas.microsoft.com/office/powerpoint/2010/main" val="2407639466"/>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149</a:t>
            </a:fld>
            <a:endParaRPr lang="de-DE"/>
          </a:p>
        </p:txBody>
      </p:sp>
    </p:spTree>
    <p:extLst>
      <p:ext uri="{BB962C8B-B14F-4D97-AF65-F5344CB8AC3E}">
        <p14:creationId xmlns:p14="http://schemas.microsoft.com/office/powerpoint/2010/main" val="715685109"/>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150</a:t>
            </a:fld>
            <a:endParaRPr lang="de-DE"/>
          </a:p>
        </p:txBody>
      </p:sp>
    </p:spTree>
    <p:extLst>
      <p:ext uri="{BB962C8B-B14F-4D97-AF65-F5344CB8AC3E}">
        <p14:creationId xmlns:p14="http://schemas.microsoft.com/office/powerpoint/2010/main" val="109413268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151</a:t>
            </a:fld>
            <a:endParaRPr lang="de-DE"/>
          </a:p>
        </p:txBody>
      </p:sp>
    </p:spTree>
    <p:extLst>
      <p:ext uri="{BB962C8B-B14F-4D97-AF65-F5344CB8AC3E}">
        <p14:creationId xmlns:p14="http://schemas.microsoft.com/office/powerpoint/2010/main" val="352419267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152</a:t>
            </a:fld>
            <a:endParaRPr lang="de-DE"/>
          </a:p>
        </p:txBody>
      </p:sp>
    </p:spTree>
    <p:extLst>
      <p:ext uri="{BB962C8B-B14F-4D97-AF65-F5344CB8AC3E}">
        <p14:creationId xmlns:p14="http://schemas.microsoft.com/office/powerpoint/2010/main" val="184830910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RG65, MC28, WS353, MEN, SimLex999, SCWS</a:t>
            </a:r>
          </a:p>
        </p:txBody>
      </p:sp>
      <p:sp>
        <p:nvSpPr>
          <p:cNvPr id="4" name="Slide Number Placeholder 3"/>
          <p:cNvSpPr>
            <a:spLocks noGrp="1"/>
          </p:cNvSpPr>
          <p:nvPr>
            <p:ph type="sldNum" sz="quarter" idx="5"/>
          </p:nvPr>
        </p:nvSpPr>
        <p:spPr/>
        <p:txBody>
          <a:bodyPr/>
          <a:lstStyle/>
          <a:p>
            <a:fld id="{0A9A32CE-79EA-4318-80AF-4528CE357DDF}" type="slidenum">
              <a:rPr lang="de-DE" smtClean="0"/>
              <a:pPr/>
              <a:t>153</a:t>
            </a:fld>
            <a:endParaRPr lang="de-DE"/>
          </a:p>
        </p:txBody>
      </p:sp>
    </p:spTree>
    <p:extLst>
      <p:ext uri="{BB962C8B-B14F-4D97-AF65-F5344CB8AC3E}">
        <p14:creationId xmlns:p14="http://schemas.microsoft.com/office/powerpoint/2010/main" val="32343050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3378227171"/>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solidFill>
                  <a:srgbClr val="000000"/>
                </a:solidFill>
                <a:latin typeface="ACPMH A+ Gulliver"/>
              </a:rPr>
              <a:t>Spearman correlation score ( </a:t>
            </a:r>
            <a:r>
              <a:rPr lang="en-US" sz="1800" b="0" i="0" u="none" strike="noStrike" baseline="0">
                <a:solidFill>
                  <a:srgbClr val="000000"/>
                </a:solidFill>
                <a:latin typeface="ACPNM P+ RMTMI"/>
              </a:rPr>
              <a:t>ρ</a:t>
            </a:r>
            <a:r>
              <a:rPr lang="en-US" sz="1800" b="0" i="0" u="none" strike="noStrike" baseline="0">
                <a:solidFill>
                  <a:srgbClr val="000000"/>
                </a:solidFill>
                <a:latin typeface="ACPMH A+ Gulliver"/>
              </a:rPr>
              <a:t>) on WordSim353 benchmark. </a:t>
            </a:r>
            <a:r>
              <a:rPr lang="en-US" sz="1800" b="0" i="0" u="none" strike="noStrike" baseline="0">
                <a:solidFill>
                  <a:srgbClr val="0080AC"/>
                </a:solidFill>
                <a:latin typeface="ACPMH A+ Gulliver"/>
              </a:rPr>
              <a:t>Huang et al. (2012) </a:t>
            </a:r>
            <a:r>
              <a:rPr lang="en-US" sz="1800" b="0" i="0" u="none" strike="noStrike" baseline="0">
                <a:solidFill>
                  <a:srgbClr val="000000"/>
                </a:solidFill>
                <a:latin typeface="ACPMH A+ Gulliver"/>
              </a:rPr>
              <a:t>results were re- ported by </a:t>
            </a:r>
            <a:r>
              <a:rPr lang="en-US" sz="1800" b="0" i="0" u="none" strike="noStrike" baseline="0" err="1">
                <a:solidFill>
                  <a:srgbClr val="0080AC"/>
                </a:solidFill>
                <a:latin typeface="ACPMH A+ Gulliver"/>
              </a:rPr>
              <a:t>Neelakantan</a:t>
            </a:r>
            <a:r>
              <a:rPr lang="en-US" sz="1800" b="0" i="0" u="none" strike="noStrike" baseline="0">
                <a:solidFill>
                  <a:srgbClr val="0080AC"/>
                </a:solidFill>
                <a:latin typeface="ACPMH A+ Gulliver"/>
              </a:rPr>
              <a:t> et al. (2014) </a:t>
            </a:r>
            <a:r>
              <a:rPr lang="en-US" sz="1800" b="0" i="0" u="none" strike="noStrike" baseline="0">
                <a:solidFill>
                  <a:srgbClr val="000000"/>
                </a:solidFill>
                <a:latin typeface="ACPMH A+ Gulliver"/>
              </a:rPr>
              <a:t>. Highest results reported in </a:t>
            </a:r>
            <a:r>
              <a:rPr lang="en-US" sz="1800" b="1" i="0" u="none" strike="noStrike" baseline="0">
                <a:solidFill>
                  <a:srgbClr val="000000"/>
                </a:solidFill>
                <a:latin typeface="ACPNH P+ Gulliver"/>
              </a:rPr>
              <a:t>bold </a:t>
            </a:r>
            <a:r>
              <a:rPr lang="en-US" sz="1800" b="0" i="0" u="none" strike="noStrike" baseline="0">
                <a:solidFill>
                  <a:srgbClr val="000000"/>
                </a:solidFill>
                <a:latin typeface="ACPMH A+ Gulliver"/>
              </a:rPr>
              <a:t>face. (left)</a:t>
            </a:r>
          </a:p>
          <a:p>
            <a:r>
              <a:rPr lang="en-US" sz="1800" b="0" i="0" u="none" strike="noStrike" baseline="0">
                <a:solidFill>
                  <a:srgbClr val="000000"/>
                </a:solidFill>
                <a:latin typeface="ACPMH A+ Gulliver"/>
              </a:rPr>
              <a:t>Spearman correlation score on MC28 benchmark. Highest results reported in </a:t>
            </a:r>
            <a:r>
              <a:rPr lang="en-US" sz="1800" b="1" i="0" u="none" strike="noStrike" baseline="0">
                <a:solidFill>
                  <a:srgbClr val="000000"/>
                </a:solidFill>
                <a:latin typeface="ACPNH P+ Gulliver"/>
              </a:rPr>
              <a:t>bold </a:t>
            </a:r>
            <a:r>
              <a:rPr lang="en-US" sz="1800" b="0" i="0" u="none" strike="noStrike" baseline="0">
                <a:solidFill>
                  <a:srgbClr val="000000"/>
                </a:solidFill>
                <a:latin typeface="ACPMH A+ Gulliver"/>
              </a:rPr>
              <a:t>face.  (middle)</a:t>
            </a:r>
          </a:p>
          <a:p>
            <a:endParaRPr lang="en-US" sz="1800" b="0" i="0" u="none" strike="noStrike" baseline="0">
              <a:solidFill>
                <a:srgbClr val="000000"/>
              </a:solidFill>
              <a:latin typeface="ACPMH A+ Gulliver"/>
            </a:endParaRPr>
          </a:p>
          <a:p>
            <a:r>
              <a:rPr lang="en-US" sz="1800" b="0" i="0" u="none" strike="noStrike" baseline="0">
                <a:solidFill>
                  <a:srgbClr val="000000"/>
                </a:solidFill>
                <a:latin typeface="ACPMH A+ Gulliver"/>
              </a:rPr>
              <a:t>Spearman correlation score ( </a:t>
            </a:r>
            <a:r>
              <a:rPr lang="en-US" sz="1800" b="0" i="0" u="none" strike="noStrike" baseline="0">
                <a:solidFill>
                  <a:srgbClr val="000000"/>
                </a:solidFill>
                <a:latin typeface="ACPNM P+ RMTMI"/>
              </a:rPr>
              <a:t>ρ</a:t>
            </a:r>
            <a:r>
              <a:rPr lang="en-US" sz="1800" b="0" i="0" u="none" strike="noStrike" baseline="0">
                <a:solidFill>
                  <a:srgbClr val="000000"/>
                </a:solidFill>
                <a:latin typeface="ACPMH A+ Gulliver"/>
              </a:rPr>
              <a:t>) on SCWS bench- mark. </a:t>
            </a:r>
            <a:r>
              <a:rPr lang="en-US" sz="1800" b="0" i="0" u="none" strike="noStrike" baseline="0">
                <a:solidFill>
                  <a:srgbClr val="0080AC"/>
                </a:solidFill>
                <a:latin typeface="ACPMH A+ Gulliver"/>
              </a:rPr>
              <a:t>Huang et al. (2012) </a:t>
            </a:r>
            <a:r>
              <a:rPr lang="en-US" sz="1800" b="0" i="0" u="none" strike="noStrike" baseline="0">
                <a:solidFill>
                  <a:srgbClr val="000000"/>
                </a:solidFill>
                <a:latin typeface="ACPMH A+ Gulliver"/>
              </a:rPr>
              <a:t>results were reported by </a:t>
            </a:r>
            <a:r>
              <a:rPr lang="en-US" sz="1800" b="0" i="0" u="none" strike="noStrike" baseline="0" err="1">
                <a:solidFill>
                  <a:srgbClr val="0080AC"/>
                </a:solidFill>
                <a:latin typeface="ACPMH A+ Gulliver"/>
              </a:rPr>
              <a:t>Neelakantan</a:t>
            </a:r>
            <a:r>
              <a:rPr lang="en-US" sz="1800" b="0" i="0" u="none" strike="noStrike" baseline="0">
                <a:solidFill>
                  <a:srgbClr val="0080AC"/>
                </a:solidFill>
                <a:latin typeface="ACPMH A+ Gulliver"/>
              </a:rPr>
              <a:t> et al. (2014) </a:t>
            </a:r>
            <a:r>
              <a:rPr lang="en-US" sz="1800" b="0" i="0" u="none" strike="noStrike" baseline="0">
                <a:solidFill>
                  <a:srgbClr val="000000"/>
                </a:solidFill>
                <a:latin typeface="ACPMH A+ Gulliver"/>
              </a:rPr>
              <a:t>. Highest results reported in </a:t>
            </a:r>
            <a:r>
              <a:rPr lang="en-US" sz="1800" b="1" i="0" u="none" strike="noStrike" baseline="0">
                <a:solidFill>
                  <a:srgbClr val="000000"/>
                </a:solidFill>
                <a:latin typeface="ACPNH P+ Gulliver"/>
              </a:rPr>
              <a:t>bold </a:t>
            </a:r>
            <a:r>
              <a:rPr lang="en-US" sz="1800" b="0" i="0" u="none" strike="noStrike" baseline="0">
                <a:solidFill>
                  <a:srgbClr val="000000"/>
                </a:solidFill>
                <a:latin typeface="ACPMH A+ Gulliver"/>
              </a:rPr>
              <a:t>face.  (right)</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154</a:t>
            </a:fld>
            <a:endParaRPr lang="en-DE"/>
          </a:p>
        </p:txBody>
      </p:sp>
    </p:spTree>
    <p:extLst>
      <p:ext uri="{BB962C8B-B14F-4D97-AF65-F5344CB8AC3E}">
        <p14:creationId xmlns:p14="http://schemas.microsoft.com/office/powerpoint/2010/main" val="197726114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Results of </a:t>
            </a:r>
            <a:r>
              <a:rPr lang="en-US" sz="1800" b="0" i="0" u="none" strike="noStrike" baseline="0" err="1">
                <a:latin typeface="NimbusRomNo9L-Regu"/>
              </a:rPr>
              <a:t>SciBERT</a:t>
            </a:r>
            <a:r>
              <a:rPr lang="en-US" sz="1800" b="0" i="0" u="none" strike="noStrike" baseline="0">
                <a:latin typeface="NimbusRomNo9L-Regu"/>
              </a:rPr>
              <a:t> on ACL Anthology and CORD-19 datasets per label class, number of</a:t>
            </a:r>
          </a:p>
          <a:p>
            <a:pPr algn="l"/>
            <a:r>
              <a:rPr lang="en-US" sz="1800" b="0" i="0" u="none" strike="noStrike" baseline="0">
                <a:latin typeface="NimbusRomNo9L-Regu"/>
              </a:rPr>
              <a:t>samples available (test set), F1-score (with standard deviation), precision, and recall.</a:t>
            </a:r>
          </a:p>
          <a:p>
            <a:pPr algn="l"/>
            <a:endParaRPr lang="en-US" sz="1800" b="0" i="0" u="none" strike="noStrike" baseline="0">
              <a:latin typeface="NimbusRomNo9L-Regu"/>
            </a:endParaRPr>
          </a:p>
          <a:p>
            <a:pPr algn="l"/>
            <a:r>
              <a:rPr lang="en-US" sz="1800" b="0" i="0" u="none" strike="noStrike" baseline="0">
                <a:latin typeface="NimbusRomNo9L-Regu"/>
              </a:rPr>
              <a:t>Arman Cohan, Sergey Feldman, </a:t>
            </a:r>
            <a:r>
              <a:rPr lang="en-US" sz="1800" b="0" i="0" u="none" strike="noStrike" baseline="0" err="1">
                <a:latin typeface="NimbusRomNo9L-Regu"/>
              </a:rPr>
              <a:t>Iz</a:t>
            </a:r>
            <a:r>
              <a:rPr lang="en-US" sz="1800" b="0" i="0" u="none" strike="noStrike" baseline="0">
                <a:latin typeface="NimbusRomNo9L-Regu"/>
              </a:rPr>
              <a:t> </a:t>
            </a:r>
            <a:r>
              <a:rPr lang="en-US" sz="1800" b="0" i="0" u="none" strike="noStrike" baseline="0" err="1">
                <a:latin typeface="NimbusRomNo9L-Regu"/>
              </a:rPr>
              <a:t>Beltagy</a:t>
            </a:r>
            <a:r>
              <a:rPr lang="en-US" sz="1800" b="0" i="0" u="none" strike="noStrike" baseline="0">
                <a:latin typeface="NimbusRomNo9L-Regu"/>
              </a:rPr>
              <a:t>, Doug Downey, and Daniel </a:t>
            </a:r>
            <a:r>
              <a:rPr lang="en-US" sz="1800" b="0" i="0" u="none" strike="noStrike" baseline="0" err="1">
                <a:latin typeface="NimbusRomNo9L-Regu"/>
              </a:rPr>
              <a:t>S.Weld</a:t>
            </a:r>
            <a:r>
              <a:rPr lang="en-US" sz="1800" b="0" i="0" u="none" strike="noStrike" baseline="0">
                <a:latin typeface="NimbusRomNo9L-Regu"/>
              </a:rPr>
              <a:t>. 2020. SPECTER: Document-level</a:t>
            </a:r>
          </a:p>
          <a:p>
            <a:pPr algn="l"/>
            <a:r>
              <a:rPr lang="en-US" sz="1800" b="0" i="0" u="none" strike="noStrike" baseline="0">
                <a:latin typeface="NimbusRomNo9L-Regu"/>
              </a:rPr>
              <a:t>Representation Learning using Citation-informed Transformers. In </a:t>
            </a:r>
            <a:r>
              <a:rPr lang="en-US" sz="1800" b="0" i="0" u="none" strike="noStrike" baseline="0">
                <a:latin typeface="NimbusRomNo9L-ReguItal"/>
              </a:rPr>
              <a:t>Proceedings of the 58th Annual Meeting of</a:t>
            </a:r>
          </a:p>
          <a:p>
            <a:pPr algn="l"/>
            <a:r>
              <a:rPr lang="en-US" sz="1800" b="0" i="0" u="none" strike="noStrike" baseline="0">
                <a:latin typeface="NimbusRomNo9L-ReguItal"/>
              </a:rPr>
              <a:t>the Association for Computational Linguistics (ACL)</a:t>
            </a:r>
            <a:r>
              <a:rPr lang="en-US" sz="1800" b="0" i="0" u="none" strike="noStrike" baseline="0">
                <a:latin typeface="NimbusRomNo9L-Regu"/>
              </a:rPr>
              <a:t>.</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156</a:t>
            </a:fld>
            <a:endParaRPr lang="en-DE"/>
          </a:p>
        </p:txBody>
      </p:sp>
    </p:spTree>
    <p:extLst>
      <p:ext uri="{BB962C8B-B14F-4D97-AF65-F5344CB8AC3E}">
        <p14:creationId xmlns:p14="http://schemas.microsoft.com/office/powerpoint/2010/main" val="349471888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157</a:t>
            </a:fld>
            <a:endParaRPr lang="de-DE"/>
          </a:p>
        </p:txBody>
      </p:sp>
    </p:spTree>
    <p:extLst>
      <p:ext uri="{BB962C8B-B14F-4D97-AF65-F5344CB8AC3E}">
        <p14:creationId xmlns:p14="http://schemas.microsoft.com/office/powerpoint/2010/main" val="154335275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960E24-D32C-F64F-83D0-B553CA7A46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159</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61476555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960E24-D32C-F64F-83D0-B553CA7A46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160</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1244035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960E24-D32C-F64F-83D0-B553CA7A46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161</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698665471"/>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Superior results than doc2vec, </a:t>
            </a:r>
            <a:r>
              <a:rPr lang="en-US" err="1"/>
              <a:t>ELMo</a:t>
            </a:r>
            <a:r>
              <a:rPr lang="en-US"/>
              <a:t>, USE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Ohsumed</a:t>
            </a:r>
            <a:r>
              <a:rPr lang="en-US"/>
              <a:t>, 20Newsgroups, Reuters, BBC, </a:t>
            </a:r>
            <a:r>
              <a:rPr lang="en-US" err="1"/>
              <a:t>Scycluster</a:t>
            </a:r>
            <a:r>
              <a:rPr lang="en-US"/>
              <a:t>/</a:t>
            </a:r>
            <a:r>
              <a:rPr lang="en-US" err="1"/>
              <a:t>Scygenes</a:t>
            </a:r>
            <a:r>
              <a:rPr lang="en-US"/>
              <a:t> datasets</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960E24-D32C-F64F-83D0-B553CA7A46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162</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124955176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Superior results than doc2vec, </a:t>
            </a:r>
            <a:r>
              <a:rPr lang="en-US" err="1"/>
              <a:t>ELMo</a:t>
            </a:r>
            <a:r>
              <a:rPr lang="en-US"/>
              <a:t>, USE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err="1"/>
              <a:t>Ohsumed</a:t>
            </a:r>
            <a:r>
              <a:rPr lang="en-US"/>
              <a:t>, 20Newsgroups, Reuters, BBC, </a:t>
            </a:r>
            <a:r>
              <a:rPr lang="en-US" err="1"/>
              <a:t>Scycluster</a:t>
            </a:r>
            <a:r>
              <a:rPr lang="en-US"/>
              <a:t>/</a:t>
            </a:r>
            <a:r>
              <a:rPr lang="en-US" err="1"/>
              <a:t>Scygenes</a:t>
            </a:r>
            <a:r>
              <a:rPr lang="en-US"/>
              <a:t> datasets</a:t>
            </a:r>
          </a:p>
          <a:p>
            <a:endParaRPr lang="en-US"/>
          </a:p>
        </p:txBody>
      </p:sp>
      <p:sp>
        <p:nvSpPr>
          <p:cNvPr id="4" name="Slide Number Placeholder 3"/>
          <p:cNvSpPr>
            <a:spLocks noGrp="1"/>
          </p:cNvSpPr>
          <p:nvPr>
            <p:ph type="sldNum" sz="quarter" idx="10"/>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fld id="{45960E24-D32C-F64F-83D0-B553CA7A4643}" type="slidenum">
              <a:rPr kumimoji="0" lang="en-US" sz="1800" b="0" i="0" u="none" strike="noStrike" kern="0" cap="none" spc="0" normalizeH="0" baseline="0" noProof="0" smtClean="0">
                <a:ln>
                  <a:noFill/>
                </a:ln>
                <a:solidFill>
                  <a:sysClr val="windowText" lastClr="000000"/>
                </a:solidFill>
                <a:effectLst/>
                <a:uLnTx/>
                <a:uFillTx/>
              </a:rPr>
              <a:pPr marL="0" marR="0" lvl="0" indent="0" defTabSz="914400" eaLnBrk="1" fontAlgn="auto" latinLnBrk="0" hangingPunct="1">
                <a:lnSpc>
                  <a:spcPct val="100000"/>
                </a:lnSpc>
                <a:spcBef>
                  <a:spcPts val="0"/>
                </a:spcBef>
                <a:spcAft>
                  <a:spcPts val="0"/>
                </a:spcAft>
                <a:buClrTx/>
                <a:buSzTx/>
                <a:buFontTx/>
                <a:buNone/>
                <a:tabLst/>
                <a:defRPr/>
              </a:pPr>
              <a:t>163</a:t>
            </a:fld>
            <a:endParaRPr kumimoji="0" lang="en-US" sz="1800" b="0" i="0" u="none" strike="noStrike" kern="0" cap="none" spc="0" normalizeH="0" baseline="0" noProof="0">
              <a:ln>
                <a:noFill/>
              </a:ln>
              <a:solidFill>
                <a:sysClr val="windowText" lastClr="000000"/>
              </a:solidFill>
              <a:effectLst/>
              <a:uLnTx/>
              <a:uFillTx/>
            </a:endParaRPr>
          </a:p>
        </p:txBody>
      </p:sp>
    </p:spTree>
    <p:extLst>
      <p:ext uri="{BB962C8B-B14F-4D97-AF65-F5344CB8AC3E}">
        <p14:creationId xmlns:p14="http://schemas.microsoft.com/office/powerpoint/2010/main" val="339294605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Results of </a:t>
            </a:r>
            <a:r>
              <a:rPr lang="en-US" sz="1800" b="0" i="0" u="none" strike="noStrike" baseline="0" err="1">
                <a:latin typeface="NimbusRomNo9L-Regu"/>
              </a:rPr>
              <a:t>SciBERT</a:t>
            </a:r>
            <a:r>
              <a:rPr lang="en-US" sz="1800" b="0" i="0" u="none" strike="noStrike" baseline="0">
                <a:latin typeface="NimbusRomNo9L-Regu"/>
              </a:rPr>
              <a:t> on ACL Anthology and CORD-19 datasets per label class, number of</a:t>
            </a:r>
          </a:p>
          <a:p>
            <a:pPr algn="l"/>
            <a:r>
              <a:rPr lang="en-US" sz="1800" b="0" i="0" u="none" strike="noStrike" baseline="0">
                <a:latin typeface="NimbusRomNo9L-Regu"/>
              </a:rPr>
              <a:t>samples available (test set), F1-score (with standard deviation), precision, and recall.</a:t>
            </a:r>
          </a:p>
          <a:p>
            <a:pPr algn="l"/>
            <a:endParaRPr lang="en-US" sz="1800" b="0" i="0" u="none" strike="noStrike" baseline="0">
              <a:latin typeface="NimbusRomNo9L-Regu"/>
            </a:endParaRPr>
          </a:p>
          <a:p>
            <a:pPr algn="l"/>
            <a:r>
              <a:rPr lang="en-US" sz="1800" b="0" i="0" u="none" strike="noStrike" baseline="0">
                <a:latin typeface="NimbusRomNo9L-Regu"/>
              </a:rPr>
              <a:t>Arman Cohan, Sergey Feldman, </a:t>
            </a:r>
            <a:r>
              <a:rPr lang="en-US" sz="1800" b="0" i="0" u="none" strike="noStrike" baseline="0" err="1">
                <a:latin typeface="NimbusRomNo9L-Regu"/>
              </a:rPr>
              <a:t>Iz</a:t>
            </a:r>
            <a:r>
              <a:rPr lang="en-US" sz="1800" b="0" i="0" u="none" strike="noStrike" baseline="0">
                <a:latin typeface="NimbusRomNo9L-Regu"/>
              </a:rPr>
              <a:t> </a:t>
            </a:r>
            <a:r>
              <a:rPr lang="en-US" sz="1800" b="0" i="0" u="none" strike="noStrike" baseline="0" err="1">
                <a:latin typeface="NimbusRomNo9L-Regu"/>
              </a:rPr>
              <a:t>Beltagy</a:t>
            </a:r>
            <a:r>
              <a:rPr lang="en-US" sz="1800" b="0" i="0" u="none" strike="noStrike" baseline="0">
                <a:latin typeface="NimbusRomNo9L-Regu"/>
              </a:rPr>
              <a:t>, Doug Downey, and Daniel </a:t>
            </a:r>
            <a:r>
              <a:rPr lang="en-US" sz="1800" b="0" i="0" u="none" strike="noStrike" baseline="0" err="1">
                <a:latin typeface="NimbusRomNo9L-Regu"/>
              </a:rPr>
              <a:t>S.Weld</a:t>
            </a:r>
            <a:r>
              <a:rPr lang="en-US" sz="1800" b="0" i="0" u="none" strike="noStrike" baseline="0">
                <a:latin typeface="NimbusRomNo9L-Regu"/>
              </a:rPr>
              <a:t>. 2020. SPECTER: Document-level</a:t>
            </a:r>
          </a:p>
          <a:p>
            <a:pPr algn="l"/>
            <a:r>
              <a:rPr lang="en-US" sz="1800" b="0" i="0" u="none" strike="noStrike" baseline="0">
                <a:latin typeface="NimbusRomNo9L-Regu"/>
              </a:rPr>
              <a:t>Representation Learning using Citation-informed Transformers. In </a:t>
            </a:r>
            <a:r>
              <a:rPr lang="en-US" sz="1800" b="0" i="0" u="none" strike="noStrike" baseline="0">
                <a:latin typeface="NimbusRomNo9L-ReguItal"/>
              </a:rPr>
              <a:t>Proceedings of the 58th Annual Meeting of</a:t>
            </a:r>
          </a:p>
          <a:p>
            <a:pPr algn="l"/>
            <a:r>
              <a:rPr lang="en-US" sz="1800" b="0" i="0" u="none" strike="noStrike" baseline="0">
                <a:latin typeface="NimbusRomNo9L-ReguItal"/>
              </a:rPr>
              <a:t>the Association for Computational Linguistics (ACL)</a:t>
            </a:r>
            <a:r>
              <a:rPr lang="en-US" sz="1800" b="0" i="0" u="none" strike="noStrike" baseline="0">
                <a:latin typeface="NimbusRomNo9L-Regu"/>
              </a:rPr>
              <a:t>.</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166</a:t>
            </a:fld>
            <a:endParaRPr lang="en-DE"/>
          </a:p>
        </p:txBody>
      </p:sp>
    </p:spTree>
    <p:extLst>
      <p:ext uri="{BB962C8B-B14F-4D97-AF65-F5344CB8AC3E}">
        <p14:creationId xmlns:p14="http://schemas.microsoft.com/office/powerpoint/2010/main" val="3539419990"/>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Recommender systems rely on similarity measures between a seed and the </a:t>
            </a:r>
            <a:r>
              <a:rPr lang="en-US" sz="1800" b="0" i="0" u="none" strike="noStrike" baseline="0">
                <a:latin typeface="NimbusRomNo9L-ReguItal"/>
              </a:rPr>
              <a:t>k </a:t>
            </a:r>
            <a:r>
              <a:rPr lang="en-US" sz="1800" b="0" i="0" u="none" strike="noStrike" baseline="0">
                <a:latin typeface="NimbusRomNo9L-Regu"/>
              </a:rPr>
              <a:t>most similar target</a:t>
            </a:r>
          </a:p>
          <a:p>
            <a:pPr algn="l"/>
            <a:r>
              <a:rPr lang="en-US" sz="1800" b="0" i="0" u="none" strike="noStrike" baseline="0">
                <a:latin typeface="NimbusRomNo9L-Regu"/>
              </a:rPr>
              <a:t>documents (a). This neglects the aspects which make two or more documents similar. In aspect-based</a:t>
            </a:r>
          </a:p>
          <a:p>
            <a:pPr algn="l"/>
            <a:r>
              <a:rPr lang="en-US" sz="1800" b="0" i="0" u="none" strike="noStrike" baseline="0">
                <a:latin typeface="NimbusRomNo9L-Regu"/>
              </a:rPr>
              <a:t>document similarity (b), documents are related according to the inner aspects connecting them (</a:t>
            </a:r>
            <a:r>
              <a:rPr lang="en-US" sz="1800" b="0" i="0" u="none" strike="noStrike" baseline="0">
                <a:latin typeface="NimbusRomNo9L-ReguItal"/>
              </a:rPr>
              <a:t>a</a:t>
            </a:r>
            <a:r>
              <a:rPr lang="en-US" sz="1800" b="0" i="0" u="none" strike="noStrike" baseline="0">
                <a:latin typeface="NimbusRomNo9L-Regu"/>
              </a:rPr>
              <a:t>1 or </a:t>
            </a:r>
            <a:r>
              <a:rPr lang="en-US" sz="1800" b="0" i="0" u="none" strike="noStrike" baseline="0">
                <a:latin typeface="NimbusRomNo9L-ReguItal"/>
              </a:rPr>
              <a:t>a</a:t>
            </a:r>
            <a:r>
              <a:rPr lang="en-US" sz="1800" b="0" i="0" u="none" strike="noStrike" baseline="0">
                <a:latin typeface="NimbusRomNo9L-Regu"/>
              </a:rPr>
              <a:t>2).</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167</a:t>
            </a:fld>
            <a:endParaRPr lang="en-DE"/>
          </a:p>
        </p:txBody>
      </p:sp>
    </p:spTree>
    <p:extLst>
      <p:ext uri="{BB962C8B-B14F-4D97-AF65-F5344CB8AC3E}">
        <p14:creationId xmlns:p14="http://schemas.microsoft.com/office/powerpoint/2010/main" val="319964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362100987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Recommender systems rely on similarity measures between a seed and the </a:t>
            </a:r>
            <a:r>
              <a:rPr lang="en-US" sz="1800" b="0" i="0" u="none" strike="noStrike" baseline="0">
                <a:latin typeface="NimbusRomNo9L-ReguItal"/>
              </a:rPr>
              <a:t>k </a:t>
            </a:r>
            <a:r>
              <a:rPr lang="en-US" sz="1800" b="0" i="0" u="none" strike="noStrike" baseline="0">
                <a:latin typeface="NimbusRomNo9L-Regu"/>
              </a:rPr>
              <a:t>most similar target</a:t>
            </a:r>
          </a:p>
          <a:p>
            <a:pPr algn="l"/>
            <a:r>
              <a:rPr lang="en-US" sz="1800" b="0" i="0" u="none" strike="noStrike" baseline="0">
                <a:latin typeface="NimbusRomNo9L-Regu"/>
              </a:rPr>
              <a:t>documents (a). This neglects the aspects which make two or more documents similar. In aspect-based</a:t>
            </a:r>
          </a:p>
          <a:p>
            <a:pPr algn="l"/>
            <a:r>
              <a:rPr lang="en-US" sz="1800" b="0" i="0" u="none" strike="noStrike" baseline="0">
                <a:latin typeface="NimbusRomNo9L-Regu"/>
              </a:rPr>
              <a:t>document similarity (b), documents are related according to the inner aspects connecting them (</a:t>
            </a:r>
            <a:r>
              <a:rPr lang="en-US" sz="1800" b="0" i="0" u="none" strike="noStrike" baseline="0">
                <a:latin typeface="NimbusRomNo9L-ReguItal"/>
              </a:rPr>
              <a:t>a</a:t>
            </a:r>
            <a:r>
              <a:rPr lang="en-US" sz="1800" b="0" i="0" u="none" strike="noStrike" baseline="0">
                <a:latin typeface="NimbusRomNo9L-Regu"/>
              </a:rPr>
              <a:t>1 or </a:t>
            </a:r>
            <a:r>
              <a:rPr lang="en-US" sz="1800" b="0" i="0" u="none" strike="noStrike" baseline="0">
                <a:latin typeface="NimbusRomNo9L-ReguItal"/>
              </a:rPr>
              <a:t>a</a:t>
            </a:r>
            <a:r>
              <a:rPr lang="en-US" sz="1800" b="0" i="0" u="none" strike="noStrike" baseline="0">
                <a:latin typeface="NimbusRomNo9L-Regu"/>
              </a:rPr>
              <a:t>2).</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168</a:t>
            </a:fld>
            <a:endParaRPr lang="en-DE"/>
          </a:p>
        </p:txBody>
      </p:sp>
    </p:spTree>
    <p:extLst>
      <p:ext uri="{BB962C8B-B14F-4D97-AF65-F5344CB8AC3E}">
        <p14:creationId xmlns:p14="http://schemas.microsoft.com/office/powerpoint/2010/main" val="389349942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We use the citations’ section titles as labels for the pair of citing and cited paper (seed and</a:t>
            </a:r>
          </a:p>
          <a:p>
            <a:pPr algn="l"/>
            <a:r>
              <a:rPr lang="en-US" sz="1800" b="0" i="0" u="none" strike="noStrike" baseline="0">
                <a:latin typeface="NimbusRomNo9L-Regu"/>
              </a:rPr>
              <a:t>target). The sections define the aspects of the similarity. A Transformer model with titles and abstracts</a:t>
            </a:r>
          </a:p>
          <a:p>
            <a:pPr algn="l"/>
            <a:r>
              <a:rPr lang="en-US" sz="1800" b="0" i="0" u="none" strike="noStrike" baseline="0">
                <a:latin typeface="NimbusRomNo9L-Regu"/>
              </a:rPr>
              <a:t>as input is used for classification.</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169</a:t>
            </a:fld>
            <a:endParaRPr lang="en-DE"/>
          </a:p>
        </p:txBody>
      </p:sp>
    </p:spTree>
    <p:extLst>
      <p:ext uri="{BB962C8B-B14F-4D97-AF65-F5344CB8AC3E}">
        <p14:creationId xmlns:p14="http://schemas.microsoft.com/office/powerpoint/2010/main" val="305339357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1: Label class distribution as extracted from the citations’ section titles in the two datasets. We</a:t>
            </a:r>
          </a:p>
          <a:p>
            <a:pPr algn="l"/>
            <a:r>
              <a:rPr lang="en-US" sz="1800" b="0" i="0" u="none" strike="noStrike" baseline="0">
                <a:latin typeface="NimbusRomNo9L-Regu"/>
              </a:rPr>
              <a:t>report the top nine section-classes in decreasing order, and group the remaining as </a:t>
            </a:r>
            <a:r>
              <a:rPr lang="en-US" sz="1800" b="0" i="0" u="none" strike="noStrike" baseline="0">
                <a:latin typeface="NimbusRomNo9L-ReguItal"/>
              </a:rPr>
              <a:t>Other</a:t>
            </a:r>
            <a:r>
              <a:rPr lang="en-US" sz="1800" b="0" i="0" u="none" strike="noStrike" baseline="0">
                <a:latin typeface="NimbusRomNo9L-Regu"/>
              </a:rPr>
              <a:t>.</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170</a:t>
            </a:fld>
            <a:endParaRPr lang="en-DE"/>
          </a:p>
        </p:txBody>
      </p:sp>
    </p:spTree>
    <p:extLst>
      <p:ext uri="{BB962C8B-B14F-4D97-AF65-F5344CB8AC3E}">
        <p14:creationId xmlns:p14="http://schemas.microsoft.com/office/powerpoint/2010/main" val="276189680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Overall F1-score (with standard deviation), precision, and recall for macro and micro average</a:t>
            </a:r>
          </a:p>
          <a:p>
            <a:pPr algn="l"/>
            <a:r>
              <a:rPr lang="en-US" sz="1800" b="0" i="0" u="none" strike="noStrike" baseline="0">
                <a:latin typeface="NimbusRomNo9L-Regu"/>
              </a:rPr>
              <a:t>of seven methods for ACL Anthology and CORD-19. </a:t>
            </a:r>
            <a:r>
              <a:rPr lang="en-US" sz="1800" b="0" i="0" u="none" strike="noStrike" baseline="0" err="1">
                <a:latin typeface="NimbusRomNo9L-Regu"/>
              </a:rPr>
              <a:t>SciBERT</a:t>
            </a:r>
            <a:r>
              <a:rPr lang="en-US" sz="1800" b="0" i="0" u="none" strike="noStrike" baseline="0">
                <a:latin typeface="NimbusRomNo9L-Regu"/>
              </a:rPr>
              <a:t> yields best results in both datasets.</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171</a:t>
            </a:fld>
            <a:endParaRPr lang="en-DE"/>
          </a:p>
        </p:txBody>
      </p:sp>
    </p:spTree>
    <p:extLst>
      <p:ext uri="{BB962C8B-B14F-4D97-AF65-F5344CB8AC3E}">
        <p14:creationId xmlns:p14="http://schemas.microsoft.com/office/powerpoint/2010/main" val="243921069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Results of </a:t>
            </a:r>
            <a:r>
              <a:rPr lang="en-US" sz="1800" b="0" i="0" u="none" strike="noStrike" baseline="0" err="1">
                <a:latin typeface="NimbusRomNo9L-Regu"/>
              </a:rPr>
              <a:t>SciBERT</a:t>
            </a:r>
            <a:r>
              <a:rPr lang="en-US" sz="1800" b="0" i="0" u="none" strike="noStrike" baseline="0">
                <a:latin typeface="NimbusRomNo9L-Regu"/>
              </a:rPr>
              <a:t> on ACL Anthology and CORD-19 datasets per label class, number of</a:t>
            </a:r>
          </a:p>
          <a:p>
            <a:pPr algn="l"/>
            <a:r>
              <a:rPr lang="en-US" sz="1800" b="0" i="0" u="none" strike="noStrike" baseline="0">
                <a:latin typeface="NimbusRomNo9L-Regu"/>
              </a:rPr>
              <a:t>samples available (test set), F1-score (with standard deviation), precision, and recall.</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172</a:t>
            </a:fld>
            <a:endParaRPr lang="en-DE"/>
          </a:p>
        </p:txBody>
      </p:sp>
    </p:spTree>
    <p:extLst>
      <p:ext uri="{BB962C8B-B14F-4D97-AF65-F5344CB8AC3E}">
        <p14:creationId xmlns:p14="http://schemas.microsoft.com/office/powerpoint/2010/main" val="1126045698"/>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Results of </a:t>
            </a:r>
            <a:r>
              <a:rPr lang="en-US" sz="1800" b="0" i="0" u="none" strike="noStrike" baseline="0" err="1">
                <a:latin typeface="NimbusRomNo9L-Regu"/>
              </a:rPr>
              <a:t>SciBERT</a:t>
            </a:r>
            <a:r>
              <a:rPr lang="en-US" sz="1800" b="0" i="0" u="none" strike="noStrike" baseline="0">
                <a:latin typeface="NimbusRomNo9L-Regu"/>
              </a:rPr>
              <a:t> on ACL Anthology and CORD-19 datasets per label class, number of</a:t>
            </a:r>
          </a:p>
          <a:p>
            <a:pPr algn="l"/>
            <a:r>
              <a:rPr lang="en-US" sz="1800" b="0" i="0" u="none" strike="noStrike" baseline="0">
                <a:latin typeface="NimbusRomNo9L-Regu"/>
              </a:rPr>
              <a:t>samples available (test set), F1-score (with standard deviation), precision, and recall.</a:t>
            </a:r>
          </a:p>
          <a:p>
            <a:pPr algn="l"/>
            <a:endParaRPr lang="en-US" sz="1800" b="0" i="0" u="none" strike="noStrike" baseline="0">
              <a:latin typeface="NimbusRomNo9L-Regu"/>
            </a:endParaRPr>
          </a:p>
          <a:p>
            <a:pPr algn="l"/>
            <a:r>
              <a:rPr lang="en-US" sz="1800" b="0" i="0" u="none" strike="noStrike" baseline="0">
                <a:latin typeface="NimbusRomNo9L-Regu"/>
              </a:rPr>
              <a:t>Arman Cohan, Sergey Feldman, </a:t>
            </a:r>
            <a:r>
              <a:rPr lang="en-US" sz="1800" b="0" i="0" u="none" strike="noStrike" baseline="0" err="1">
                <a:latin typeface="NimbusRomNo9L-Regu"/>
              </a:rPr>
              <a:t>Iz</a:t>
            </a:r>
            <a:r>
              <a:rPr lang="en-US" sz="1800" b="0" i="0" u="none" strike="noStrike" baseline="0">
                <a:latin typeface="NimbusRomNo9L-Regu"/>
              </a:rPr>
              <a:t> </a:t>
            </a:r>
            <a:r>
              <a:rPr lang="en-US" sz="1800" b="0" i="0" u="none" strike="noStrike" baseline="0" err="1">
                <a:latin typeface="NimbusRomNo9L-Regu"/>
              </a:rPr>
              <a:t>Beltagy</a:t>
            </a:r>
            <a:r>
              <a:rPr lang="en-US" sz="1800" b="0" i="0" u="none" strike="noStrike" baseline="0">
                <a:latin typeface="NimbusRomNo9L-Regu"/>
              </a:rPr>
              <a:t>, Doug Downey, and Daniel </a:t>
            </a:r>
            <a:r>
              <a:rPr lang="en-US" sz="1800" b="0" i="0" u="none" strike="noStrike" baseline="0" err="1">
                <a:latin typeface="NimbusRomNo9L-Regu"/>
              </a:rPr>
              <a:t>S.Weld</a:t>
            </a:r>
            <a:r>
              <a:rPr lang="en-US" sz="1800" b="0" i="0" u="none" strike="noStrike" baseline="0">
                <a:latin typeface="NimbusRomNo9L-Regu"/>
              </a:rPr>
              <a:t>. 2020. SPECTER: Document-level</a:t>
            </a:r>
          </a:p>
          <a:p>
            <a:pPr algn="l"/>
            <a:r>
              <a:rPr lang="en-US" sz="1800" b="0" i="0" u="none" strike="noStrike" baseline="0">
                <a:latin typeface="NimbusRomNo9L-Regu"/>
              </a:rPr>
              <a:t>Representation Learning using Citation-informed Transformers. In </a:t>
            </a:r>
            <a:r>
              <a:rPr lang="en-US" sz="1800" b="0" i="0" u="none" strike="noStrike" baseline="0">
                <a:latin typeface="NimbusRomNo9L-ReguItal"/>
              </a:rPr>
              <a:t>Proceedings of the 58th Annual Meeting of</a:t>
            </a:r>
          </a:p>
          <a:p>
            <a:pPr algn="l"/>
            <a:r>
              <a:rPr lang="en-US" sz="1800" b="0" i="0" u="none" strike="noStrike" baseline="0">
                <a:latin typeface="NimbusRomNo9L-ReguItal"/>
              </a:rPr>
              <a:t>the Association for Computational Linguistics (ACL)</a:t>
            </a:r>
            <a:r>
              <a:rPr lang="en-US" sz="1800" b="0" i="0" u="none" strike="noStrike" baseline="0">
                <a:latin typeface="NimbusRomNo9L-Regu"/>
              </a:rPr>
              <a:t>.</a:t>
            </a:r>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173</a:t>
            </a:fld>
            <a:endParaRPr lang="en-DE"/>
          </a:p>
        </p:txBody>
      </p:sp>
    </p:spTree>
    <p:extLst>
      <p:ext uri="{BB962C8B-B14F-4D97-AF65-F5344CB8AC3E}">
        <p14:creationId xmlns:p14="http://schemas.microsoft.com/office/powerpoint/2010/main" val="428956325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175</a:t>
            </a:fld>
            <a:endParaRPr lang="de-DE"/>
          </a:p>
        </p:txBody>
      </p:sp>
    </p:spTree>
    <p:extLst>
      <p:ext uri="{BB962C8B-B14F-4D97-AF65-F5344CB8AC3E}">
        <p14:creationId xmlns:p14="http://schemas.microsoft.com/office/powerpoint/2010/main" val="3955406405"/>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Kalinga" panose="020B0502040204020203" pitchFamily="34" charset="0"/>
                <a:cs typeface="Kalinga" panose="020B0502040204020203" pitchFamily="34" charset="0"/>
              </a:rPr>
              <a:t>What is in the center of all these sources? – People! </a:t>
            </a:r>
          </a:p>
          <a:p>
            <a:r>
              <a:rPr lang="en-US" sz="1200" b="0">
                <a:latin typeface="Kalinga" panose="020B0502040204020203" pitchFamily="34" charset="0"/>
                <a:cs typeface="Kalinga" panose="020B0502040204020203" pitchFamily="34" charset="0"/>
              </a:rPr>
              <a:t>We need a system to support people in everyday activities – more efficiency and most important trustworthy</a:t>
            </a:r>
          </a:p>
          <a:p>
            <a:r>
              <a:rPr lang="en-US" sz="1200" b="0">
                <a:latin typeface="Kalinga" panose="020B0502040204020203" pitchFamily="34" charset="0"/>
                <a:cs typeface="Kalinga" panose="020B0502040204020203" pitchFamily="34" charset="0"/>
              </a:rPr>
              <a:t>The increased productivity simultaneously relieves the burden on humans as they have to perform less monotonous or heavy work in certain areas.</a:t>
            </a:r>
          </a:p>
          <a:p>
            <a:endParaRPr lang="en-US" sz="1200" b="0">
              <a:latin typeface="Kalinga" panose="020B0502040204020203" pitchFamily="34" charset="0"/>
              <a:cs typeface="Kalinga" panose="020B0502040204020203" pitchFamily="34" charset="0"/>
            </a:endParaRPr>
          </a:p>
          <a:p>
            <a:r>
              <a:rPr lang="en-US"/>
              <a:t>How do we combine all of this?</a:t>
            </a:r>
          </a:p>
          <a:p>
            <a:r>
              <a:rPr lang="en-US" sz="1400">
                <a:latin typeface="Kalinga" panose="020B0502040204020203" pitchFamily="34" charset="0"/>
                <a:cs typeface="Kalinga" panose="020B0502040204020203" pitchFamily="34" charset="0"/>
              </a:rPr>
              <a:t>Most people spend </a:t>
            </a:r>
            <a:r>
              <a:rPr lang="en-US" sz="1400" b="1">
                <a:latin typeface="Kalinga" panose="020B0502040204020203" pitchFamily="34" charset="0"/>
                <a:cs typeface="Kalinga" panose="020B0502040204020203" pitchFamily="34" charset="0"/>
              </a:rPr>
              <a:t>10hrs</a:t>
            </a:r>
            <a:r>
              <a:rPr lang="en-US" sz="1400">
                <a:latin typeface="Kalinga" panose="020B0502040204020203" pitchFamily="34" charset="0"/>
                <a:cs typeface="Kalinga" panose="020B0502040204020203" pitchFamily="34" charset="0"/>
              </a:rPr>
              <a:t> per week in </a:t>
            </a:r>
            <a:r>
              <a:rPr lang="en-US" sz="1400" b="1">
                <a:latin typeface="Kalinga" panose="020B0502040204020203" pitchFamily="34" charset="0"/>
                <a:cs typeface="Kalinga" panose="020B0502040204020203" pitchFamily="34" charset="0"/>
              </a:rPr>
              <a:t>meetings</a:t>
            </a:r>
            <a:r>
              <a:rPr lang="en-US" sz="1400">
                <a:latin typeface="Kalinga" panose="020B0502040204020203" pitchFamily="34" charset="0"/>
                <a:cs typeface="Kalinga" panose="020B0502040204020203" pitchFamily="34" charset="0"/>
              </a:rPr>
              <a:t> (500 participants) - </a:t>
            </a:r>
            <a:r>
              <a:rPr lang="en-US" sz="1200">
                <a:latin typeface="Kalinga" panose="020B0502040204020203" pitchFamily="34" charset="0"/>
                <a:cs typeface="Kalinga" panose="020B0502040204020203" pitchFamily="34" charset="0"/>
              </a:rPr>
              <a:t>15hrs and 20hrs right behind</a:t>
            </a:r>
          </a:p>
          <a:p>
            <a:r>
              <a:rPr lang="en-US" sz="1400" b="1">
                <a:latin typeface="Kalinga" panose="020B0502040204020203" pitchFamily="34" charset="0"/>
                <a:cs typeface="Kalinga" panose="020B0502040204020203" pitchFamily="34" charset="0"/>
              </a:rPr>
              <a:t>Multitask</a:t>
            </a:r>
            <a:r>
              <a:rPr lang="en-US" sz="1400">
                <a:latin typeface="Kalinga" panose="020B0502040204020203" pitchFamily="34" charset="0"/>
                <a:cs typeface="Kalinga" panose="020B0502040204020203" pitchFamily="34" charset="0"/>
              </a:rPr>
              <a:t> during meetings: </a:t>
            </a:r>
            <a:r>
              <a:rPr lang="en-US" sz="1200">
                <a:latin typeface="Kalinga" panose="020B0502040204020203" pitchFamily="34" charset="0"/>
                <a:cs typeface="Kalinga" panose="020B0502040204020203" pitchFamily="34" charset="0"/>
              </a:rPr>
              <a:t>40.3% (236) – Occasionally; 33.4% (196) – Very Frequently; 10.4% (61) – Always </a:t>
            </a:r>
          </a:p>
          <a:p>
            <a:r>
              <a:rPr lang="en-US" sz="1400">
                <a:latin typeface="Kalinga" panose="020B0502040204020203" pitchFamily="34" charset="0"/>
                <a:cs typeface="Kalinga" panose="020B0502040204020203" pitchFamily="34" charset="0"/>
              </a:rPr>
              <a:t>Challenge - </a:t>
            </a:r>
            <a:r>
              <a:rPr lang="en-US" sz="1200">
                <a:latin typeface="Kalinga" panose="020B0502040204020203" pitchFamily="34" charset="0"/>
                <a:cs typeface="Kalinga" panose="020B0502040204020203" pitchFamily="34" charset="0"/>
              </a:rPr>
              <a:t>37.12% (216) - </a:t>
            </a:r>
            <a:r>
              <a:rPr lang="en-US" sz="1200" b="1">
                <a:latin typeface="Kalinga" panose="020B0502040204020203" pitchFamily="34" charset="0"/>
                <a:cs typeface="Kalinga" panose="020B0502040204020203" pitchFamily="34" charset="0"/>
              </a:rPr>
              <a:t>Meeting Fatigue</a:t>
            </a:r>
          </a:p>
          <a:p>
            <a:endParaRPr lang="en-US" sz="1200" b="1">
              <a:latin typeface="Kalinga" panose="020B0502040204020203" pitchFamily="34" charset="0"/>
              <a:cs typeface="Kalinga" panose="020B0502040204020203" pitchFamily="34" charset="0"/>
            </a:endParaRPr>
          </a:p>
          <a:p>
            <a:r>
              <a:rPr lang="en-US" sz="1200" b="1">
                <a:latin typeface="Kalinga" panose="020B0502040204020203" pitchFamily="34" charset="0"/>
                <a:cs typeface="Kalinga" panose="020B0502040204020203" pitchFamily="34" charset="0"/>
              </a:rPr>
              <a:t>https://www.polly.ai/the-state-of-virtual-meetings-2021</a:t>
            </a:r>
          </a:p>
          <a:p>
            <a:pPr marL="228600" indent="-228600">
              <a:buAutoNum type="arabicPeriod"/>
            </a:pPr>
            <a:r>
              <a:rPr lang="en-US" b="0" i="0">
                <a:solidFill>
                  <a:srgbClr val="111D3D"/>
                </a:solidFill>
                <a:effectLst/>
                <a:latin typeface="Graphik"/>
              </a:rPr>
              <a:t>We spend 5x more time in meetings than we did before.</a:t>
            </a:r>
            <a:endParaRPr lang="en-US" sz="1200" b="0" i="0">
              <a:solidFill>
                <a:srgbClr val="111D3D"/>
              </a:solidFill>
              <a:effectLst/>
              <a:latin typeface="Kalinga" panose="020B0502040204020203" pitchFamily="34" charset="0"/>
              <a:cs typeface="Kalinga" panose="020B0502040204020203" pitchFamily="34" charset="0"/>
            </a:endParaRPr>
          </a:p>
          <a:p>
            <a:pPr marL="228600" indent="-228600">
              <a:buAutoNum type="arabicPeriod"/>
            </a:pPr>
            <a:r>
              <a:rPr lang="en-US" b="0" i="0">
                <a:solidFill>
                  <a:srgbClr val="111D3D"/>
                </a:solidFill>
                <a:effectLst/>
                <a:latin typeface="Graphik"/>
              </a:rPr>
              <a:t>Almost 90% of us multitask during virtual meetings. We’re often checking email.</a:t>
            </a:r>
          </a:p>
          <a:p>
            <a:pPr marL="228600" indent="-228600">
              <a:buAutoNum type="arabicPeriod"/>
            </a:pPr>
            <a:r>
              <a:rPr lang="en-US" b="0" i="0">
                <a:solidFill>
                  <a:srgbClr val="111D3D"/>
                </a:solidFill>
                <a:effectLst/>
                <a:latin typeface="Graphik"/>
              </a:rPr>
              <a:t>Meeting fatigue is real. But so is a lack of personal connection.</a:t>
            </a:r>
          </a:p>
          <a:p>
            <a:pPr marL="228600" indent="-228600">
              <a:buAutoNum type="arabicPeriod"/>
            </a:pPr>
            <a:r>
              <a:rPr lang="en-US" b="0" i="0">
                <a:solidFill>
                  <a:srgbClr val="111D3D"/>
                </a:solidFill>
                <a:effectLst/>
                <a:latin typeface="Graphik"/>
              </a:rPr>
              <a:t>Meetings are valuable. And they’re getting more productive.</a:t>
            </a:r>
          </a:p>
          <a:p>
            <a:pPr marL="228600" indent="-228600">
              <a:buAutoNum type="arabicPeriod"/>
            </a:pPr>
            <a:r>
              <a:rPr lang="en-US" b="0" i="0">
                <a:solidFill>
                  <a:srgbClr val="111D3D"/>
                </a:solidFill>
                <a:effectLst/>
                <a:latin typeface="Graphik"/>
              </a:rPr>
              <a:t>Happy hours and all-hands aren’t the same.</a:t>
            </a:r>
            <a:endParaRPr lang="en-US" sz="1200" b="0">
              <a:latin typeface="Kalinga" panose="020B0502040204020203" pitchFamily="34" charset="0"/>
              <a:cs typeface="Kalinga" panose="020B0502040204020203" pitchFamily="34" charset="0"/>
            </a:endParaRPr>
          </a:p>
          <a:p>
            <a:endParaRPr lang="en-US" sz="1200" b="0">
              <a:latin typeface="Kalinga" panose="020B0502040204020203" pitchFamily="34" charset="0"/>
              <a:cs typeface="Kalinga" panose="020B0502040204020203" pitchFamily="34" charset="0"/>
            </a:endParaRPr>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176</a:t>
            </a:fld>
            <a:endParaRPr lang="de-DE"/>
          </a:p>
        </p:txBody>
      </p:sp>
    </p:spTree>
    <p:extLst>
      <p:ext uri="{BB962C8B-B14F-4D97-AF65-F5344CB8AC3E}">
        <p14:creationId xmlns:p14="http://schemas.microsoft.com/office/powerpoint/2010/main" val="95202415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impressive growth is down to more data being available and linkable, greater networking, and increasingly higher processing speeds. This all enables a greater degree of automation and individualization of products and services</a:t>
            </a:r>
          </a:p>
          <a:p>
            <a:endParaRPr lang="en-US"/>
          </a:p>
          <a:p>
            <a:r>
              <a:rPr lang="en-US">
                <a:hlinkClick r:id="rId3"/>
              </a:rPr>
              <a:t>https://paperswithcode.com/dataset/glue</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177</a:t>
            </a:fld>
            <a:endParaRPr lang="de-DE"/>
          </a:p>
        </p:txBody>
      </p:sp>
    </p:spTree>
    <p:extLst>
      <p:ext uri="{BB962C8B-B14F-4D97-AF65-F5344CB8AC3E}">
        <p14:creationId xmlns:p14="http://schemas.microsoft.com/office/powerpoint/2010/main" val="862654834"/>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noProof="1"/>
              <a:t>Transparent</a:t>
            </a:r>
          </a:p>
          <a:p>
            <a:pPr marL="171450" indent="-171450">
              <a:buFont typeface="Arial" panose="020B0604020202020204" pitchFamily="34" charset="0"/>
              <a:buChar char="•"/>
            </a:pPr>
            <a:r>
              <a:rPr lang="en-US" sz="1200" noProof="1"/>
              <a:t>Fair</a:t>
            </a:r>
          </a:p>
          <a:p>
            <a:pPr marL="171450" indent="-171450">
              <a:buFont typeface="Arial" panose="020B0604020202020204" pitchFamily="34" charset="0"/>
              <a:buChar char="•"/>
            </a:pPr>
            <a:r>
              <a:rPr lang="en-US" sz="1200" noProof="1"/>
              <a:t>Autonomous</a:t>
            </a:r>
          </a:p>
          <a:p>
            <a:pPr marL="171450" indent="-171450">
              <a:buFont typeface="Arial" panose="020B0604020202020204" pitchFamily="34" charset="0"/>
              <a:buChar char="•"/>
            </a:pPr>
            <a:r>
              <a:rPr lang="en-US" sz="1200" noProof="1"/>
              <a:t>Data protection</a:t>
            </a:r>
          </a:p>
          <a:p>
            <a:pPr marL="171450" indent="-171450">
              <a:buFont typeface="Arial" panose="020B0604020202020204" pitchFamily="34" charset="0"/>
              <a:buChar char="•"/>
            </a:pPr>
            <a:r>
              <a:rPr lang="en-US" sz="1200" noProof="1"/>
              <a:t>Secure</a:t>
            </a:r>
          </a:p>
          <a:p>
            <a:pPr marL="171450" indent="-171450">
              <a:buFont typeface="Arial" panose="020B0604020202020204" pitchFamily="34" charset="0"/>
              <a:buChar char="•"/>
            </a:pPr>
            <a:r>
              <a:rPr lang="en-US" sz="1200" noProof="1"/>
              <a:t>Reliable</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178</a:t>
            </a:fld>
            <a:endParaRPr lang="de-DE"/>
          </a:p>
        </p:txBody>
      </p:sp>
    </p:spTree>
    <p:extLst>
      <p:ext uri="{BB962C8B-B14F-4D97-AF65-F5344CB8AC3E}">
        <p14:creationId xmlns:p14="http://schemas.microsoft.com/office/powerpoint/2010/main" val="3890515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285202318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187</a:t>
            </a:fld>
            <a:endParaRPr lang="de-DE"/>
          </a:p>
        </p:txBody>
      </p:sp>
    </p:spTree>
    <p:extLst>
      <p:ext uri="{BB962C8B-B14F-4D97-AF65-F5344CB8AC3E}">
        <p14:creationId xmlns:p14="http://schemas.microsoft.com/office/powerpoint/2010/main" val="44549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35630507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24138878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40767661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(7) postdocs, 11 doctoral researchers, 5 masters + Assistants and Rotation Projects</a:t>
            </a:r>
            <a:br>
              <a:rPr lang="en-US" dirty="0"/>
            </a:b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28</a:t>
            </a:fld>
            <a:endParaRPr lang="de-DE"/>
          </a:p>
        </p:txBody>
      </p:sp>
    </p:spTree>
    <p:extLst>
      <p:ext uri="{BB962C8B-B14F-4D97-AF65-F5344CB8AC3E}">
        <p14:creationId xmlns:p14="http://schemas.microsoft.com/office/powerpoint/2010/main" val="3825377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29</a:t>
            </a:fld>
            <a:endParaRPr lang="de-DE"/>
          </a:p>
        </p:txBody>
      </p:sp>
    </p:spTree>
    <p:extLst>
      <p:ext uri="{BB962C8B-B14F-4D97-AF65-F5344CB8AC3E}">
        <p14:creationId xmlns:p14="http://schemas.microsoft.com/office/powerpoint/2010/main" val="2956985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E3DB31D4-3675-42ED-9E77-BABF9EFC1F49}" type="slidenum">
              <a:rPr lang="en-DE" smtClean="0"/>
              <a:t>11</a:t>
            </a:fld>
            <a:endParaRPr lang="en-DE"/>
          </a:p>
        </p:txBody>
      </p:sp>
    </p:spTree>
    <p:extLst>
      <p:ext uri="{BB962C8B-B14F-4D97-AF65-F5344CB8AC3E}">
        <p14:creationId xmlns:p14="http://schemas.microsoft.com/office/powerpoint/2010/main" val="6564408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30</a:t>
            </a:fld>
            <a:endParaRPr lang="de-DE"/>
          </a:p>
        </p:txBody>
      </p:sp>
    </p:spTree>
    <p:extLst>
      <p:ext uri="{BB962C8B-B14F-4D97-AF65-F5344CB8AC3E}">
        <p14:creationId xmlns:p14="http://schemas.microsoft.com/office/powerpoint/2010/main" val="2015501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32</a:t>
            </a:fld>
            <a:endParaRPr lang="de-DE"/>
          </a:p>
        </p:txBody>
      </p:sp>
    </p:spTree>
    <p:extLst>
      <p:ext uri="{BB962C8B-B14F-4D97-AF65-F5344CB8AC3E}">
        <p14:creationId xmlns:p14="http://schemas.microsoft.com/office/powerpoint/2010/main" val="460116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38</a:t>
            </a:fld>
            <a:endParaRPr lang="de-DE"/>
          </a:p>
        </p:txBody>
      </p:sp>
    </p:spTree>
    <p:extLst>
      <p:ext uri="{BB962C8B-B14F-4D97-AF65-F5344CB8AC3E}">
        <p14:creationId xmlns:p14="http://schemas.microsoft.com/office/powerpoint/2010/main" val="2091062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39</a:t>
            </a:fld>
            <a:endParaRPr lang="de-DE"/>
          </a:p>
        </p:txBody>
      </p:sp>
    </p:spTree>
    <p:extLst>
      <p:ext uri="{BB962C8B-B14F-4D97-AF65-F5344CB8AC3E}">
        <p14:creationId xmlns:p14="http://schemas.microsoft.com/office/powerpoint/2010/main" val="1093706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40</a:t>
            </a:fld>
            <a:endParaRPr lang="de-DE"/>
          </a:p>
        </p:txBody>
      </p:sp>
    </p:spTree>
    <p:extLst>
      <p:ext uri="{BB962C8B-B14F-4D97-AF65-F5344CB8AC3E}">
        <p14:creationId xmlns:p14="http://schemas.microsoft.com/office/powerpoint/2010/main" val="884804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41</a:t>
            </a:fld>
            <a:endParaRPr lang="de-DE"/>
          </a:p>
        </p:txBody>
      </p:sp>
    </p:spTree>
    <p:extLst>
      <p:ext uri="{BB962C8B-B14F-4D97-AF65-F5344CB8AC3E}">
        <p14:creationId xmlns:p14="http://schemas.microsoft.com/office/powerpoint/2010/main" val="29496457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42</a:t>
            </a:fld>
            <a:endParaRPr lang="de-DE"/>
          </a:p>
        </p:txBody>
      </p:sp>
    </p:spTree>
    <p:extLst>
      <p:ext uri="{BB962C8B-B14F-4D97-AF65-F5344CB8AC3E}">
        <p14:creationId xmlns:p14="http://schemas.microsoft.com/office/powerpoint/2010/main" val="33026444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43</a:t>
            </a:fld>
            <a:endParaRPr lang="de-DE"/>
          </a:p>
        </p:txBody>
      </p:sp>
    </p:spTree>
    <p:extLst>
      <p:ext uri="{BB962C8B-B14F-4D97-AF65-F5344CB8AC3E}">
        <p14:creationId xmlns:p14="http://schemas.microsoft.com/office/powerpoint/2010/main" val="448448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44</a:t>
            </a:fld>
            <a:endParaRPr lang="de-DE"/>
          </a:p>
        </p:txBody>
      </p:sp>
    </p:spTree>
    <p:extLst>
      <p:ext uri="{BB962C8B-B14F-4D97-AF65-F5344CB8AC3E}">
        <p14:creationId xmlns:p14="http://schemas.microsoft.com/office/powerpoint/2010/main" val="23152265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45</a:t>
            </a:fld>
            <a:endParaRPr lang="de-DE"/>
          </a:p>
        </p:txBody>
      </p:sp>
    </p:spTree>
    <p:extLst>
      <p:ext uri="{BB962C8B-B14F-4D97-AF65-F5344CB8AC3E}">
        <p14:creationId xmlns:p14="http://schemas.microsoft.com/office/powerpoint/2010/main" val="3439964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b="1" i="0">
                <a:solidFill>
                  <a:srgbClr val="000000"/>
                </a:solidFill>
                <a:effectLst/>
                <a:latin typeface="Lucida Grande"/>
              </a:rPr>
              <a:t>Harnessing the Power of LLMs in Practice: A Survey on </a:t>
            </a:r>
            <a:r>
              <a:rPr lang="en-US" b="1" i="0" err="1">
                <a:solidFill>
                  <a:srgbClr val="000000"/>
                </a:solidFill>
                <a:effectLst/>
                <a:latin typeface="Lucida Grande"/>
              </a:rPr>
              <a:t>ChatGPT</a:t>
            </a:r>
            <a:r>
              <a:rPr lang="en-US" b="1" i="0">
                <a:solidFill>
                  <a:srgbClr val="000000"/>
                </a:solidFill>
                <a:effectLst/>
                <a:latin typeface="Lucida Grande"/>
              </a:rPr>
              <a:t> and Beyond</a:t>
            </a:r>
          </a:p>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53</a:t>
            </a:fld>
            <a:endParaRPr lang="de-DE"/>
          </a:p>
        </p:txBody>
      </p:sp>
    </p:spTree>
    <p:extLst>
      <p:ext uri="{BB962C8B-B14F-4D97-AF65-F5344CB8AC3E}">
        <p14:creationId xmlns:p14="http://schemas.microsoft.com/office/powerpoint/2010/main" val="27383937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55</a:t>
            </a:fld>
            <a:endParaRPr lang="de-DE"/>
          </a:p>
        </p:txBody>
      </p:sp>
    </p:spTree>
    <p:extLst>
      <p:ext uri="{BB962C8B-B14F-4D97-AF65-F5344CB8AC3E}">
        <p14:creationId xmlns:p14="http://schemas.microsoft.com/office/powerpoint/2010/main" val="5053175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56</a:t>
            </a:fld>
            <a:endParaRPr lang="de-DE"/>
          </a:p>
        </p:txBody>
      </p:sp>
    </p:spTree>
    <p:extLst>
      <p:ext uri="{BB962C8B-B14F-4D97-AF65-F5344CB8AC3E}">
        <p14:creationId xmlns:p14="http://schemas.microsoft.com/office/powerpoint/2010/main" val="10222238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Morphology studies the internal structure of words and their meaningful parts.</a:t>
            </a:r>
          </a:p>
          <a:p>
            <a:r>
              <a:rPr lang="en-US" dirty="0"/>
              <a:t>Syntax studies how words, phrases, and clauses are structured to form complex sentences.</a:t>
            </a:r>
          </a:p>
        </p:txBody>
      </p:sp>
      <p:sp>
        <p:nvSpPr>
          <p:cNvPr id="4" name="Slide Number Placeholder 3"/>
          <p:cNvSpPr>
            <a:spLocks noGrp="1"/>
          </p:cNvSpPr>
          <p:nvPr>
            <p:ph type="sldNum" sz="quarter" idx="5"/>
          </p:nvPr>
        </p:nvSpPr>
        <p:spPr/>
        <p:txBody>
          <a:bodyPr/>
          <a:lstStyle/>
          <a:p>
            <a:fld id="{0A9A32CE-79EA-4318-80AF-4528CE357DDF}" type="slidenum">
              <a:rPr lang="de-DE" smtClean="0"/>
              <a:pPr/>
              <a:t>57</a:t>
            </a:fld>
            <a:endParaRPr lang="de-DE"/>
          </a:p>
        </p:txBody>
      </p:sp>
    </p:spTree>
    <p:extLst>
      <p:ext uri="{BB962C8B-B14F-4D97-AF65-F5344CB8AC3E}">
        <p14:creationId xmlns:p14="http://schemas.microsoft.com/office/powerpoint/2010/main" val="45329137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err="1"/>
              <a:t>Tomáš</a:t>
            </a:r>
            <a:r>
              <a:rPr lang="en-US" sz="800"/>
              <a:t> </a:t>
            </a:r>
            <a:r>
              <a:rPr lang="en-US" sz="800" err="1"/>
              <a:t>Foltýnek</a:t>
            </a:r>
            <a:r>
              <a:rPr lang="en-US" sz="800"/>
              <a:t>, Norman </a:t>
            </a:r>
            <a:r>
              <a:rPr lang="en-US" sz="800" err="1"/>
              <a:t>Meuschke</a:t>
            </a:r>
            <a:r>
              <a:rPr lang="en-US" sz="800"/>
              <a:t>, and Bela </a:t>
            </a:r>
            <a:r>
              <a:rPr lang="en-US" sz="800" err="1"/>
              <a:t>Gipp</a:t>
            </a:r>
            <a:r>
              <a:rPr lang="en-US" sz="800"/>
              <a:t>. 2019. Academic Plagiarism Detection: A Systematic Literature Review. ACM </a:t>
            </a:r>
            <a:r>
              <a:rPr lang="en-US" sz="800" err="1"/>
              <a:t>Comput</a:t>
            </a:r>
            <a:r>
              <a:rPr lang="en-US" sz="800"/>
              <a:t>. </a:t>
            </a:r>
            <a:r>
              <a:rPr lang="en-US" sz="800" err="1"/>
              <a:t>Surv</a:t>
            </a:r>
            <a:r>
              <a:rPr lang="en-US" sz="800"/>
              <a:t>. 52, 6, Article 112 (October 2019), 42. DOI: https://doi.org/10.1145/3345317</a:t>
            </a:r>
            <a:br>
              <a:rPr lang="en-US" sz="800"/>
            </a:br>
            <a:r>
              <a:rPr lang="en-US" sz="800"/>
              <a:t>LSA: </a:t>
            </a:r>
            <a:r>
              <a:rPr lang="en-US" sz="800" b="1"/>
              <a:t>Latent semantic analysis</a:t>
            </a:r>
            <a:r>
              <a:rPr lang="en-US" sz="800"/>
              <a:t>: LSA: </a:t>
            </a:r>
            <a:r>
              <a:rPr lang="en-US" sz="1050" b="0" i="0">
                <a:solidFill>
                  <a:srgbClr val="D1D5DB"/>
                </a:solidFill>
                <a:effectLst/>
                <a:latin typeface="Söhne"/>
              </a:rPr>
              <a:t>Paraphrase detection using LSA involves comparing the vector representations of two sentences or phrases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50" b="0" i="0">
                <a:solidFill>
                  <a:srgbClr val="D1D5DB"/>
                </a:solidFill>
                <a:effectLst/>
                <a:latin typeface="Söhne"/>
              </a:rPr>
              <a:t>ESA: </a:t>
            </a:r>
            <a:r>
              <a:rPr lang="en-US" sz="1050" b="1" i="0">
                <a:solidFill>
                  <a:srgbClr val="BCC0C3"/>
                </a:solidFill>
                <a:effectLst/>
                <a:latin typeface="arial" panose="020B0604020202020204" pitchFamily="34" charset="0"/>
              </a:rPr>
              <a:t>explicit semantic analysis</a:t>
            </a:r>
            <a:endParaRPr lang="en-US" sz="800"/>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58</a:t>
            </a:fld>
            <a:endParaRPr lang="de-DE"/>
          </a:p>
        </p:txBody>
      </p:sp>
    </p:spTree>
    <p:extLst>
      <p:ext uri="{BB962C8B-B14F-4D97-AF65-F5344CB8AC3E}">
        <p14:creationId xmlns:p14="http://schemas.microsoft.com/office/powerpoint/2010/main" val="26361981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59</a:t>
            </a:fld>
            <a:endParaRPr lang="de-DE"/>
          </a:p>
        </p:txBody>
      </p:sp>
    </p:spTree>
    <p:extLst>
      <p:ext uri="{BB962C8B-B14F-4D97-AF65-F5344CB8AC3E}">
        <p14:creationId xmlns:p14="http://schemas.microsoft.com/office/powerpoint/2010/main" val="15536077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spun we kept only documents with 3 or more sentences</a:t>
            </a:r>
          </a:p>
        </p:txBody>
      </p:sp>
      <p:sp>
        <p:nvSpPr>
          <p:cNvPr id="4" name="Slide Number Placeholder 3"/>
          <p:cNvSpPr>
            <a:spLocks noGrp="1"/>
          </p:cNvSpPr>
          <p:nvPr>
            <p:ph type="sldNum" sz="quarter" idx="5"/>
          </p:nvPr>
        </p:nvSpPr>
        <p:spPr/>
        <p:txBody>
          <a:bodyPr/>
          <a:lstStyle/>
          <a:p>
            <a:fld id="{0A9A32CE-79EA-4318-80AF-4528CE357DDF}" type="slidenum">
              <a:rPr lang="de-DE" smtClean="0"/>
              <a:pPr/>
              <a:t>60</a:t>
            </a:fld>
            <a:endParaRPr lang="de-DE"/>
          </a:p>
        </p:txBody>
      </p:sp>
    </p:spTree>
    <p:extLst>
      <p:ext uri="{BB962C8B-B14F-4D97-AF65-F5344CB8AC3E}">
        <p14:creationId xmlns:p14="http://schemas.microsoft.com/office/powerpoint/2010/main" val="3913918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Pre-trained models</a:t>
            </a:r>
          </a:p>
        </p:txBody>
      </p:sp>
      <p:sp>
        <p:nvSpPr>
          <p:cNvPr id="4" name="Slide Number Placeholder 3"/>
          <p:cNvSpPr>
            <a:spLocks noGrp="1"/>
          </p:cNvSpPr>
          <p:nvPr>
            <p:ph type="sldNum" sz="quarter" idx="5"/>
          </p:nvPr>
        </p:nvSpPr>
        <p:spPr/>
        <p:txBody>
          <a:bodyPr/>
          <a:lstStyle/>
          <a:p>
            <a:fld id="{0A9A32CE-79EA-4318-80AF-4528CE357DDF}" type="slidenum">
              <a:rPr lang="de-DE" smtClean="0"/>
              <a:pPr/>
              <a:t>61</a:t>
            </a:fld>
            <a:endParaRPr lang="de-DE"/>
          </a:p>
        </p:txBody>
      </p:sp>
    </p:spTree>
    <p:extLst>
      <p:ext uri="{BB962C8B-B14F-4D97-AF65-F5344CB8AC3E}">
        <p14:creationId xmlns:p14="http://schemas.microsoft.com/office/powerpoint/2010/main" val="4188970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did Naïve Bayes, but there is no parameter</a:t>
            </a:r>
          </a:p>
        </p:txBody>
      </p:sp>
      <p:sp>
        <p:nvSpPr>
          <p:cNvPr id="4" name="Slide Number Placeholder 3"/>
          <p:cNvSpPr>
            <a:spLocks noGrp="1"/>
          </p:cNvSpPr>
          <p:nvPr>
            <p:ph type="sldNum" sz="quarter" idx="5"/>
          </p:nvPr>
        </p:nvSpPr>
        <p:spPr/>
        <p:txBody>
          <a:bodyPr/>
          <a:lstStyle/>
          <a:p>
            <a:fld id="{0A9A32CE-79EA-4318-80AF-4528CE357DDF}" type="slidenum">
              <a:rPr lang="de-DE" smtClean="0"/>
              <a:pPr/>
              <a:t>62</a:t>
            </a:fld>
            <a:endParaRPr lang="de-DE"/>
          </a:p>
        </p:txBody>
      </p:sp>
    </p:spTree>
    <p:extLst>
      <p:ext uri="{BB962C8B-B14F-4D97-AF65-F5344CB8AC3E}">
        <p14:creationId xmlns:p14="http://schemas.microsoft.com/office/powerpoint/2010/main" val="38370476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Boldface indicates the best value of a row.</a:t>
            </a:r>
          </a:p>
          <a:p>
            <a:r>
              <a:rPr lang="en-US"/>
              <a:t>Underlining indicates the best value of a column.</a:t>
            </a:r>
          </a:p>
        </p:txBody>
      </p:sp>
      <p:sp>
        <p:nvSpPr>
          <p:cNvPr id="4" name="Slide Number Placeholder 3"/>
          <p:cNvSpPr>
            <a:spLocks noGrp="1"/>
          </p:cNvSpPr>
          <p:nvPr>
            <p:ph type="sldNum" sz="quarter" idx="5"/>
          </p:nvPr>
        </p:nvSpPr>
        <p:spPr/>
        <p:txBody>
          <a:bodyPr/>
          <a:lstStyle/>
          <a:p>
            <a:fld id="{0A9A32CE-79EA-4318-80AF-4528CE357DDF}" type="slidenum">
              <a:rPr lang="de-DE" smtClean="0"/>
              <a:pPr/>
              <a:t>63</a:t>
            </a:fld>
            <a:endParaRPr lang="de-DE"/>
          </a:p>
        </p:txBody>
      </p:sp>
    </p:spTree>
    <p:extLst>
      <p:ext uri="{BB962C8B-B14F-4D97-AF65-F5344CB8AC3E}">
        <p14:creationId xmlns:p14="http://schemas.microsoft.com/office/powerpoint/2010/main" val="2099612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30270283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Boldface indicates the best value of a row.</a:t>
            </a:r>
          </a:p>
          <a:p>
            <a:r>
              <a:rPr lang="en-US"/>
              <a:t>Underlining indicates the best value of a column.</a:t>
            </a:r>
          </a:p>
        </p:txBody>
      </p:sp>
      <p:sp>
        <p:nvSpPr>
          <p:cNvPr id="4" name="Slide Number Placeholder 3"/>
          <p:cNvSpPr>
            <a:spLocks noGrp="1"/>
          </p:cNvSpPr>
          <p:nvPr>
            <p:ph type="sldNum" sz="quarter" idx="5"/>
          </p:nvPr>
        </p:nvSpPr>
        <p:spPr/>
        <p:txBody>
          <a:bodyPr/>
          <a:lstStyle/>
          <a:p>
            <a:fld id="{0A9A32CE-79EA-4318-80AF-4528CE357DDF}" type="slidenum">
              <a:rPr lang="de-DE" smtClean="0"/>
              <a:pPr/>
              <a:t>64</a:t>
            </a:fld>
            <a:endParaRPr lang="de-DE"/>
          </a:p>
        </p:txBody>
      </p:sp>
    </p:spTree>
    <p:extLst>
      <p:ext uri="{BB962C8B-B14F-4D97-AF65-F5344CB8AC3E}">
        <p14:creationId xmlns:p14="http://schemas.microsoft.com/office/powerpoint/2010/main" val="3789781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600"/>
              <a:t> Using the PDS, we checked ten machine-paraphrased articles selected at random from the document test set. In all cases, Turnitin found the correct source. The reported text similarity ranged between 49% and 67%, with an average of 55.2%</a:t>
            </a:r>
          </a:p>
          <a:p>
            <a:pPr marL="0" indent="0">
              <a:buFont typeface="Arial" panose="020B0604020202020204" pitchFamily="34" charset="0"/>
              <a:buNone/>
            </a:pPr>
            <a:endParaRPr lang="en-US" sz="1600"/>
          </a:p>
          <a:p>
            <a:pPr marL="0" indent="0">
              <a:buFont typeface="Arial" panose="020B0604020202020204" pitchFamily="34" charset="0"/>
              <a:buNone/>
            </a:pPr>
            <a:r>
              <a:rPr lang="en-US" sz="1600"/>
              <a:t>Turnitin, the system found a 100% match with the source. However, for the two machine-paraphrased versions of the paragraph, Turnitin computed a similarity score of zero for the source.</a:t>
            </a:r>
          </a:p>
          <a:p>
            <a:pPr marL="0" indent="0">
              <a:buFont typeface="Arial" panose="020B0604020202020204" pitchFamily="34" charset="0"/>
              <a:buNone/>
            </a:pPr>
            <a:endParaRPr lang="en-US" sz="1600"/>
          </a:p>
          <a:p>
            <a:pPr marL="742950" lvl="1" indent="-285750">
              <a:buFont typeface="Arial" panose="020B0604020202020204" pitchFamily="34" charset="0"/>
              <a:buChar char="•"/>
            </a:pPr>
            <a:r>
              <a:rPr lang="en-US" sz="1600"/>
              <a:t>Wikipedia </a:t>
            </a:r>
            <a:r>
              <a:rPr lang="en-US" sz="1600">
                <a:solidFill>
                  <a:schemeClr val="accent4"/>
                </a:solidFill>
              </a:rPr>
              <a:t>featured articles</a:t>
            </a:r>
          </a:p>
          <a:p>
            <a:pPr marL="742950" lvl="1" indent="-285750">
              <a:buFont typeface="Arial" panose="020B0604020202020204" pitchFamily="34" charset="0"/>
              <a:buChar char="•"/>
            </a:pPr>
            <a:r>
              <a:rPr lang="en-US" sz="1600"/>
              <a:t>Featured articles have </a:t>
            </a:r>
            <a:r>
              <a:rPr lang="en-US" sz="1600">
                <a:solidFill>
                  <a:schemeClr val="accent4"/>
                </a:solidFill>
              </a:rPr>
              <a:t>numerous authors </a:t>
            </a:r>
            <a:r>
              <a:rPr lang="en-US" sz="1600"/>
              <a:t>and undergo </a:t>
            </a:r>
            <a:r>
              <a:rPr lang="en-US" sz="1600">
                <a:solidFill>
                  <a:schemeClr val="accent4"/>
                </a:solidFill>
              </a:rPr>
              <a:t>many revisions</a:t>
            </a:r>
          </a:p>
          <a:p>
            <a:pPr marL="742950" lvl="1" indent="-285750">
              <a:buFont typeface="Arial" panose="020B0604020202020204" pitchFamily="34" charset="0"/>
              <a:buChar char="•"/>
            </a:pPr>
            <a:r>
              <a:rPr lang="en-US" sz="1600">
                <a:solidFill>
                  <a:schemeClr val="accent4"/>
                </a:solidFill>
              </a:rPr>
              <a:t>Wide range </a:t>
            </a:r>
            <a:r>
              <a:rPr lang="en-US" sz="1600"/>
              <a:t>of </a:t>
            </a:r>
            <a:r>
              <a:rPr lang="en-US" sz="1600">
                <a:solidFill>
                  <a:schemeClr val="accent4"/>
                </a:solidFill>
              </a:rPr>
              <a:t>topics</a:t>
            </a:r>
          </a:p>
          <a:p>
            <a:pPr marL="1200150" lvl="2" indent="-285750">
              <a:buFont typeface="Arial" panose="020B0604020202020204" pitchFamily="34" charset="0"/>
              <a:buChar char="•"/>
            </a:pPr>
            <a:r>
              <a:rPr lang="en-US" sz="1600"/>
              <a:t>breadth and depth</a:t>
            </a:r>
          </a:p>
          <a:p>
            <a:pPr marL="742950" lvl="1" indent="-285750">
              <a:buFont typeface="Arial" panose="020B0604020202020204" pitchFamily="34" charset="0"/>
              <a:buChar char="•"/>
            </a:pPr>
            <a:r>
              <a:rPr lang="en-US" sz="1600">
                <a:solidFill>
                  <a:schemeClr val="accent4"/>
                </a:solidFill>
              </a:rPr>
              <a:t>Superior quality </a:t>
            </a:r>
            <a:r>
              <a:rPr lang="en-US" sz="1600"/>
              <a:t>as featured articles</a:t>
            </a:r>
          </a:p>
          <a:p>
            <a:pPr marL="1200150" lvl="2" indent="-285750">
              <a:buFont typeface="Arial" panose="020B0604020202020204" pitchFamily="34" charset="0"/>
              <a:buChar char="•"/>
            </a:pPr>
            <a:r>
              <a:rPr lang="en-US" sz="1600"/>
              <a:t>approx. 0.1% of all articles</a:t>
            </a:r>
          </a:p>
          <a:p>
            <a:pPr marL="285750" indent="-285750">
              <a:buFont typeface="Arial" panose="020B0604020202020204" pitchFamily="34" charset="0"/>
              <a:buChar char="•"/>
            </a:pPr>
            <a:endParaRPr lang="en-US"/>
          </a:p>
          <a:p>
            <a:pPr marL="285750" indent="-285750">
              <a:buFont typeface="Arial" panose="020B0604020202020204" pitchFamily="34" charset="0"/>
              <a:buChar char="•"/>
            </a:pPr>
            <a:r>
              <a:rPr lang="en-US"/>
              <a:t>Machine Paraphrase Tool</a:t>
            </a:r>
          </a:p>
          <a:p>
            <a:pPr marL="742950" lvl="1" indent="-285750">
              <a:buFont typeface="Arial" panose="020B0604020202020204" pitchFamily="34" charset="0"/>
              <a:buChar char="•"/>
            </a:pPr>
            <a:r>
              <a:rPr lang="en-US" sz="1600" err="1"/>
              <a:t>SpinBot</a:t>
            </a:r>
            <a:endParaRPr lang="en-US" sz="1600"/>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65</a:t>
            </a:fld>
            <a:endParaRPr lang="de-DE"/>
          </a:p>
        </p:txBody>
      </p:sp>
    </p:spTree>
    <p:extLst>
      <p:ext uri="{BB962C8B-B14F-4D97-AF65-F5344CB8AC3E}">
        <p14:creationId xmlns:p14="http://schemas.microsoft.com/office/powerpoint/2010/main" val="249085812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the other documents, Turnitin correctly marks parts of the spun text as plagiarized but in 2 cases, fails to identify Wikipedia as the source.</a:t>
            </a:r>
          </a:p>
        </p:txBody>
      </p:sp>
      <p:sp>
        <p:nvSpPr>
          <p:cNvPr id="4" name="Slide Number Placeholder 3"/>
          <p:cNvSpPr>
            <a:spLocks noGrp="1"/>
          </p:cNvSpPr>
          <p:nvPr>
            <p:ph type="sldNum" sz="quarter" idx="5"/>
          </p:nvPr>
        </p:nvSpPr>
        <p:spPr/>
        <p:txBody>
          <a:bodyPr/>
          <a:lstStyle/>
          <a:p>
            <a:fld id="{0A9A32CE-79EA-4318-80AF-4528CE357DDF}" type="slidenum">
              <a:rPr lang="de-DE" smtClean="0"/>
              <a:pPr/>
              <a:t>66</a:t>
            </a:fld>
            <a:endParaRPr lang="de-DE"/>
          </a:p>
        </p:txBody>
      </p:sp>
    </p:spTree>
    <p:extLst>
      <p:ext uri="{BB962C8B-B14F-4D97-AF65-F5344CB8AC3E}">
        <p14:creationId xmlns:p14="http://schemas.microsoft.com/office/powerpoint/2010/main" val="30842744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later extended this with other plagiarism detection tools and paraphrasing tools</a:t>
            </a:r>
          </a:p>
        </p:txBody>
      </p:sp>
      <p:sp>
        <p:nvSpPr>
          <p:cNvPr id="4" name="Slide Number Placeholder 3"/>
          <p:cNvSpPr>
            <a:spLocks noGrp="1"/>
          </p:cNvSpPr>
          <p:nvPr>
            <p:ph type="sldNum" sz="quarter" idx="5"/>
          </p:nvPr>
        </p:nvSpPr>
        <p:spPr/>
        <p:txBody>
          <a:bodyPr/>
          <a:lstStyle/>
          <a:p>
            <a:fld id="{0A9A32CE-79EA-4318-80AF-4528CE357DDF}" type="slidenum">
              <a:rPr lang="de-DE" smtClean="0"/>
              <a:pPr/>
              <a:t>67</a:t>
            </a:fld>
            <a:endParaRPr lang="de-DE"/>
          </a:p>
        </p:txBody>
      </p:sp>
    </p:spTree>
    <p:extLst>
      <p:ext uri="{BB962C8B-B14F-4D97-AF65-F5344CB8AC3E}">
        <p14:creationId xmlns:p14="http://schemas.microsoft.com/office/powerpoint/2010/main" val="251718637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69</a:t>
            </a:fld>
            <a:endParaRPr lang="de-DE"/>
          </a:p>
        </p:txBody>
      </p:sp>
    </p:spTree>
    <p:extLst>
      <p:ext uri="{BB962C8B-B14F-4D97-AF65-F5344CB8AC3E}">
        <p14:creationId xmlns:p14="http://schemas.microsoft.com/office/powerpoint/2010/main" val="10774475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CMR9"/>
              </a:rPr>
              <a:t>An illustrative sample of three examples for each paraphrasing tool, data source, and classification method.</a:t>
            </a:r>
            <a:endParaRPr lang="en-DE" sz="1800" b="0" i="1" u="none" strike="noStrike" baseline="0">
              <a:solidFill>
                <a:srgbClr val="000000"/>
              </a:solidFill>
              <a:latin typeface="CMSY5"/>
            </a:endParaRPr>
          </a:p>
          <a:p>
            <a:pPr algn="l"/>
            <a:r>
              <a:rPr lang="en-US" sz="1800" b="0" i="0" u="none" strike="noStrike" baseline="0">
                <a:solidFill>
                  <a:srgbClr val="000000"/>
                </a:solidFill>
                <a:latin typeface="CMR6"/>
              </a:rPr>
              <a:t>text-match in %.</a:t>
            </a:r>
          </a:p>
          <a:p>
            <a:pPr algn="l"/>
            <a:r>
              <a:rPr lang="en-US" sz="1800" b="0" i="0" u="none" strike="noStrike" baseline="0">
                <a:solidFill>
                  <a:srgbClr val="000000"/>
                </a:solidFill>
                <a:latin typeface="CMR6"/>
              </a:rPr>
              <a:t>prediction score in % for the best performing models </a:t>
            </a:r>
            <a:r>
              <a:rPr lang="en-US" sz="1800" b="0" i="0" u="none" strike="noStrike" baseline="0" err="1">
                <a:solidFill>
                  <a:srgbClr val="000000"/>
                </a:solidFill>
                <a:latin typeface="CMR6"/>
              </a:rPr>
              <a:t>Longformer</a:t>
            </a:r>
            <a:r>
              <a:rPr lang="en-US" sz="1800" b="0" i="0" u="none" strike="noStrike" baseline="0">
                <a:solidFill>
                  <a:srgbClr val="000000"/>
                </a:solidFill>
                <a:latin typeface="CMR6"/>
              </a:rPr>
              <a:t> and w2v+NB (see Sect. </a:t>
            </a:r>
            <a:r>
              <a:rPr lang="en-US" sz="1800" b="0" i="0" u="none" strike="noStrike" baseline="0">
                <a:solidFill>
                  <a:srgbClr val="0000FF"/>
                </a:solidFill>
                <a:latin typeface="CMR6"/>
              </a:rPr>
              <a:t>4</a:t>
            </a:r>
            <a:r>
              <a:rPr lang="en-US" sz="1800" b="0" i="0" u="none" strike="noStrike" baseline="0">
                <a:solidFill>
                  <a:srgbClr val="000000"/>
                </a:solidFill>
                <a:latin typeface="CMR6"/>
              </a:rPr>
              <a:t>).</a:t>
            </a:r>
          </a:p>
          <a:p>
            <a:pPr algn="l"/>
            <a:r>
              <a:rPr lang="en-US" sz="1800" b="0" i="0" u="none" strike="noStrike" baseline="0">
                <a:solidFill>
                  <a:srgbClr val="000000"/>
                </a:solidFill>
                <a:latin typeface="ZapfDingbats"/>
              </a:rPr>
              <a:t>➣ </a:t>
            </a:r>
            <a:r>
              <a:rPr lang="en-US" sz="1800" b="0" i="0" u="none" strike="noStrike" baseline="0">
                <a:solidFill>
                  <a:srgbClr val="000000"/>
                </a:solidFill>
                <a:latin typeface="CMR6"/>
              </a:rPr>
              <a:t>Red background highlights changed tokens of the original version.</a:t>
            </a:r>
          </a:p>
          <a:p>
            <a:pPr algn="l"/>
            <a:r>
              <a:rPr lang="en-US" sz="1800" b="0" i="0" u="none" strike="noStrike" baseline="0">
                <a:solidFill>
                  <a:srgbClr val="000000"/>
                </a:solidFill>
                <a:latin typeface="ZapfDingbats"/>
              </a:rPr>
              <a:t>➣ </a:t>
            </a:r>
            <a:r>
              <a:rPr lang="en-US" sz="1800" b="0" i="0" u="none" strike="noStrike" baseline="0">
                <a:solidFill>
                  <a:srgbClr val="000000"/>
                </a:solidFill>
                <a:latin typeface="CMR6"/>
              </a:rPr>
              <a:t>Ellipsis (“...”) indicates the remainder of the paragraph.</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70</a:t>
            </a:fld>
            <a:endParaRPr lang="de-DE"/>
          </a:p>
        </p:txBody>
      </p:sp>
    </p:spTree>
    <p:extLst>
      <p:ext uri="{BB962C8B-B14F-4D97-AF65-F5344CB8AC3E}">
        <p14:creationId xmlns:p14="http://schemas.microsoft.com/office/powerpoint/2010/main" val="24090208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AN ILLUSTRATIVE SAMPLE FOR EACH PARAPHRASING MODEL AND DATA SOURCE. RED BACKGROUND HIGHLIGHTS CHANGED TOKENS COMPARED TO</a:t>
            </a:r>
          </a:p>
          <a:p>
            <a:pPr algn="l"/>
            <a:r>
              <a:rPr lang="en-US" sz="1800" b="0" i="0" u="none" strike="noStrike" baseline="0">
                <a:latin typeface="NimbusRomNo9L-Regu"/>
              </a:rPr>
              <a:t>THE ORIGINAL VERSION. THE ELLIPSIS “...” INDICATES THE REMAINDER OF THE PARAGRAPH</a:t>
            </a:r>
          </a:p>
          <a:p>
            <a:pPr algn="l"/>
            <a:endParaRPr lang="en-US" sz="1800" b="0" i="0" u="none" strike="noStrike" baseline="0">
              <a:latin typeface="NimbusRomNo9L-Regu"/>
            </a:endParaRPr>
          </a:p>
          <a:p>
            <a:pPr algn="l"/>
            <a:r>
              <a:rPr lang="en-US" sz="1800" b="0" i="0" u="none" strike="noStrike" baseline="0">
                <a:latin typeface="NimbusRomNo9L-Regu"/>
              </a:rPr>
              <a:t>Are Neural Language Models Good Plagiarists? A Benchmark for Neural Paraphrase Detection</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71</a:t>
            </a:fld>
            <a:endParaRPr lang="de-DE"/>
          </a:p>
        </p:txBody>
      </p:sp>
    </p:spTree>
    <p:extLst>
      <p:ext uri="{BB962C8B-B14F-4D97-AF65-F5344CB8AC3E}">
        <p14:creationId xmlns:p14="http://schemas.microsoft.com/office/powerpoint/2010/main" val="39384038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Classification accuracy of </a:t>
            </a:r>
            <a:r>
              <a:rPr lang="en-US" sz="1800" b="0" i="0" u="none" strike="noStrike" baseline="0" err="1">
                <a:latin typeface="NimbusRomNo9L-Regu"/>
              </a:rPr>
              <a:t>fastText</a:t>
            </a:r>
            <a:r>
              <a:rPr lang="en-US" sz="1800" b="0" i="0" u="none" strike="noStrike" baseline="0">
                <a:latin typeface="NimbusRomNo9L-Regu"/>
              </a:rPr>
              <a:t> + SVM for neural-paraphrased test sets depending on masked language model probabilities. (left)</a:t>
            </a:r>
          </a:p>
          <a:p>
            <a:pPr algn="l"/>
            <a:r>
              <a:rPr lang="en-US" sz="1800" b="0" i="0" u="none" strike="noStrike" baseline="0">
                <a:latin typeface="NimbusRomNo9L-Regu"/>
              </a:rPr>
              <a:t>Two-dimensional representation of BERT embeddings for 30 original and paraphrased paragraphs from each source. The overlap of the embeddings suggests semantic equivalence of the original and paraphrased content. (right)</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72</a:t>
            </a:fld>
            <a:endParaRPr lang="de-DE"/>
          </a:p>
        </p:txBody>
      </p:sp>
    </p:spTree>
    <p:extLst>
      <p:ext uri="{BB962C8B-B14F-4D97-AF65-F5344CB8AC3E}">
        <p14:creationId xmlns:p14="http://schemas.microsoft.com/office/powerpoint/2010/main" val="101065720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CMR9"/>
              </a:rPr>
              <a:t>Classification results (F1-Micro) of best ML techniques and neural language models for </a:t>
            </a:r>
            <a:r>
              <a:rPr lang="en-US" sz="1800" b="0" i="0" u="none" strike="noStrike" baseline="0" err="1">
                <a:latin typeface="CMR9"/>
              </a:rPr>
              <a:t>SpinBot</a:t>
            </a:r>
            <a:r>
              <a:rPr lang="en-US" sz="1800" b="0" i="0" u="none" strike="noStrike" baseline="0">
                <a:latin typeface="CMR9"/>
              </a:rPr>
              <a:t> and </a:t>
            </a:r>
            <a:r>
              <a:rPr lang="en-US" sz="1800" b="0" i="0" u="none" strike="noStrike" baseline="0" err="1">
                <a:latin typeface="CMR9"/>
              </a:rPr>
              <a:t>SpinnerChief</a:t>
            </a:r>
            <a:r>
              <a:rPr lang="en-US" sz="1800" b="0" i="0" u="none" strike="noStrike" baseline="0">
                <a:latin typeface="CMR9"/>
              </a:rPr>
              <a:t>.</a:t>
            </a:r>
          </a:p>
          <a:p>
            <a:pPr algn="l"/>
            <a:r>
              <a:rPr lang="en-US" sz="1800" b="0" i="0" u="none" strike="noStrike" baseline="0">
                <a:latin typeface="CMR8"/>
              </a:rPr>
              <a:t>The first horizontal block shows the best results of machine learning techniques, the</a:t>
            </a:r>
          </a:p>
          <a:p>
            <a:pPr algn="l"/>
            <a:r>
              <a:rPr lang="en-US" sz="1800" b="0" i="0" u="none" strike="noStrike" baseline="0">
                <a:latin typeface="CMR8"/>
              </a:rPr>
              <a:t>second of models that optimize BERT, and the third of models that use new architectural</a:t>
            </a:r>
          </a:p>
          <a:p>
            <a:pPr algn="l"/>
            <a:r>
              <a:rPr lang="en-US" sz="1800" b="0" i="0" u="none" strike="noStrike" baseline="0">
                <a:latin typeface="CMR8"/>
              </a:rPr>
              <a:t>or training approaches.</a:t>
            </a:r>
          </a:p>
          <a:p>
            <a:pPr algn="l"/>
            <a:r>
              <a:rPr lang="en-US" sz="1800" b="0" i="0" u="none" strike="noStrike" baseline="0">
                <a:latin typeface="ZapfDingbats"/>
              </a:rPr>
              <a:t>➣ </a:t>
            </a:r>
            <a:r>
              <a:rPr lang="en-US" sz="1800" b="1" i="0" u="none" strike="noStrike" baseline="0">
                <a:latin typeface="CMBX8"/>
              </a:rPr>
              <a:t>Boldface </a:t>
            </a:r>
            <a:r>
              <a:rPr lang="en-US" sz="1800" b="0" i="0" u="none" strike="noStrike" baseline="0">
                <a:latin typeface="CMR8"/>
              </a:rPr>
              <a:t>indicates the best score for each test set.</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73</a:t>
            </a:fld>
            <a:endParaRPr lang="de-DE"/>
          </a:p>
        </p:txBody>
      </p:sp>
    </p:spTree>
    <p:extLst>
      <p:ext uri="{BB962C8B-B14F-4D97-AF65-F5344CB8AC3E}">
        <p14:creationId xmlns:p14="http://schemas.microsoft.com/office/powerpoint/2010/main" val="97799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74</a:t>
            </a:fld>
            <a:endParaRPr lang="de-DE"/>
          </a:p>
        </p:txBody>
      </p:sp>
    </p:spTree>
    <p:extLst>
      <p:ext uri="{BB962C8B-B14F-4D97-AF65-F5344CB8AC3E}">
        <p14:creationId xmlns:p14="http://schemas.microsoft.com/office/powerpoint/2010/main" val="38770259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29597087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75</a:t>
            </a:fld>
            <a:endParaRPr lang="de-DE"/>
          </a:p>
        </p:txBody>
      </p:sp>
    </p:spTree>
    <p:extLst>
      <p:ext uri="{BB962C8B-B14F-4D97-AF65-F5344CB8AC3E}">
        <p14:creationId xmlns:p14="http://schemas.microsoft.com/office/powerpoint/2010/main" val="4734299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76</a:t>
            </a:fld>
            <a:endParaRPr lang="de-DE"/>
          </a:p>
        </p:txBody>
      </p:sp>
    </p:spTree>
    <p:extLst>
      <p:ext uri="{BB962C8B-B14F-4D97-AF65-F5344CB8AC3E}">
        <p14:creationId xmlns:p14="http://schemas.microsoft.com/office/powerpoint/2010/main" val="16169952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77</a:t>
            </a:fld>
            <a:endParaRPr lang="de-DE"/>
          </a:p>
        </p:txBody>
      </p:sp>
    </p:spTree>
    <p:extLst>
      <p:ext uri="{BB962C8B-B14F-4D97-AF65-F5344CB8AC3E}">
        <p14:creationId xmlns:p14="http://schemas.microsoft.com/office/powerpoint/2010/main" val="18541190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78</a:t>
            </a:fld>
            <a:endParaRPr lang="de-DE"/>
          </a:p>
        </p:txBody>
      </p:sp>
    </p:spTree>
    <p:extLst>
      <p:ext uri="{BB962C8B-B14F-4D97-AF65-F5344CB8AC3E}">
        <p14:creationId xmlns:p14="http://schemas.microsoft.com/office/powerpoint/2010/main" val="239907138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79</a:t>
            </a:fld>
            <a:endParaRPr lang="de-DE"/>
          </a:p>
        </p:txBody>
      </p:sp>
    </p:spTree>
    <p:extLst>
      <p:ext uri="{BB962C8B-B14F-4D97-AF65-F5344CB8AC3E}">
        <p14:creationId xmlns:p14="http://schemas.microsoft.com/office/powerpoint/2010/main" val="15756925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80</a:t>
            </a:fld>
            <a:endParaRPr lang="de-DE"/>
          </a:p>
        </p:txBody>
      </p:sp>
    </p:spTree>
    <p:extLst>
      <p:ext uri="{BB962C8B-B14F-4D97-AF65-F5344CB8AC3E}">
        <p14:creationId xmlns:p14="http://schemas.microsoft.com/office/powerpoint/2010/main" val="28731963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limitations of current paraphrase generation and detection tasks, their proposed solutions are also constrained.</a:t>
            </a:r>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81</a:t>
            </a:fld>
            <a:endParaRPr lang="de-DE"/>
          </a:p>
        </p:txBody>
      </p:sp>
    </p:spTree>
    <p:extLst>
      <p:ext uri="{BB962C8B-B14F-4D97-AF65-F5344CB8AC3E}">
        <p14:creationId xmlns:p14="http://schemas.microsoft.com/office/powerpoint/2010/main" val="16059902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limitations of current paraphrase generation and detection tasks, their proposed solutions are also constrained.</a:t>
            </a:r>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82</a:t>
            </a:fld>
            <a:endParaRPr lang="de-DE"/>
          </a:p>
        </p:txBody>
      </p:sp>
    </p:spTree>
    <p:extLst>
      <p:ext uri="{BB962C8B-B14F-4D97-AF65-F5344CB8AC3E}">
        <p14:creationId xmlns:p14="http://schemas.microsoft.com/office/powerpoint/2010/main" val="4224173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limitations of current paraphrase generation and detection tasks, their proposed solutions are also constrained.</a:t>
            </a:r>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83</a:t>
            </a:fld>
            <a:endParaRPr lang="de-DE"/>
          </a:p>
        </p:txBody>
      </p:sp>
    </p:spTree>
    <p:extLst>
      <p:ext uri="{BB962C8B-B14F-4D97-AF65-F5344CB8AC3E}">
        <p14:creationId xmlns:p14="http://schemas.microsoft.com/office/powerpoint/2010/main" val="3125054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84</a:t>
            </a:fld>
            <a:endParaRPr lang="de-DE"/>
          </a:p>
        </p:txBody>
      </p:sp>
    </p:spTree>
    <p:extLst>
      <p:ext uri="{BB962C8B-B14F-4D97-AF65-F5344CB8AC3E}">
        <p14:creationId xmlns:p14="http://schemas.microsoft.com/office/powerpoint/2010/main" val="41176476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pPr>
              <a:spcAft>
                <a:spcPts val="800"/>
              </a:spcAft>
            </a:pPr>
            <a:r>
              <a:rPr lang="en-US" sz="1200" dirty="0"/>
              <a:t>More than 30,000 students in the winter semester 2021/2022</a:t>
            </a:r>
          </a:p>
          <a:p>
            <a:pPr>
              <a:spcAft>
                <a:spcPts val="800"/>
              </a:spcAft>
            </a:pPr>
            <a:r>
              <a:rPr lang="de-DE" sz="1200" dirty="0"/>
              <a:t>4,000 </a:t>
            </a:r>
            <a:r>
              <a:rPr lang="de-DE" sz="1200" dirty="0" err="1"/>
              <a:t>students</a:t>
            </a:r>
            <a:r>
              <a:rPr lang="de-DE" sz="1200" dirty="0"/>
              <a:t> </a:t>
            </a:r>
            <a:r>
              <a:rPr lang="de-DE" sz="1200" dirty="0" err="1"/>
              <a:t>from</a:t>
            </a:r>
            <a:r>
              <a:rPr lang="de-DE" sz="1200" dirty="0"/>
              <a:t> </a:t>
            </a:r>
            <a:r>
              <a:rPr lang="de-DE" sz="1200" dirty="0" err="1"/>
              <a:t>abroad</a:t>
            </a:r>
            <a:endParaRPr lang="de-DE" sz="1200" dirty="0"/>
          </a:p>
          <a:p>
            <a:pPr>
              <a:spcAft>
                <a:spcPts val="800"/>
              </a:spcAft>
            </a:pPr>
            <a:r>
              <a:rPr lang="en-US" sz="1200" dirty="0"/>
              <a:t>230 different degree programs</a:t>
            </a:r>
          </a:p>
          <a:p>
            <a:endParaRPr lang="de-DE" dirty="0"/>
          </a:p>
        </p:txBody>
      </p:sp>
    </p:spTree>
    <p:extLst>
      <p:ext uri="{BB962C8B-B14F-4D97-AF65-F5344CB8AC3E}">
        <p14:creationId xmlns:p14="http://schemas.microsoft.com/office/powerpoint/2010/main" val="11874728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85</a:t>
            </a:fld>
            <a:endParaRPr lang="de-DE"/>
          </a:p>
        </p:txBody>
      </p:sp>
    </p:spTree>
    <p:extLst>
      <p:ext uri="{BB962C8B-B14F-4D97-AF65-F5344CB8AC3E}">
        <p14:creationId xmlns:p14="http://schemas.microsoft.com/office/powerpoint/2010/main" val="246878160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86</a:t>
            </a:fld>
            <a:endParaRPr lang="de-DE"/>
          </a:p>
        </p:txBody>
      </p:sp>
    </p:spTree>
    <p:extLst>
      <p:ext uri="{BB962C8B-B14F-4D97-AF65-F5344CB8AC3E}">
        <p14:creationId xmlns:p14="http://schemas.microsoft.com/office/powerpoint/2010/main" val="33467862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Given the limitations of current paraphrase generation and detection tasks, their proposed solutions are also constrained.</a:t>
            </a:r>
          </a:p>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87</a:t>
            </a:fld>
            <a:endParaRPr lang="de-DE"/>
          </a:p>
        </p:txBody>
      </p:sp>
    </p:spTree>
    <p:extLst>
      <p:ext uri="{BB962C8B-B14F-4D97-AF65-F5344CB8AC3E}">
        <p14:creationId xmlns:p14="http://schemas.microsoft.com/office/powerpoint/2010/main" val="34142403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a:latin typeface="NimbusRomNo9L-Regu"/>
              </a:rPr>
              <a:t>Paraphrase Type Generation (left) and Paraphrase Type Detection (right) with model </a:t>
            </a:r>
            <a:r>
              <a:rPr lang="en-US" sz="1800" b="0" i="0" u="none" strike="noStrike" baseline="0">
                <a:latin typeface="CMMI10"/>
              </a:rPr>
              <a:t>f</a:t>
            </a:r>
            <a:r>
              <a:rPr lang="en-US" sz="1800" b="0" i="0" u="none" strike="noStrike" baseline="0">
                <a:latin typeface="NimbusRomNo9L-Regu"/>
              </a:rPr>
              <a:t>, reference segments</a:t>
            </a:r>
          </a:p>
          <a:p>
            <a:pPr algn="l"/>
            <a:r>
              <a:rPr lang="en-US" sz="1800" b="0" i="0" u="none" strike="noStrike" baseline="0">
                <a:latin typeface="CMMI10"/>
              </a:rPr>
              <a:t>s</a:t>
            </a:r>
            <a:r>
              <a:rPr lang="en-US" sz="1800" b="0" i="0" u="none" strike="noStrike" baseline="0">
                <a:latin typeface="CMR10"/>
              </a:rPr>
              <a:t>1</a:t>
            </a:r>
            <a:r>
              <a:rPr lang="en-US" sz="1800" b="0" i="0" u="none" strike="noStrike" baseline="0">
                <a:latin typeface="CMMI10"/>
              </a:rPr>
              <a:t>, s</a:t>
            </a:r>
            <a:r>
              <a:rPr lang="en-US" sz="1800" b="0" i="0" u="none" strike="noStrike" baseline="0">
                <a:latin typeface="CMR10"/>
              </a:rPr>
              <a:t>2</a:t>
            </a:r>
            <a:r>
              <a:rPr lang="en-US" sz="1800" b="0" i="0" u="none" strike="noStrike" baseline="0">
                <a:latin typeface="CMMI10"/>
              </a:rPr>
              <a:t>, s</a:t>
            </a:r>
            <a:r>
              <a:rPr lang="en-US" sz="1800" b="0" i="0" u="none" strike="noStrike" baseline="0">
                <a:latin typeface="CMR10"/>
              </a:rPr>
              <a:t>3 </a:t>
            </a:r>
            <a:r>
              <a:rPr lang="en-US" sz="1800" b="0" i="0" u="none" strike="noStrike" baseline="0">
                <a:latin typeface="NimbusRomNo9L-Regu"/>
              </a:rPr>
              <a:t>and candidate segments </a:t>
            </a:r>
            <a:r>
              <a:rPr lang="en-US" sz="1800" b="0" i="0" u="none" strike="noStrike" baseline="0">
                <a:latin typeface="CMR10"/>
              </a:rPr>
              <a:t>˜</a:t>
            </a:r>
            <a:r>
              <a:rPr lang="en-US" sz="1800" b="0" i="0" u="none" strike="noStrike" baseline="0">
                <a:latin typeface="CMMI10"/>
              </a:rPr>
              <a:t>s</a:t>
            </a:r>
            <a:r>
              <a:rPr lang="en-US" sz="1800" b="0" i="0" u="none" strike="noStrike" baseline="0">
                <a:latin typeface="CMR7"/>
              </a:rPr>
              <a:t>1</a:t>
            </a:r>
            <a:r>
              <a:rPr lang="en-US" sz="1800" b="0" i="0" u="none" strike="noStrike" baseline="0">
                <a:latin typeface="NimbusRomNo9L-Regu"/>
              </a:rPr>
              <a:t>, </a:t>
            </a:r>
            <a:r>
              <a:rPr lang="en-US" sz="1800" b="0" i="0" u="none" strike="noStrike" baseline="0">
                <a:latin typeface="CMR10"/>
              </a:rPr>
              <a:t>˜</a:t>
            </a:r>
            <a:r>
              <a:rPr lang="en-US" sz="1800" b="0" i="0" u="none" strike="noStrike" baseline="0">
                <a:latin typeface="CMMI10"/>
              </a:rPr>
              <a:t>s</a:t>
            </a:r>
            <a:r>
              <a:rPr lang="en-US" sz="1800" b="0" i="0" u="none" strike="noStrike" baseline="0">
                <a:latin typeface="CMR7"/>
              </a:rPr>
              <a:t>2</a:t>
            </a:r>
            <a:r>
              <a:rPr lang="en-US" sz="1800" b="0" i="0" u="none" strike="noStrike" baseline="0">
                <a:latin typeface="NimbusRomNo9L-Regu"/>
              </a:rPr>
              <a:t>, </a:t>
            </a:r>
            <a:r>
              <a:rPr lang="en-US" sz="1800" b="0" i="0" u="none" strike="noStrike" baseline="0">
                <a:latin typeface="CMR10"/>
              </a:rPr>
              <a:t>˜</a:t>
            </a:r>
            <a:r>
              <a:rPr lang="en-US" sz="1800" b="0" i="0" u="none" strike="noStrike" baseline="0">
                <a:latin typeface="CMMI10"/>
              </a:rPr>
              <a:t>s</a:t>
            </a:r>
            <a:r>
              <a:rPr lang="en-US" sz="1800" b="0" i="0" u="none" strike="noStrike" baseline="0">
                <a:latin typeface="CMR7"/>
              </a:rPr>
              <a:t>3</a:t>
            </a:r>
            <a:r>
              <a:rPr lang="en-US" sz="1800" b="0" i="0" u="none" strike="noStrike" baseline="0">
                <a:latin typeface="NimbusRomNo9L-Regu"/>
              </a:rPr>
              <a:t>.</a:t>
            </a:r>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88</a:t>
            </a:fld>
            <a:endParaRPr lang="de-DE"/>
          </a:p>
        </p:txBody>
      </p:sp>
    </p:spTree>
    <p:extLst>
      <p:ext uri="{BB962C8B-B14F-4D97-AF65-F5344CB8AC3E}">
        <p14:creationId xmlns:p14="http://schemas.microsoft.com/office/powerpoint/2010/main" val="105482913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89</a:t>
            </a:fld>
            <a:endParaRPr lang="de-DE"/>
          </a:p>
        </p:txBody>
      </p:sp>
    </p:spTree>
    <p:extLst>
      <p:ext uri="{BB962C8B-B14F-4D97-AF65-F5344CB8AC3E}">
        <p14:creationId xmlns:p14="http://schemas.microsoft.com/office/powerpoint/2010/main" val="17881040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ETPC</a:t>
            </a:r>
          </a:p>
        </p:txBody>
      </p:sp>
      <p:sp>
        <p:nvSpPr>
          <p:cNvPr id="4" name="Slide Number Placeholder 3"/>
          <p:cNvSpPr>
            <a:spLocks noGrp="1"/>
          </p:cNvSpPr>
          <p:nvPr>
            <p:ph type="sldNum" sz="quarter" idx="5"/>
          </p:nvPr>
        </p:nvSpPr>
        <p:spPr/>
        <p:txBody>
          <a:bodyPr/>
          <a:lstStyle/>
          <a:p>
            <a:fld id="{0A9A32CE-79EA-4318-80AF-4528CE357DDF}" type="slidenum">
              <a:rPr lang="de-DE" smtClean="0"/>
              <a:pPr/>
              <a:t>90</a:t>
            </a:fld>
            <a:endParaRPr lang="de-DE"/>
          </a:p>
        </p:txBody>
      </p:sp>
    </p:spTree>
    <p:extLst>
      <p:ext uri="{BB962C8B-B14F-4D97-AF65-F5344CB8AC3E}">
        <p14:creationId xmlns:p14="http://schemas.microsoft.com/office/powerpoint/2010/main" val="73008770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effectLst/>
                <a:latin typeface="Arial" panose="020B0604020202020204" pitchFamily="34" charset="0"/>
              </a:rPr>
              <a:t>Spearman correlations between paraphrase types using word position deviation, lexical deviation, BLEU,</a:t>
            </a:r>
            <a:br>
              <a:rPr lang="en-US" dirty="0"/>
            </a:br>
            <a:r>
              <a:rPr lang="en-US" b="0" i="0" dirty="0" err="1">
                <a:effectLst/>
                <a:latin typeface="Arial" panose="020B0604020202020204" pitchFamily="34" charset="0"/>
              </a:rPr>
              <a:t>iBLEU</a:t>
            </a:r>
            <a:r>
              <a:rPr lang="en-US" b="0" i="0" dirty="0">
                <a:effectLst/>
                <a:latin typeface="Arial" panose="020B0604020202020204" pitchFamily="34" charset="0"/>
              </a:rPr>
              <a:t>, ROUGE, and </a:t>
            </a:r>
            <a:r>
              <a:rPr lang="en-US" b="0" i="0" dirty="0" err="1">
                <a:effectLst/>
                <a:latin typeface="Arial" panose="020B0604020202020204" pitchFamily="34" charset="0"/>
              </a:rPr>
              <a:t>BERTScore</a:t>
            </a:r>
            <a:r>
              <a:rPr lang="en-US" b="0" i="0" dirty="0">
                <a:effectLst/>
                <a:latin typeface="Arial" panose="020B0604020202020204" pitchFamily="34" charset="0"/>
              </a:rPr>
              <a:t> in the </a:t>
            </a:r>
            <a:r>
              <a:rPr lang="en-US" b="0" i="0" dirty="0">
                <a:effectLst/>
                <a:latin typeface="Courier New" panose="02070309020205020404" pitchFamily="49" charset="0"/>
              </a:rPr>
              <a:t>ETPC </a:t>
            </a:r>
            <a:r>
              <a:rPr lang="en-US" b="0" i="0" dirty="0">
                <a:effectLst/>
                <a:latin typeface="Arial" panose="020B0604020202020204" pitchFamily="34" charset="0"/>
              </a:rPr>
              <a:t>dataset. Correlations are normalized using mean </a:t>
            </a:r>
            <a:r>
              <a:rPr lang="el-GR" b="0" i="0" dirty="0">
                <a:effectLst/>
                <a:latin typeface="Arial" panose="020B0604020202020204" pitchFamily="34" charset="0"/>
              </a:rPr>
              <a:t>μ </a:t>
            </a:r>
            <a:r>
              <a:rPr lang="en-US" b="0" i="0" dirty="0">
                <a:effectLst/>
                <a:latin typeface="Arial" panose="020B0604020202020204" pitchFamily="34" charset="0"/>
              </a:rPr>
              <a:t>and standard</a:t>
            </a:r>
            <a:br>
              <a:rPr lang="en-US" dirty="0"/>
            </a:br>
            <a:r>
              <a:rPr lang="en-US" b="0" i="0" dirty="0">
                <a:effectLst/>
                <a:latin typeface="Arial" panose="020B0604020202020204" pitchFamily="34" charset="0"/>
              </a:rPr>
              <a:t>deviation </a:t>
            </a:r>
            <a:r>
              <a:rPr lang="el-GR" b="0" i="0" dirty="0">
                <a:effectLst/>
                <a:latin typeface="Arial" panose="020B0604020202020204" pitchFamily="34" charset="0"/>
              </a:rPr>
              <a:t>σ </a:t>
            </a:r>
            <a:r>
              <a:rPr lang="en-US" b="0" i="0" dirty="0">
                <a:effectLst/>
                <a:latin typeface="Arial" panose="020B0604020202020204" pitchFamily="34" charset="0"/>
              </a:rPr>
              <a:t>such that </a:t>
            </a:r>
            <a:r>
              <a:rPr lang="el-GR" b="0" i="0" dirty="0">
                <a:effectLst/>
                <a:latin typeface="Arial" panose="020B0604020202020204" pitchFamily="34" charset="0"/>
              </a:rPr>
              <a:t>μ = 0, σ = 1</a:t>
            </a:r>
            <a:endParaRPr lang="en-US" b="0" i="0" dirty="0">
              <a:effectLst/>
              <a:latin typeface="Arial" panose="020B0604020202020204" pitchFamily="34" charset="0"/>
            </a:endParaRPr>
          </a:p>
          <a:p>
            <a:r>
              <a:rPr lang="en-US" b="0" i="0" dirty="0">
                <a:effectLst/>
                <a:latin typeface="Arial" panose="020B0604020202020204" pitchFamily="34" charset="0"/>
              </a:rPr>
              <a:t>Paraphrased examples on ETPC</a:t>
            </a:r>
            <a:br>
              <a:rPr lang="el-GR" dirty="0"/>
            </a:b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91</a:t>
            </a:fld>
            <a:endParaRPr lang="de-DE"/>
          </a:p>
        </p:txBody>
      </p:sp>
    </p:spTree>
    <p:extLst>
      <p:ext uri="{BB962C8B-B14F-4D97-AF65-F5344CB8AC3E}">
        <p14:creationId xmlns:p14="http://schemas.microsoft.com/office/powerpoint/2010/main" val="268458610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92</a:t>
            </a:fld>
            <a:endParaRPr lang="de-DE"/>
          </a:p>
        </p:txBody>
      </p:sp>
    </p:spTree>
    <p:extLst>
      <p:ext uri="{BB962C8B-B14F-4D97-AF65-F5344CB8AC3E}">
        <p14:creationId xmlns:p14="http://schemas.microsoft.com/office/powerpoint/2010/main" val="268936609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93</a:t>
            </a:fld>
            <a:endParaRPr lang="de-DE"/>
          </a:p>
        </p:txBody>
      </p:sp>
    </p:spTree>
    <p:extLst>
      <p:ext uri="{BB962C8B-B14F-4D97-AF65-F5344CB8AC3E}">
        <p14:creationId xmlns:p14="http://schemas.microsoft.com/office/powerpoint/2010/main" val="256014374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NimbusRomNo9L-Regu"/>
              </a:rPr>
              <a:t>Accuracy for identifying paraphrase types of six high-level groups for different model sizes in the </a:t>
            </a:r>
            <a:r>
              <a:rPr lang="en-US" sz="1800" b="0" i="0" u="none" strike="noStrike" baseline="0" dirty="0">
                <a:latin typeface="NimbusMonL-Regu"/>
              </a:rPr>
              <a:t>ETPC </a:t>
            </a:r>
            <a:r>
              <a:rPr lang="en-US" sz="1800" b="0" i="0" u="none" strike="noStrike" baseline="0" dirty="0">
                <a:latin typeface="NimbusRomNo9L-Regu"/>
              </a:rPr>
              <a:t>dataset of </a:t>
            </a:r>
            <a:r>
              <a:rPr lang="en-US" sz="1800" b="0" i="0" u="none" strike="noStrike" baseline="0" dirty="0" err="1">
                <a:latin typeface="NimbusRomNo9L-Regu"/>
              </a:rPr>
              <a:t>LLaMA</a:t>
            </a:r>
            <a:r>
              <a:rPr lang="en-US" sz="1800" b="0" i="0" u="none" strike="noStrike" baseline="0" dirty="0">
                <a:latin typeface="NimbusRomNo9L-Regu"/>
              </a:rPr>
              <a:t>.</a:t>
            </a:r>
          </a:p>
          <a:p>
            <a:pPr algn="l"/>
            <a:r>
              <a:rPr lang="en-US" sz="1800" b="0" i="0" u="none" strike="noStrike" baseline="0" dirty="0">
                <a:latin typeface="NimbusRomNo9L-Regu"/>
              </a:rPr>
              <a:t>Did we fine tuned </a:t>
            </a:r>
            <a:r>
              <a:rPr lang="en-US" sz="1800" b="0" i="0" u="none" strike="noStrike" baseline="0" dirty="0" err="1">
                <a:latin typeface="NimbusRomNo9L-Regu"/>
              </a:rPr>
              <a:t>LLaMA</a:t>
            </a:r>
            <a:r>
              <a:rPr lang="en-US" sz="1800" b="0" i="0" u="none" strike="noStrike" baseline="0" dirty="0">
                <a:latin typeface="NimbusRomNo9L-Regu"/>
              </a:rPr>
              <a:t> here or it was out of box?</a:t>
            </a: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94</a:t>
            </a:fld>
            <a:endParaRPr lang="de-DE"/>
          </a:p>
        </p:txBody>
      </p:sp>
    </p:spTree>
    <p:extLst>
      <p:ext uri="{BB962C8B-B14F-4D97-AF65-F5344CB8AC3E}">
        <p14:creationId xmlns:p14="http://schemas.microsoft.com/office/powerpoint/2010/main" val="35409542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24417054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200" b="0" i="0" u="none" strike="noStrike" baseline="0" dirty="0">
                <a:latin typeface="NimbusRomNo9L-Regu"/>
              </a:rPr>
              <a:t>Task performance (F1-scores) on </a:t>
            </a:r>
            <a:r>
              <a:rPr lang="en-US" sz="1200" b="0" i="0" u="none" strike="noStrike" baseline="0" dirty="0">
                <a:latin typeface="NimbusMonL-Regu"/>
              </a:rPr>
              <a:t>ETPC </a:t>
            </a:r>
            <a:r>
              <a:rPr lang="en-US" sz="1200" b="0" i="0" u="none" strike="noStrike" baseline="0" dirty="0">
                <a:latin typeface="NimbusRomNo9L-Regu"/>
              </a:rPr>
              <a:t>for different model sizes of </a:t>
            </a:r>
            <a:r>
              <a:rPr lang="en-US" sz="1200" b="0" i="0" u="none" strike="noStrike" baseline="0" dirty="0" err="1">
                <a:latin typeface="NimbusRomNo9L-Regu"/>
              </a:rPr>
              <a:t>LLaMA</a:t>
            </a:r>
            <a:r>
              <a:rPr lang="en-US" sz="1200" b="0" i="0" u="none" strike="noStrike" baseline="0" dirty="0">
                <a:latin typeface="NimbusRomNo9L-Regu"/>
              </a:rPr>
              <a:t> with and without learned</a:t>
            </a:r>
          </a:p>
          <a:p>
            <a:pPr algn="l"/>
            <a:r>
              <a:rPr lang="en-US" sz="1200" b="0" i="0" u="none" strike="noStrike" baseline="0" dirty="0">
                <a:latin typeface="NimbusRomNo9L-Regu"/>
              </a:rPr>
              <a:t>paraphrase types against human performance as reported by the respective datasets or benchmarks.</a:t>
            </a:r>
          </a:p>
          <a:p>
            <a:pPr algn="l"/>
            <a:r>
              <a:rPr lang="en-US" b="0" i="0" dirty="0">
                <a:solidFill>
                  <a:srgbClr val="BDC1C6"/>
                </a:solidFill>
                <a:effectLst/>
                <a:latin typeface="arial" panose="020B0604020202020204" pitchFamily="34" charset="0"/>
              </a:rPr>
              <a:t>Twitter News </a:t>
            </a:r>
            <a:r>
              <a:rPr lang="en-US" b="1" i="0" dirty="0">
                <a:solidFill>
                  <a:srgbClr val="BCC0C3"/>
                </a:solidFill>
                <a:effectLst/>
                <a:latin typeface="arial" panose="020B0604020202020204" pitchFamily="34" charset="0"/>
              </a:rPr>
              <a:t>URL</a:t>
            </a:r>
            <a:r>
              <a:rPr lang="en-US" b="0" i="0" dirty="0">
                <a:solidFill>
                  <a:srgbClr val="BDC1C6"/>
                </a:solidFill>
                <a:effectLst/>
                <a:latin typeface="arial" panose="020B0604020202020204" pitchFamily="34" charset="0"/>
              </a:rPr>
              <a:t> Corpus is a human-labeled </a:t>
            </a:r>
            <a:r>
              <a:rPr lang="en-US" b="1" i="0" dirty="0">
                <a:solidFill>
                  <a:srgbClr val="BCC0C3"/>
                </a:solidFill>
                <a:effectLst/>
                <a:latin typeface="arial" panose="020B0604020202020204" pitchFamily="34" charset="0"/>
              </a:rPr>
              <a:t>paraphrase</a:t>
            </a:r>
            <a:r>
              <a:rPr lang="en-US" b="0" i="0" dirty="0">
                <a:solidFill>
                  <a:srgbClr val="BDC1C6"/>
                </a:solidFill>
                <a:effectLst/>
                <a:latin typeface="arial" panose="020B0604020202020204" pitchFamily="34" charset="0"/>
              </a:rPr>
              <a:t> corpus to date of 51,524 sentence pairs</a:t>
            </a:r>
            <a:endParaRPr lang="en-US" sz="1200" b="0" i="0" u="none" strike="noStrike" baseline="0" dirty="0">
              <a:solidFill>
                <a:srgbClr val="BDC1C6"/>
              </a:solidFill>
              <a:effectLst/>
              <a:latin typeface="NimbusRomNo9L-Regu"/>
            </a:endParaRPr>
          </a:p>
          <a:p>
            <a:pPr algn="l"/>
            <a:r>
              <a:rPr lang="en-US" b="0" i="0" dirty="0">
                <a:solidFill>
                  <a:srgbClr val="BDC1C6"/>
                </a:solidFill>
                <a:effectLst/>
                <a:latin typeface="arial" panose="020B0604020202020204" pitchFamily="34" charset="0"/>
              </a:rPr>
              <a:t>Quora Question Pairs (</a:t>
            </a:r>
            <a:r>
              <a:rPr lang="en-US" b="1" i="0" dirty="0">
                <a:solidFill>
                  <a:srgbClr val="BCC0C3"/>
                </a:solidFill>
                <a:effectLst/>
                <a:latin typeface="arial" panose="020B0604020202020204" pitchFamily="34" charset="0"/>
              </a:rPr>
              <a:t>QQP</a:t>
            </a:r>
            <a:r>
              <a:rPr lang="en-US" b="0" i="0" dirty="0">
                <a:solidFill>
                  <a:srgbClr val="BDC1C6"/>
                </a:solidFill>
                <a:effectLst/>
                <a:latin typeface="arial" panose="020B0604020202020204" pitchFamily="34" charset="0"/>
              </a:rPr>
              <a:t>) </a:t>
            </a:r>
            <a:r>
              <a:rPr lang="en-US" b="1" i="0" dirty="0">
                <a:solidFill>
                  <a:srgbClr val="BCC0C3"/>
                </a:solidFill>
                <a:effectLst/>
                <a:latin typeface="arial" panose="020B0604020202020204" pitchFamily="34" charset="0"/>
              </a:rPr>
              <a:t>dataset</a:t>
            </a:r>
            <a:r>
              <a:rPr lang="en-US" b="0" i="0" dirty="0">
                <a:solidFill>
                  <a:srgbClr val="BDC1C6"/>
                </a:solidFill>
                <a:effectLst/>
                <a:latin typeface="arial" panose="020B0604020202020204" pitchFamily="34" charset="0"/>
              </a:rPr>
              <a:t> consists of over 400000 question pairs, and each question pair is annotated with a binary value indicating whether the</a:t>
            </a:r>
            <a:r>
              <a:rPr lang="en-US" sz="1200" b="0" i="0" u="none" strike="noStrike" baseline="0" dirty="0">
                <a:solidFill>
                  <a:srgbClr val="BDC1C6"/>
                </a:solidFill>
                <a:effectLst/>
                <a:latin typeface="NimbusRomNo9L-Regu"/>
              </a:rPr>
              <a:t> phrase is paraphrased or not</a:t>
            </a:r>
          </a:p>
          <a:p>
            <a:pPr algn="l"/>
            <a:r>
              <a:rPr lang="en-US" b="0" i="0" dirty="0">
                <a:solidFill>
                  <a:srgbClr val="212529"/>
                </a:solidFill>
                <a:effectLst/>
                <a:latin typeface="Lato" panose="020F0502020204030203" pitchFamily="34" charset="0"/>
              </a:rPr>
              <a:t>Paraphrase Adversaries from Word Scrambling (PAWS) is a dataset contains 108,463 human-labeled and 656k noisily labeled pairs that feature the importance of modeling structure, context, and word order information for the problem of paraphrase identification.</a:t>
            </a:r>
            <a:endParaRPr lang="en-US" dirty="0"/>
          </a:p>
          <a:p>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95</a:t>
            </a:fld>
            <a:endParaRPr lang="de-DE"/>
          </a:p>
        </p:txBody>
      </p:sp>
    </p:spTree>
    <p:extLst>
      <p:ext uri="{BB962C8B-B14F-4D97-AF65-F5344CB8AC3E}">
        <p14:creationId xmlns:p14="http://schemas.microsoft.com/office/powerpoint/2010/main" val="156024055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96</a:t>
            </a:fld>
            <a:endParaRPr lang="de-DE"/>
          </a:p>
        </p:txBody>
      </p:sp>
    </p:spTree>
    <p:extLst>
      <p:ext uri="{BB962C8B-B14F-4D97-AF65-F5344CB8AC3E}">
        <p14:creationId xmlns:p14="http://schemas.microsoft.com/office/powerpoint/2010/main" val="104465281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Generation results on the ETPC dataset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indicates that BART and PEGASUS are responsive to instruction prompts. However, they still struggle to generate requested paraphrase types. </a:t>
            </a:r>
            <a:endParaRPr lang="en-US" sz="1200" dirty="0"/>
          </a:p>
          <a:p>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97</a:t>
            </a:fld>
            <a:endParaRPr lang="de-DE"/>
          </a:p>
        </p:txBody>
      </p:sp>
    </p:spTree>
    <p:extLst>
      <p:ext uri="{BB962C8B-B14F-4D97-AF65-F5344CB8AC3E}">
        <p14:creationId xmlns:p14="http://schemas.microsoft.com/office/powerpoint/2010/main" val="10408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a:t>
            </a:r>
            <a:r>
              <a:rPr lang="en-US" dirty="0" err="1"/>
              <a:t>iB</a:t>
            </a:r>
            <a:r>
              <a:rPr lang="en-US" dirty="0"/>
              <a:t> is calculated?</a:t>
            </a:r>
          </a:p>
        </p:txBody>
      </p:sp>
      <p:sp>
        <p:nvSpPr>
          <p:cNvPr id="4" name="Slide Number Placeholder 3"/>
          <p:cNvSpPr>
            <a:spLocks noGrp="1"/>
          </p:cNvSpPr>
          <p:nvPr>
            <p:ph type="sldNum" sz="quarter" idx="5"/>
          </p:nvPr>
        </p:nvSpPr>
        <p:spPr/>
        <p:txBody>
          <a:bodyPr/>
          <a:lstStyle/>
          <a:p>
            <a:fld id="{0A9A32CE-79EA-4318-80AF-4528CE357DDF}" type="slidenum">
              <a:rPr lang="de-DE" smtClean="0"/>
              <a:pPr/>
              <a:t>98</a:t>
            </a:fld>
            <a:endParaRPr lang="de-DE"/>
          </a:p>
        </p:txBody>
      </p:sp>
    </p:spTree>
    <p:extLst>
      <p:ext uri="{BB962C8B-B14F-4D97-AF65-F5344CB8AC3E}">
        <p14:creationId xmlns:p14="http://schemas.microsoft.com/office/powerpoint/2010/main" val="41594726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∗Official results (w/o Types) from GLUE leaderboard </a:t>
            </a:r>
            <a:r>
              <a:rPr lang="en-US" sz="1200" dirty="0">
                <a:hlinkClick r:id="rId3"/>
              </a:rPr>
              <a:t>https://gluebenchmarkcom/leaderboard</a:t>
            </a:r>
            <a:r>
              <a:rPr lang="en-US" sz="1200" dirty="0"/>
              <a:t>  for comparison. </a:t>
            </a: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99</a:t>
            </a:fld>
            <a:endParaRPr lang="de-DE"/>
          </a:p>
        </p:txBody>
      </p:sp>
    </p:spTree>
    <p:extLst>
      <p:ext uri="{BB962C8B-B14F-4D97-AF65-F5344CB8AC3E}">
        <p14:creationId xmlns:p14="http://schemas.microsoft.com/office/powerpoint/2010/main" val="388740216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∗Official results (w/o Types) from GLUE leaderboard </a:t>
            </a:r>
            <a:r>
              <a:rPr lang="en-US" sz="1200" dirty="0">
                <a:hlinkClick r:id="rId3"/>
              </a:rPr>
              <a:t>https://gluebenchmarkcom/leaderboard</a:t>
            </a:r>
            <a:r>
              <a:rPr lang="en-US" sz="1200" dirty="0"/>
              <a:t>  for comparison. </a:t>
            </a: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100</a:t>
            </a:fld>
            <a:endParaRPr lang="de-DE"/>
          </a:p>
        </p:txBody>
      </p:sp>
    </p:spTree>
    <p:extLst>
      <p:ext uri="{BB962C8B-B14F-4D97-AF65-F5344CB8AC3E}">
        <p14:creationId xmlns:p14="http://schemas.microsoft.com/office/powerpoint/2010/main" val="192474204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000000"/>
                </a:solidFill>
                <a:latin typeface="NimbusRomNo9L-Regu"/>
              </a:rPr>
              <a:t>These results underscore the value of integrating paraphrase types</a:t>
            </a:r>
            <a:r>
              <a:rPr lang="en-US" sz="1800" b="1" i="0" u="none" strike="noStrike" baseline="0" dirty="0">
                <a:solidFill>
                  <a:srgbClr val="C0C0C0"/>
                </a:solidFill>
                <a:latin typeface="NimbusSanL-Bold"/>
              </a:rPr>
              <a:t> </a:t>
            </a:r>
            <a:r>
              <a:rPr lang="en-US" sz="1800" b="0" i="0" u="none" strike="noStrike" baseline="0" dirty="0">
                <a:solidFill>
                  <a:srgbClr val="000000"/>
                </a:solidFill>
                <a:latin typeface="NimbusRomNo9L-Regu"/>
              </a:rPr>
              <a:t>in enhancing models’ detection capabilities across</a:t>
            </a:r>
            <a:r>
              <a:rPr lang="en-US" sz="1800" b="1" i="0" u="none" strike="noStrike" baseline="0" dirty="0">
                <a:solidFill>
                  <a:srgbClr val="C0C0C0"/>
                </a:solidFill>
                <a:latin typeface="NimbusSanL-Bold"/>
              </a:rPr>
              <a:t> </a:t>
            </a:r>
            <a:r>
              <a:rPr lang="en-US" sz="1800" b="0" i="0" u="none" strike="noStrike" baseline="0" dirty="0">
                <a:solidFill>
                  <a:srgbClr val="000000"/>
                </a:solidFill>
                <a:latin typeface="NimbusRomNo9L-Regu"/>
              </a:rPr>
              <a:t>different datasets and detection metrics.</a:t>
            </a:r>
            <a:endParaRPr lang="en-US"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101</a:t>
            </a:fld>
            <a:endParaRPr lang="de-DE"/>
          </a:p>
        </p:txBody>
      </p:sp>
    </p:spTree>
    <p:extLst>
      <p:ext uri="{BB962C8B-B14F-4D97-AF65-F5344CB8AC3E}">
        <p14:creationId xmlns:p14="http://schemas.microsoft.com/office/powerpoint/2010/main" val="202959444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103</a:t>
            </a:fld>
            <a:endParaRPr lang="de-DE"/>
          </a:p>
        </p:txBody>
      </p:sp>
    </p:spTree>
    <p:extLst>
      <p:ext uri="{BB962C8B-B14F-4D97-AF65-F5344CB8AC3E}">
        <p14:creationId xmlns:p14="http://schemas.microsoft.com/office/powerpoint/2010/main" val="28453127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22222"/>
                </a:solidFill>
                <a:effectLst/>
                <a:latin typeface="Arial" panose="020B0604020202020204" pitchFamily="34" charset="0"/>
              </a:rPr>
              <a:t>Jan Philip </a:t>
            </a:r>
            <a:r>
              <a:rPr lang="en-US" b="0" i="0" err="1">
                <a:solidFill>
                  <a:srgbClr val="222222"/>
                </a:solidFill>
                <a:effectLst/>
                <a:latin typeface="Arial" panose="020B0604020202020204" pitchFamily="34" charset="0"/>
              </a:rPr>
              <a:t>Wahle</a:t>
            </a:r>
            <a:r>
              <a:rPr lang="en-US" b="0" i="0">
                <a:solidFill>
                  <a:srgbClr val="222222"/>
                </a:solidFill>
                <a:effectLst/>
                <a:latin typeface="Arial" panose="020B0604020202020204" pitchFamily="34" charset="0"/>
              </a:rPr>
              <a:t>, Terry Ruas, Norman </a:t>
            </a:r>
            <a:r>
              <a:rPr lang="en-US" b="0" i="0" err="1">
                <a:solidFill>
                  <a:srgbClr val="222222"/>
                </a:solidFill>
                <a:effectLst/>
                <a:latin typeface="Arial" panose="020B0604020202020204" pitchFamily="34" charset="0"/>
              </a:rPr>
              <a:t>Meuschke</a:t>
            </a:r>
            <a:r>
              <a:rPr lang="en-US" b="0" i="0">
                <a:solidFill>
                  <a:srgbClr val="222222"/>
                </a:solidFill>
                <a:effectLst/>
                <a:latin typeface="Arial" panose="020B0604020202020204" pitchFamily="34" charset="0"/>
              </a:rPr>
              <a:t>, </a:t>
            </a:r>
            <a:r>
              <a:rPr lang="en-US" b="0" i="0" err="1">
                <a:solidFill>
                  <a:srgbClr val="222222"/>
                </a:solidFill>
                <a:effectLst/>
                <a:latin typeface="Arial" panose="020B0604020202020204" pitchFamily="34" charset="0"/>
              </a:rPr>
              <a:t>Saif</a:t>
            </a:r>
            <a:r>
              <a:rPr lang="en-US" b="0" i="0">
                <a:solidFill>
                  <a:srgbClr val="222222"/>
                </a:solidFill>
                <a:effectLst/>
                <a:latin typeface="Arial" panose="020B0604020202020204" pitchFamily="34" charset="0"/>
              </a:rPr>
              <a:t> M. Mohammad, and Bela </a:t>
            </a:r>
            <a:r>
              <a:rPr lang="en-US" b="0" i="0" err="1">
                <a:solidFill>
                  <a:srgbClr val="222222"/>
                </a:solidFill>
                <a:effectLst/>
                <a:latin typeface="Arial" panose="020B0604020202020204" pitchFamily="34" charset="0"/>
              </a:rPr>
              <a:t>Gipp</a:t>
            </a:r>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108</a:t>
            </a:fld>
            <a:endParaRPr lang="de-DE"/>
          </a:p>
        </p:txBody>
      </p:sp>
    </p:spTree>
    <p:extLst>
      <p:ext uri="{BB962C8B-B14F-4D97-AF65-F5344CB8AC3E}">
        <p14:creationId xmlns:p14="http://schemas.microsoft.com/office/powerpoint/2010/main" val="9265949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222222"/>
                </a:solidFill>
                <a:effectLst/>
                <a:latin typeface="Arial" panose="020B0604020202020204" pitchFamily="34" charset="0"/>
              </a:rPr>
              <a:t>Jan Philip </a:t>
            </a:r>
            <a:r>
              <a:rPr lang="en-US" b="0" i="0" err="1">
                <a:solidFill>
                  <a:srgbClr val="222222"/>
                </a:solidFill>
                <a:effectLst/>
                <a:latin typeface="Arial" panose="020B0604020202020204" pitchFamily="34" charset="0"/>
              </a:rPr>
              <a:t>Wahle</a:t>
            </a:r>
            <a:r>
              <a:rPr lang="en-US" b="0" i="0">
                <a:solidFill>
                  <a:srgbClr val="222222"/>
                </a:solidFill>
                <a:effectLst/>
                <a:latin typeface="Arial" panose="020B0604020202020204" pitchFamily="34" charset="0"/>
              </a:rPr>
              <a:t>, Terry Ruas, Norman </a:t>
            </a:r>
            <a:r>
              <a:rPr lang="en-US" b="0" i="0" err="1">
                <a:solidFill>
                  <a:srgbClr val="222222"/>
                </a:solidFill>
                <a:effectLst/>
                <a:latin typeface="Arial" panose="020B0604020202020204" pitchFamily="34" charset="0"/>
              </a:rPr>
              <a:t>Meuschke</a:t>
            </a:r>
            <a:r>
              <a:rPr lang="en-US" b="0" i="0">
                <a:solidFill>
                  <a:srgbClr val="222222"/>
                </a:solidFill>
                <a:effectLst/>
                <a:latin typeface="Arial" panose="020B0604020202020204" pitchFamily="34" charset="0"/>
              </a:rPr>
              <a:t>, </a:t>
            </a:r>
            <a:r>
              <a:rPr lang="en-US" b="0" i="0" err="1">
                <a:solidFill>
                  <a:srgbClr val="222222"/>
                </a:solidFill>
                <a:effectLst/>
                <a:latin typeface="Arial" panose="020B0604020202020204" pitchFamily="34" charset="0"/>
              </a:rPr>
              <a:t>Saif</a:t>
            </a:r>
            <a:r>
              <a:rPr lang="en-US" b="0" i="0">
                <a:solidFill>
                  <a:srgbClr val="222222"/>
                </a:solidFill>
                <a:effectLst/>
                <a:latin typeface="Arial" panose="020B0604020202020204" pitchFamily="34" charset="0"/>
              </a:rPr>
              <a:t> M. Mohammad, and Bela </a:t>
            </a:r>
            <a:r>
              <a:rPr lang="en-US" b="0" i="0" err="1">
                <a:solidFill>
                  <a:srgbClr val="222222"/>
                </a:solidFill>
                <a:effectLst/>
                <a:latin typeface="Arial" panose="020B0604020202020204" pitchFamily="34" charset="0"/>
              </a:rPr>
              <a:t>Gipp</a:t>
            </a:r>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109</a:t>
            </a:fld>
            <a:endParaRPr lang="de-DE"/>
          </a:p>
        </p:txBody>
      </p:sp>
    </p:spTree>
    <p:extLst>
      <p:ext uri="{BB962C8B-B14F-4D97-AF65-F5344CB8AC3E}">
        <p14:creationId xmlns:p14="http://schemas.microsoft.com/office/powerpoint/2010/main" val="19962024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r>
              <a:rPr lang="en-US" b="1" dirty="0"/>
              <a:t>Digitization</a:t>
            </a:r>
            <a:r>
              <a:rPr lang="en-US" dirty="0"/>
              <a:t> refers to the process of converting physical information into digital formats, while </a:t>
            </a:r>
            <a:r>
              <a:rPr lang="en-US" b="1" dirty="0"/>
              <a:t>digitalization</a:t>
            </a:r>
            <a:r>
              <a:rPr lang="en-US" dirty="0"/>
              <a:t> refers to the use of digital technologies to improve business operations and create new value for customers. </a:t>
            </a:r>
            <a:endParaRPr lang="de-DE" dirty="0"/>
          </a:p>
        </p:txBody>
      </p:sp>
    </p:spTree>
    <p:extLst>
      <p:ext uri="{BB962C8B-B14F-4D97-AF65-F5344CB8AC3E}">
        <p14:creationId xmlns:p14="http://schemas.microsoft.com/office/powerpoint/2010/main" val="168720166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110</a:t>
            </a:fld>
            <a:endParaRPr lang="de-DE"/>
          </a:p>
        </p:txBody>
      </p:sp>
    </p:spTree>
    <p:extLst>
      <p:ext uri="{BB962C8B-B14F-4D97-AF65-F5344CB8AC3E}">
        <p14:creationId xmlns:p14="http://schemas.microsoft.com/office/powerpoint/2010/main" val="20910630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111</a:t>
            </a:fld>
            <a:endParaRPr lang="de-DE"/>
          </a:p>
        </p:txBody>
      </p:sp>
    </p:spTree>
    <p:extLst>
      <p:ext uri="{BB962C8B-B14F-4D97-AF65-F5344CB8AC3E}">
        <p14:creationId xmlns:p14="http://schemas.microsoft.com/office/powerpoint/2010/main" val="55959298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112</a:t>
            </a:fld>
            <a:endParaRPr lang="de-DE"/>
          </a:p>
        </p:txBody>
      </p:sp>
    </p:spTree>
    <p:extLst>
      <p:ext uri="{BB962C8B-B14F-4D97-AF65-F5344CB8AC3E}">
        <p14:creationId xmlns:p14="http://schemas.microsoft.com/office/powerpoint/2010/main" val="78720772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113</a:t>
            </a:fld>
            <a:endParaRPr lang="de-DE"/>
          </a:p>
        </p:txBody>
      </p:sp>
    </p:spTree>
    <p:extLst>
      <p:ext uri="{BB962C8B-B14F-4D97-AF65-F5344CB8AC3E}">
        <p14:creationId xmlns:p14="http://schemas.microsoft.com/office/powerpoint/2010/main" val="28815022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114</a:t>
            </a:fld>
            <a:endParaRPr lang="de-DE"/>
          </a:p>
        </p:txBody>
      </p:sp>
    </p:spTree>
    <p:extLst>
      <p:ext uri="{BB962C8B-B14F-4D97-AF65-F5344CB8AC3E}">
        <p14:creationId xmlns:p14="http://schemas.microsoft.com/office/powerpoint/2010/main" val="224256789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115</a:t>
            </a:fld>
            <a:endParaRPr lang="de-DE"/>
          </a:p>
        </p:txBody>
      </p:sp>
    </p:spTree>
    <p:extLst>
      <p:ext uri="{BB962C8B-B14F-4D97-AF65-F5344CB8AC3E}">
        <p14:creationId xmlns:p14="http://schemas.microsoft.com/office/powerpoint/2010/main" val="68980179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Our card allows researchers and practitioners to report AI usage during all phases of scientific work, from theoretical ideation to practical use.</a:t>
            </a:r>
          </a:p>
          <a:p>
            <a:r>
              <a:rPr lang="en-US" sz="1200"/>
              <a:t>This includes even formulating ideas, for example, in the form of questions and acquiring knowledge during a literature review.</a:t>
            </a:r>
          </a:p>
          <a:p>
            <a:r>
              <a:rPr lang="en-US" sz="1200"/>
              <a:t>Researchers can prompt AI to generate hypotheses, support the development of methods, and suggest newly designed experiments.</a:t>
            </a:r>
            <a:endParaRPr lang="en-US"/>
          </a:p>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116</a:t>
            </a:fld>
            <a:endParaRPr lang="de-DE"/>
          </a:p>
        </p:txBody>
      </p:sp>
    </p:spTree>
    <p:extLst>
      <p:ext uri="{BB962C8B-B14F-4D97-AF65-F5344CB8AC3E}">
        <p14:creationId xmlns:p14="http://schemas.microsoft.com/office/powerpoint/2010/main" val="33712708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t>Our card allows researchers and practitioners to report AI usage during all phases of scientific work, from theoretical ideation to practical use.</a:t>
            </a:r>
          </a:p>
          <a:p>
            <a:r>
              <a:rPr lang="en-US" sz="1200"/>
              <a:t>This includes even formulating ideas, for example, in the form of questions and acquiring knowledge during a literature review.</a:t>
            </a:r>
          </a:p>
          <a:p>
            <a:r>
              <a:rPr lang="en-US" sz="1200"/>
              <a:t>Researchers can prompt AI to generate hypotheses, support the development of methods, and suggest newly designed experiments.</a:t>
            </a:r>
            <a:endParaRPr lang="en-US"/>
          </a:p>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117</a:t>
            </a:fld>
            <a:endParaRPr lang="de-DE"/>
          </a:p>
        </p:txBody>
      </p:sp>
    </p:spTree>
    <p:extLst>
      <p:ext uri="{BB962C8B-B14F-4D97-AF65-F5344CB8AC3E}">
        <p14:creationId xmlns:p14="http://schemas.microsoft.com/office/powerpoint/2010/main" val="38409833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118</a:t>
            </a:fld>
            <a:endParaRPr lang="de-DE"/>
          </a:p>
        </p:txBody>
      </p:sp>
    </p:spTree>
    <p:extLst>
      <p:ext uri="{BB962C8B-B14F-4D97-AF65-F5344CB8AC3E}">
        <p14:creationId xmlns:p14="http://schemas.microsoft.com/office/powerpoint/2010/main" val="91982494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u="none" strike="noStrike" baseline="0">
                <a:latin typeface="NimbusRomNo9L-Regu"/>
              </a:rPr>
              <a:t>The number of annual publications and authors in logarithmic scale between 1936 and 2021</a:t>
            </a:r>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120</a:t>
            </a:fld>
            <a:endParaRPr lang="de-DE"/>
          </a:p>
        </p:txBody>
      </p:sp>
    </p:spTree>
    <p:extLst>
      <p:ext uri="{BB962C8B-B14F-4D97-AF65-F5344CB8AC3E}">
        <p14:creationId xmlns:p14="http://schemas.microsoft.com/office/powerpoint/2010/main" val="390517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251200" y="731838"/>
            <a:ext cx="6502400" cy="3657600"/>
          </a:xfrm>
        </p:spPr>
      </p:sp>
      <p:sp>
        <p:nvSpPr>
          <p:cNvPr id="3" name="Notizenplatzhalter 2"/>
          <p:cNvSpPr>
            <a:spLocks noGrp="1"/>
          </p:cNvSpPr>
          <p:nvPr>
            <p:ph type="body" idx="1"/>
          </p:nvPr>
        </p:nvSpPr>
        <p:spPr/>
        <p:txBody>
          <a:bodyPr>
            <a:normAutofit/>
          </a:bodyPr>
          <a:lstStyle/>
          <a:p>
            <a:endParaRPr lang="de-DE"/>
          </a:p>
        </p:txBody>
      </p:sp>
    </p:spTree>
    <p:extLst>
      <p:ext uri="{BB962C8B-B14F-4D97-AF65-F5344CB8AC3E}">
        <p14:creationId xmlns:p14="http://schemas.microsoft.com/office/powerpoint/2010/main" val="369453787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a:sym typeface="Nunito"/>
              </a:rPr>
              <a:t>sentient information: </a:t>
            </a:r>
            <a:r>
              <a:rPr lang="en-US" b="0" i="0">
                <a:solidFill>
                  <a:srgbClr val="E2EEFF"/>
                </a:solidFill>
                <a:effectLst/>
                <a:latin typeface="Google Sans"/>
              </a:rPr>
              <a:t>responsive to or conscious of sense impressions</a:t>
            </a:r>
            <a:r>
              <a:rPr lang="en-US" b="0" i="0">
                <a:solidFill>
                  <a:srgbClr val="E8EAED"/>
                </a:solidFill>
                <a:effectLst/>
                <a:latin typeface="Google Sans"/>
              </a:rPr>
              <a:t>. 2 : having or showing realization, perception, or knowledge : aware. 3 : finely sensitive in perception or feeling</a:t>
            </a:r>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121</a:t>
            </a:fld>
            <a:endParaRPr lang="de-DE"/>
          </a:p>
        </p:txBody>
      </p:sp>
    </p:spTree>
    <p:extLst>
      <p:ext uri="{BB962C8B-B14F-4D97-AF65-F5344CB8AC3E}">
        <p14:creationId xmlns:p14="http://schemas.microsoft.com/office/powerpoint/2010/main" val="3452517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122</a:t>
            </a:fld>
            <a:endParaRPr lang="de-DE"/>
          </a:p>
        </p:txBody>
      </p:sp>
    </p:spTree>
    <p:extLst>
      <p:ext uri="{BB962C8B-B14F-4D97-AF65-F5344CB8AC3E}">
        <p14:creationId xmlns:p14="http://schemas.microsoft.com/office/powerpoint/2010/main" val="418158741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123</a:t>
            </a:fld>
            <a:endParaRPr lang="de-DE"/>
          </a:p>
        </p:txBody>
      </p:sp>
    </p:spTree>
    <p:extLst>
      <p:ext uri="{BB962C8B-B14F-4D97-AF65-F5344CB8AC3E}">
        <p14:creationId xmlns:p14="http://schemas.microsoft.com/office/powerpoint/2010/main" val="398909655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124</a:t>
            </a:fld>
            <a:endParaRPr lang="de-DE"/>
          </a:p>
        </p:txBody>
      </p:sp>
    </p:spTree>
    <p:extLst>
      <p:ext uri="{BB962C8B-B14F-4D97-AF65-F5344CB8AC3E}">
        <p14:creationId xmlns:p14="http://schemas.microsoft.com/office/powerpoint/2010/main" val="111054110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A9A32CE-79EA-4318-80AF-4528CE357DDF}" type="slidenum">
              <a:rPr lang="de-DE" smtClean="0"/>
              <a:pPr/>
              <a:t>125</a:t>
            </a:fld>
            <a:endParaRPr lang="de-DE"/>
          </a:p>
        </p:txBody>
      </p:sp>
    </p:spTree>
    <p:extLst>
      <p:ext uri="{BB962C8B-B14F-4D97-AF65-F5344CB8AC3E}">
        <p14:creationId xmlns:p14="http://schemas.microsoft.com/office/powerpoint/2010/main" val="31993589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Jan slides</a:t>
            </a:r>
            <a:endParaRPr lang="en-DE" dirty="0"/>
          </a:p>
        </p:txBody>
      </p:sp>
      <p:sp>
        <p:nvSpPr>
          <p:cNvPr id="4" name="Slide Number Placeholder 3"/>
          <p:cNvSpPr>
            <a:spLocks noGrp="1"/>
          </p:cNvSpPr>
          <p:nvPr>
            <p:ph type="sldNum" sz="quarter" idx="5"/>
          </p:nvPr>
        </p:nvSpPr>
        <p:spPr/>
        <p:txBody>
          <a:bodyPr/>
          <a:lstStyle/>
          <a:p>
            <a:fld id="{0A9A32CE-79EA-4318-80AF-4528CE357DDF}" type="slidenum">
              <a:rPr lang="de-DE" smtClean="0"/>
              <a:pPr/>
              <a:t>127</a:t>
            </a:fld>
            <a:endParaRPr lang="de-DE"/>
          </a:p>
        </p:txBody>
      </p:sp>
    </p:spTree>
    <p:extLst>
      <p:ext uri="{BB962C8B-B14F-4D97-AF65-F5344CB8AC3E}">
        <p14:creationId xmlns:p14="http://schemas.microsoft.com/office/powerpoint/2010/main" val="417864832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256fc9397e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256fc9397e2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The AI Index Report from Stanford highlights as the very first takeaway that “Industry races ahead of academia”. In 2022, 32 significant ML models came from industry while only 3 were produced by academia.</a:t>
            </a:r>
            <a:endParaRPr/>
          </a:p>
          <a:p>
            <a:pPr marL="0" lvl="0" indent="0" algn="l" rtl="0">
              <a:spcBef>
                <a:spcPts val="0"/>
              </a:spcBef>
              <a:spcAft>
                <a:spcPts val="0"/>
              </a:spcAft>
              <a:buNone/>
            </a:pPr>
            <a:endParaRPr/>
          </a:p>
          <a:p>
            <a:pPr marL="0" lvl="0" indent="0" algn="l" rtl="0">
              <a:spcBef>
                <a:spcPts val="0"/>
              </a:spcBef>
              <a:spcAft>
                <a:spcPts val="0"/>
              </a:spcAft>
              <a:buNone/>
            </a:pPr>
            <a:r>
              <a:rPr lang="en-US"/>
              <a:t>This underlines the growing presence of industry in ML which translates directly to NLP as most large ML models were language models.</a:t>
            </a:r>
            <a:endParaRPr/>
          </a:p>
        </p:txBody>
      </p:sp>
      <p:sp>
        <p:nvSpPr>
          <p:cNvPr id="138" name="Google Shape;138;g256fc9397e2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128</a:t>
            </a:fld>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4e361d9492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4e361d9492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Our work aims to facilitate reflection on recent changes by quantifying and characterizing the presence of Big Tech in NLP research. We do this by asking the 5 questions present on the screen.</a:t>
            </a:r>
            <a:endParaRPr/>
          </a:p>
          <a:p>
            <a:pPr marL="0" lvl="0" indent="0" algn="l" rtl="0">
              <a:spcBef>
                <a:spcPts val="0"/>
              </a:spcBef>
              <a:spcAft>
                <a:spcPts val="0"/>
              </a:spcAft>
              <a:buNone/>
            </a:pPr>
            <a:r>
              <a:rPr lang="en-US"/>
              <a:t>Due to time limitations, this presentation does not cover all of these questions. We invite you to read the paper for a fuller exploration of these questions.</a:t>
            </a:r>
            <a:endParaRPr/>
          </a:p>
        </p:txBody>
      </p:sp>
      <p:sp>
        <p:nvSpPr>
          <p:cNvPr id="156" name="Google Shape;156;g24e361d9492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129</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24e361d9492_1_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24e361d9492_1_1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Our work aims to facilitate reflection on recent changes by quantifying and characterizing the presence of Big Tech in NLP research. We do this by asking the 5 questions present on the screen.</a:t>
            </a:r>
            <a:endParaRPr/>
          </a:p>
          <a:p>
            <a:pPr marL="0" lvl="0" indent="0" algn="l" rtl="0">
              <a:spcBef>
                <a:spcPts val="0"/>
              </a:spcBef>
              <a:spcAft>
                <a:spcPts val="0"/>
              </a:spcAft>
              <a:buNone/>
            </a:pPr>
            <a:r>
              <a:rPr lang="en-US"/>
              <a:t>Due to time limitations, this presentation does not cover all of these questions. We invite you to read the paper for a fuller exploration of these questions.</a:t>
            </a:r>
            <a:endParaRPr/>
          </a:p>
        </p:txBody>
      </p:sp>
      <p:sp>
        <p:nvSpPr>
          <p:cNvPr id="156" name="Google Shape;156;g24e361d9492_1_1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130</a:t>
            </a:fld>
            <a:endParaRPr/>
          </a:p>
        </p:txBody>
      </p:sp>
    </p:spTree>
    <p:extLst>
      <p:ext uri="{BB962C8B-B14F-4D97-AF65-F5344CB8AC3E}">
        <p14:creationId xmlns:p14="http://schemas.microsoft.com/office/powerpoint/2010/main" val="419458939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a:p>
        </p:txBody>
      </p:sp>
      <p:sp>
        <p:nvSpPr>
          <p:cNvPr id="4" name="Slide Number Placeholder 3"/>
          <p:cNvSpPr>
            <a:spLocks noGrp="1"/>
          </p:cNvSpPr>
          <p:nvPr>
            <p:ph type="sldNum" sz="quarter" idx="5"/>
          </p:nvPr>
        </p:nvSpPr>
        <p:spPr/>
        <p:txBody>
          <a:bodyPr/>
          <a:lstStyle/>
          <a:p>
            <a:fld id="{0A9A32CE-79EA-4318-80AF-4528CE357DDF}" type="slidenum">
              <a:rPr lang="de-DE" smtClean="0"/>
              <a:pPr/>
              <a:t>131</a:t>
            </a:fld>
            <a:endParaRPr lang="de-DE"/>
          </a:p>
        </p:txBody>
      </p:sp>
    </p:spTree>
    <p:extLst>
      <p:ext uri="{BB962C8B-B14F-4D97-AF65-F5344CB8AC3E}">
        <p14:creationId xmlns:p14="http://schemas.microsoft.com/office/powerpoint/2010/main" val="5227248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gipplab.org/"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_both_logos">
    <p:spTree>
      <p:nvGrpSpPr>
        <p:cNvPr id="1" name=""/>
        <p:cNvGrpSpPr/>
        <p:nvPr/>
      </p:nvGrpSpPr>
      <p:grpSpPr>
        <a:xfrm>
          <a:off x="0" y="0"/>
          <a:ext cx="0" cy="0"/>
          <a:chOff x="0" y="0"/>
          <a:chExt cx="0" cy="0"/>
        </a:xfrm>
      </p:grpSpPr>
      <p:sp>
        <p:nvSpPr>
          <p:cNvPr id="15" name="Titel 14"/>
          <p:cNvSpPr>
            <a:spLocks noGrp="1"/>
          </p:cNvSpPr>
          <p:nvPr>
            <p:ph type="title"/>
          </p:nvPr>
        </p:nvSpPr>
        <p:spPr>
          <a:xfrm>
            <a:off x="620459" y="3047649"/>
            <a:ext cx="10164372" cy="779700"/>
          </a:xfrm>
          <a:prstGeom prst="rect">
            <a:avLst/>
          </a:prstGeom>
        </p:spPr>
        <p:txBody>
          <a:bodyPr vert="horz"/>
          <a:lstStyle>
            <a:lvl1pPr>
              <a:defRPr sz="4267">
                <a:solidFill>
                  <a:schemeClr val="accent1">
                    <a:lumMod val="75000"/>
                  </a:schemeClr>
                </a:solidFill>
                <a:latin typeface="Kalinga" panose="020B0502040204020203" pitchFamily="34" charset="0"/>
                <a:cs typeface="Kalinga" panose="020B0502040204020203" pitchFamily="34" charset="0"/>
              </a:defRPr>
            </a:lvl1pPr>
          </a:lstStyle>
          <a:p>
            <a:endParaRPr lang="de-DE"/>
          </a:p>
        </p:txBody>
      </p:sp>
      <p:pic>
        <p:nvPicPr>
          <p:cNvPr id="4" name="Picture 3" descr="Logo&#10;&#10;Description automatically generated">
            <a:hlinkClick r:id="rId2"/>
            <a:extLst>
              <a:ext uri="{FF2B5EF4-FFF2-40B4-BE49-F238E27FC236}">
                <a16:creationId xmlns:a16="http://schemas.microsoft.com/office/drawing/2014/main" id="{B76E8AF4-8407-4833-AB7F-E081E8047B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55013" y="248870"/>
            <a:ext cx="2521575" cy="457113"/>
          </a:xfrm>
          <a:prstGeom prst="rect">
            <a:avLst/>
          </a:prstGeom>
        </p:spPr>
      </p:pic>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pic>
        <p:nvPicPr>
          <p:cNvPr id="13" name="Picture 2">
            <a:extLst>
              <a:ext uri="{FF2B5EF4-FFF2-40B4-BE49-F238E27FC236}">
                <a16:creationId xmlns:a16="http://schemas.microsoft.com/office/drawing/2014/main" id="{157F9528-0B87-7B43-D2EA-3C3E30DD84F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20460" y="268066"/>
            <a:ext cx="2289889" cy="40828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56CF8D3-F5D5-5094-5478-F11A8D88B05E}"/>
              </a:ext>
            </a:extLst>
          </p:cNvPr>
          <p:cNvGrpSpPr/>
          <p:nvPr userDrawn="1"/>
        </p:nvGrpSpPr>
        <p:grpSpPr>
          <a:xfrm>
            <a:off x="0" y="948370"/>
            <a:ext cx="12192000" cy="65361"/>
            <a:chOff x="0" y="806385"/>
            <a:chExt cx="9144000" cy="49021"/>
          </a:xfrm>
        </p:grpSpPr>
        <p:cxnSp>
          <p:nvCxnSpPr>
            <p:cNvPr id="16" name="Straight Connector 15">
              <a:extLst>
                <a:ext uri="{FF2B5EF4-FFF2-40B4-BE49-F238E27FC236}">
                  <a16:creationId xmlns:a16="http://schemas.microsoft.com/office/drawing/2014/main" id="{E5C7A7F7-F994-FC9E-40D4-73C7AD59CE92}"/>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19E87-0D56-9F05-A662-B6FFE7797633}"/>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6" name="Text Placeholder 5">
            <a:extLst>
              <a:ext uri="{FF2B5EF4-FFF2-40B4-BE49-F238E27FC236}">
                <a16:creationId xmlns:a16="http://schemas.microsoft.com/office/drawing/2014/main" id="{20E23BC2-B498-AB2D-057C-607BDF6942FB}"/>
              </a:ext>
            </a:extLst>
          </p:cNvPr>
          <p:cNvSpPr>
            <a:spLocks noGrp="1"/>
          </p:cNvSpPr>
          <p:nvPr>
            <p:ph type="body" sz="quarter" idx="10" hasCustomPrompt="1"/>
          </p:nvPr>
        </p:nvSpPr>
        <p:spPr>
          <a:xfrm>
            <a:off x="620185" y="3854451"/>
            <a:ext cx="8233833" cy="488949"/>
          </a:xfrm>
          <a:prstGeom prst="rect">
            <a:avLst/>
          </a:prstGeom>
        </p:spPr>
        <p:txBody>
          <a:bodyPr/>
          <a:lstStyle>
            <a:lvl1pPr marL="0" indent="0">
              <a:buNone/>
              <a:defRPr sz="2133">
                <a:solidFill>
                  <a:schemeClr val="bg2">
                    <a:lumMod val="90000"/>
                  </a:schemeClr>
                </a:solidFill>
              </a:defRPr>
            </a:lvl1pPr>
            <a:lvl2pPr marL="609585" indent="0">
              <a:buNone/>
              <a:defRPr/>
            </a:lvl2pPr>
          </a:lstStyle>
          <a:p>
            <a:pPr lvl="0"/>
            <a:r>
              <a:rPr lang="en-US"/>
              <a:t> Click to add a sub text</a:t>
            </a:r>
          </a:p>
          <a:p>
            <a:pPr lvl="1"/>
            <a:endParaRPr lang="en-US"/>
          </a:p>
        </p:txBody>
      </p:sp>
    </p:spTree>
    <p:extLst>
      <p:ext uri="{BB962C8B-B14F-4D97-AF65-F5344CB8AC3E}">
        <p14:creationId xmlns:p14="http://schemas.microsoft.com/office/powerpoint/2010/main" val="84747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icture_footer_full">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Bildplatzhalter 2">
            <a:extLst>
              <a:ext uri="{FF2B5EF4-FFF2-40B4-BE49-F238E27FC236}">
                <a16:creationId xmlns:a16="http://schemas.microsoft.com/office/drawing/2014/main" id="{BA74C725-911D-3779-6BD6-2339C314E2CC}"/>
              </a:ext>
            </a:extLst>
          </p:cNvPr>
          <p:cNvSpPr>
            <a:spLocks noGrp="1"/>
          </p:cNvSpPr>
          <p:nvPr>
            <p:ph type="pic" sz="quarter" idx="13"/>
          </p:nvPr>
        </p:nvSpPr>
        <p:spPr>
          <a:xfrm>
            <a:off x="0" y="933451"/>
            <a:ext cx="12192000" cy="5471880"/>
          </a:xfrm>
          <a:prstGeom prst="rect">
            <a:avLst/>
          </a:prstGeom>
        </p:spPr>
        <p:txBody>
          <a:bodyPr>
            <a:normAutofit/>
          </a:bodyPr>
          <a:lstStyle>
            <a:lvl1pPr>
              <a:defRPr sz="3200">
                <a:latin typeface="Kalinga" panose="020B0502040204020203" pitchFamily="34" charset="0"/>
                <a:cs typeface="Kalinga" panose="020B0502040204020203" pitchFamily="34" charset="0"/>
              </a:defRPr>
            </a:lvl1pPr>
          </a:lstStyle>
          <a:p>
            <a:endParaRPr lang="de-DE"/>
          </a:p>
        </p:txBody>
      </p:sp>
      <p:sp>
        <p:nvSpPr>
          <p:cNvPr id="6" name="Rectangle 5">
            <a:extLst>
              <a:ext uri="{FF2B5EF4-FFF2-40B4-BE49-F238E27FC236}">
                <a16:creationId xmlns:a16="http://schemas.microsoft.com/office/drawing/2014/main" id="{4C4B5A09-D90B-92BC-0429-1B92B21950ED}"/>
              </a:ext>
            </a:extLst>
          </p:cNvPr>
          <p:cNvSpPr/>
          <p:nvPr userDrawn="1"/>
        </p:nvSpPr>
        <p:spPr>
          <a:xfrm>
            <a:off x="0" y="6370991"/>
            <a:ext cx="12182979" cy="48879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7" name="Holder 5">
            <a:extLst>
              <a:ext uri="{FF2B5EF4-FFF2-40B4-BE49-F238E27FC236}">
                <a16:creationId xmlns:a16="http://schemas.microsoft.com/office/drawing/2014/main" id="{F931A250-7A76-7EFC-ED8B-05B8EC227F66}"/>
              </a:ext>
            </a:extLst>
          </p:cNvPr>
          <p:cNvSpPr>
            <a:spLocks noGrp="1"/>
          </p:cNvSpPr>
          <p:nvPr>
            <p:ph type="dt" sz="half" idx="2"/>
          </p:nvPr>
        </p:nvSpPr>
        <p:spPr>
          <a:xfrm>
            <a:off x="291465" y="6507171"/>
            <a:ext cx="1375411" cy="196453"/>
          </a:xfrm>
          <a:prstGeom prst="rect">
            <a:avLst/>
          </a:prstGeom>
        </p:spPr>
        <p:txBody>
          <a:bodyPr lIns="0" tIns="0" rIns="0" bIns="0"/>
          <a:lstStyle>
            <a:lvl1pPr algn="l">
              <a:defRPr sz="1200">
                <a:solidFill>
                  <a:schemeClr val="tx1">
                    <a:tint val="75000"/>
                  </a:schemeClr>
                </a:solidFill>
                <a:latin typeface="Kalinga" panose="020B0502040204020203" pitchFamily="34" charset="0"/>
                <a:cs typeface="Kalinga" panose="020B0502040204020203" pitchFamily="34" charset="0"/>
              </a:defRPr>
            </a:lvl1pPr>
          </a:lstStyle>
          <a:p>
            <a:endParaRPr lang="en-US"/>
          </a:p>
        </p:txBody>
      </p:sp>
      <p:sp>
        <p:nvSpPr>
          <p:cNvPr id="9" name="Holder 4">
            <a:extLst>
              <a:ext uri="{FF2B5EF4-FFF2-40B4-BE49-F238E27FC236}">
                <a16:creationId xmlns:a16="http://schemas.microsoft.com/office/drawing/2014/main" id="{059CF39E-A579-C019-DCCD-3ED5C84F739B}"/>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2" name="Holder 4">
            <a:extLst>
              <a:ext uri="{FF2B5EF4-FFF2-40B4-BE49-F238E27FC236}">
                <a16:creationId xmlns:a16="http://schemas.microsoft.com/office/drawing/2014/main" id="{894C29C9-FF93-D773-5C22-185352E8BCA2}"/>
              </a:ext>
            </a:extLst>
          </p:cNvPr>
          <p:cNvSpPr>
            <a:spLocks noGrp="1"/>
          </p:cNvSpPr>
          <p:nvPr>
            <p:ph type="ftr" sz="quarter" idx="3"/>
          </p:nvPr>
        </p:nvSpPr>
        <p:spPr>
          <a:xfrm>
            <a:off x="2309812" y="6502955"/>
            <a:ext cx="8072437" cy="194311"/>
          </a:xfrm>
          <a:prstGeom prst="rect">
            <a:avLst/>
          </a:prstGeom>
        </p:spPr>
        <p:txBody>
          <a:bodyPr lIns="0" tIns="0" rIns="0" bIns="0"/>
          <a:lstStyle>
            <a:lvl1pPr algn="ctr">
              <a:defRPr sz="1200">
                <a:solidFill>
                  <a:schemeClr val="tx2">
                    <a:lumMod val="75000"/>
                  </a:schemeClr>
                </a:solidFill>
                <a:latin typeface="Kalinga" panose="020B0502040204020203" pitchFamily="34" charset="0"/>
                <a:cs typeface="Kalinga" panose="020B0502040204020203" pitchFamily="34" charset="0"/>
              </a:defRPr>
            </a:lvl1pPr>
          </a:lstStyle>
          <a:p>
            <a:endParaRPr lang="de-DE"/>
          </a:p>
        </p:txBody>
      </p:sp>
      <p:sp>
        <p:nvSpPr>
          <p:cNvPr id="14" name="Holder 6">
            <a:extLst>
              <a:ext uri="{FF2B5EF4-FFF2-40B4-BE49-F238E27FC236}">
                <a16:creationId xmlns:a16="http://schemas.microsoft.com/office/drawing/2014/main" id="{29051ED7-266E-BC7E-204E-200DE3294975}"/>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657789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page_number">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tx2"/>
                </a:solidFill>
                <a:latin typeface="Kalinga" panose="020B0502040204020203" pitchFamily="34" charset="0"/>
                <a:cs typeface="Kalinga" panose="020B0502040204020203" pitchFamily="34" charset="0"/>
              </a:defRPr>
            </a:lvl1pPr>
          </a:lstStyle>
          <a:p>
            <a:endParaRPr/>
          </a:p>
        </p:txBody>
      </p:sp>
      <p:sp>
        <p:nvSpPr>
          <p:cNvPr id="18" name="Text Placeholder 13">
            <a:extLst>
              <a:ext uri="{FF2B5EF4-FFF2-40B4-BE49-F238E27FC236}">
                <a16:creationId xmlns:a16="http://schemas.microsoft.com/office/drawing/2014/main" id="{E537EAA3-053D-FD68-7A46-D38A9D00C447}"/>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chemeClr val="bg2"/>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211799846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32812907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_both_logos">
    <p:spTree>
      <p:nvGrpSpPr>
        <p:cNvPr id="1" name=""/>
        <p:cNvGrpSpPr/>
        <p:nvPr/>
      </p:nvGrpSpPr>
      <p:grpSpPr>
        <a:xfrm>
          <a:off x="0" y="0"/>
          <a:ext cx="0" cy="0"/>
          <a:chOff x="0" y="0"/>
          <a:chExt cx="0" cy="0"/>
        </a:xfrm>
      </p:grpSpPr>
      <p:sp>
        <p:nvSpPr>
          <p:cNvPr id="15" name="Titel 14"/>
          <p:cNvSpPr>
            <a:spLocks noGrp="1"/>
          </p:cNvSpPr>
          <p:nvPr>
            <p:ph type="title"/>
          </p:nvPr>
        </p:nvSpPr>
        <p:spPr>
          <a:xfrm>
            <a:off x="620459" y="3047649"/>
            <a:ext cx="10164372" cy="779700"/>
          </a:xfrm>
          <a:prstGeom prst="rect">
            <a:avLst/>
          </a:prstGeom>
        </p:spPr>
        <p:txBody>
          <a:bodyPr vert="horz"/>
          <a:lstStyle>
            <a:lvl1pPr>
              <a:defRPr sz="4267">
                <a:solidFill>
                  <a:schemeClr val="accent1">
                    <a:lumMod val="75000"/>
                  </a:schemeClr>
                </a:solidFill>
                <a:latin typeface="Kalinga" panose="020B0502040204020203" pitchFamily="34" charset="0"/>
                <a:cs typeface="Kalinga" panose="020B0502040204020203" pitchFamily="34" charset="0"/>
              </a:defRPr>
            </a:lvl1pPr>
          </a:lstStyle>
          <a:p>
            <a:endParaRPr lang="de-DE"/>
          </a:p>
        </p:txBody>
      </p:sp>
      <p:pic>
        <p:nvPicPr>
          <p:cNvPr id="4" name="Picture 3" descr="Logo&#10;&#10;Description automatically generated">
            <a:hlinkClick r:id="rId2"/>
            <a:extLst>
              <a:ext uri="{FF2B5EF4-FFF2-40B4-BE49-F238E27FC236}">
                <a16:creationId xmlns:a16="http://schemas.microsoft.com/office/drawing/2014/main" id="{B76E8AF4-8407-4833-AB7F-E081E8047B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55013" y="248870"/>
            <a:ext cx="2521575" cy="457113"/>
          </a:xfrm>
          <a:prstGeom prst="rect">
            <a:avLst/>
          </a:prstGeom>
        </p:spPr>
      </p:pic>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pic>
        <p:nvPicPr>
          <p:cNvPr id="13" name="Picture 2">
            <a:extLst>
              <a:ext uri="{FF2B5EF4-FFF2-40B4-BE49-F238E27FC236}">
                <a16:creationId xmlns:a16="http://schemas.microsoft.com/office/drawing/2014/main" id="{157F9528-0B87-7B43-D2EA-3C3E30DD84FA}"/>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620460" y="268066"/>
            <a:ext cx="2289889" cy="408284"/>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a:extLst>
              <a:ext uri="{FF2B5EF4-FFF2-40B4-BE49-F238E27FC236}">
                <a16:creationId xmlns:a16="http://schemas.microsoft.com/office/drawing/2014/main" id="{A56CF8D3-F5D5-5094-5478-F11A8D88B05E}"/>
              </a:ext>
            </a:extLst>
          </p:cNvPr>
          <p:cNvGrpSpPr/>
          <p:nvPr userDrawn="1"/>
        </p:nvGrpSpPr>
        <p:grpSpPr>
          <a:xfrm>
            <a:off x="0" y="948370"/>
            <a:ext cx="12192000" cy="65361"/>
            <a:chOff x="0" y="806385"/>
            <a:chExt cx="9144000" cy="49021"/>
          </a:xfrm>
        </p:grpSpPr>
        <p:cxnSp>
          <p:nvCxnSpPr>
            <p:cNvPr id="16" name="Straight Connector 15">
              <a:extLst>
                <a:ext uri="{FF2B5EF4-FFF2-40B4-BE49-F238E27FC236}">
                  <a16:creationId xmlns:a16="http://schemas.microsoft.com/office/drawing/2014/main" id="{E5C7A7F7-F994-FC9E-40D4-73C7AD59CE92}"/>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19E87-0D56-9F05-A662-B6FFE7797633}"/>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6" name="Text Placeholder 5">
            <a:extLst>
              <a:ext uri="{FF2B5EF4-FFF2-40B4-BE49-F238E27FC236}">
                <a16:creationId xmlns:a16="http://schemas.microsoft.com/office/drawing/2014/main" id="{20E23BC2-B498-AB2D-057C-607BDF6942FB}"/>
              </a:ext>
            </a:extLst>
          </p:cNvPr>
          <p:cNvSpPr>
            <a:spLocks noGrp="1"/>
          </p:cNvSpPr>
          <p:nvPr>
            <p:ph type="body" sz="quarter" idx="10" hasCustomPrompt="1"/>
          </p:nvPr>
        </p:nvSpPr>
        <p:spPr>
          <a:xfrm>
            <a:off x="620185" y="3854451"/>
            <a:ext cx="8233833" cy="488949"/>
          </a:xfrm>
          <a:prstGeom prst="rect">
            <a:avLst/>
          </a:prstGeom>
        </p:spPr>
        <p:txBody>
          <a:bodyPr/>
          <a:lstStyle>
            <a:lvl1pPr marL="0" indent="0">
              <a:buNone/>
              <a:defRPr sz="2133">
                <a:solidFill>
                  <a:schemeClr val="bg2">
                    <a:lumMod val="90000"/>
                  </a:schemeClr>
                </a:solidFill>
              </a:defRPr>
            </a:lvl1pPr>
            <a:lvl2pPr marL="609585" indent="0">
              <a:buNone/>
              <a:defRPr/>
            </a:lvl2pPr>
          </a:lstStyle>
          <a:p>
            <a:pPr lvl="0"/>
            <a:r>
              <a:rPr lang="en-US"/>
              <a:t> Click to add a sub text</a:t>
            </a:r>
          </a:p>
          <a:p>
            <a:pPr lvl="1"/>
            <a:endParaRPr lang="en-US"/>
          </a:p>
        </p:txBody>
      </p:sp>
    </p:spTree>
    <p:extLst>
      <p:ext uri="{BB962C8B-B14F-4D97-AF65-F5344CB8AC3E}">
        <p14:creationId xmlns:p14="http://schemas.microsoft.com/office/powerpoint/2010/main" val="13899369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nsition_project_are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667">
              <a:latin typeface="Kalinga" panose="020B0502040204020203" pitchFamily="34" charset="0"/>
              <a:cs typeface="Kalinga" panose="020B0502040204020203" pitchFamily="34" charset="0"/>
            </a:endParaRPr>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5" name="Picture Placeholder 4">
            <a:extLst>
              <a:ext uri="{FF2B5EF4-FFF2-40B4-BE49-F238E27FC236}">
                <a16:creationId xmlns:a16="http://schemas.microsoft.com/office/drawing/2014/main" id="{308F68C1-6197-4F73-B171-96FB15636AF9}"/>
              </a:ext>
            </a:extLst>
          </p:cNvPr>
          <p:cNvSpPr>
            <a:spLocks noGrp="1"/>
          </p:cNvSpPr>
          <p:nvPr>
            <p:ph type="pic" sz="quarter" idx="10"/>
          </p:nvPr>
        </p:nvSpPr>
        <p:spPr>
          <a:xfrm>
            <a:off x="468519" y="2002757"/>
            <a:ext cx="4945856" cy="274521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p>
            <a:endParaRPr lang="en-DE"/>
          </a:p>
        </p:txBody>
      </p:sp>
    </p:spTree>
    <p:extLst>
      <p:ext uri="{BB962C8B-B14F-4D97-AF65-F5344CB8AC3E}">
        <p14:creationId xmlns:p14="http://schemas.microsoft.com/office/powerpoint/2010/main" val="246349691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roject_1_Supervisor">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145A9B"/>
                </a:solidFill>
              </a:ln>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5" name="Text Placeholder 13">
            <a:extLst>
              <a:ext uri="{FF2B5EF4-FFF2-40B4-BE49-F238E27FC236}">
                <a16:creationId xmlns:a16="http://schemas.microsoft.com/office/drawing/2014/main" id="{B5B9A836-7C89-4D97-8C39-DAC1B018220E}"/>
              </a:ext>
            </a:extLst>
          </p:cNvPr>
          <p:cNvSpPr>
            <a:spLocks noGrp="1"/>
          </p:cNvSpPr>
          <p:nvPr>
            <p:ph type="body" sz="quarter" idx="11" hasCustomPrompt="1"/>
          </p:nvPr>
        </p:nvSpPr>
        <p:spPr>
          <a:xfrm>
            <a:off x="615915" y="1456549"/>
            <a:ext cx="8072437" cy="1922449"/>
          </a:xfrm>
          <a:prstGeom prst="rect">
            <a:avLst/>
          </a:prstGeom>
        </p:spPr>
        <p:txBody>
          <a:bodyPr/>
          <a:lstStyle>
            <a:lvl1pPr marL="0" indent="0">
              <a:spcAft>
                <a:spcPts val="503"/>
              </a:spcAft>
              <a:buClr>
                <a:schemeClr val="bg2"/>
              </a:buClr>
              <a:buSzPct val="104000"/>
              <a:buFont typeface="Calibri" panose="020F0502020204030204" pitchFamily="34" charset="0"/>
              <a:buNone/>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Description</a:t>
            </a:r>
          </a:p>
        </p:txBody>
      </p:sp>
      <p:sp>
        <p:nvSpPr>
          <p:cNvPr id="2" name="TextBox 1">
            <a:extLst>
              <a:ext uri="{FF2B5EF4-FFF2-40B4-BE49-F238E27FC236}">
                <a16:creationId xmlns:a16="http://schemas.microsoft.com/office/drawing/2014/main" id="{8403BD9C-D96A-4670-815F-78D5BE7B723E}"/>
              </a:ext>
            </a:extLst>
          </p:cNvPr>
          <p:cNvSpPr txBox="1"/>
          <p:nvPr userDrawn="1"/>
        </p:nvSpPr>
        <p:spPr>
          <a:xfrm>
            <a:off x="615915" y="1095529"/>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Background</a:t>
            </a:r>
            <a:endParaRPr lang="en-DE" sz="2400" b="1">
              <a:solidFill>
                <a:srgbClr val="595959"/>
              </a:solidFill>
              <a:latin typeface="Kalinga" panose="020B0502040204020203" pitchFamily="34" charset="0"/>
              <a:cs typeface="Kalinga" panose="020B0502040204020203" pitchFamily="34" charset="0"/>
            </a:endParaRPr>
          </a:p>
        </p:txBody>
      </p:sp>
      <p:sp>
        <p:nvSpPr>
          <p:cNvPr id="17" name="TextBox 16">
            <a:extLst>
              <a:ext uri="{FF2B5EF4-FFF2-40B4-BE49-F238E27FC236}">
                <a16:creationId xmlns:a16="http://schemas.microsoft.com/office/drawing/2014/main" id="{4AE4AB18-443E-434C-AC68-9E73FB900F8A}"/>
              </a:ext>
            </a:extLst>
          </p:cNvPr>
          <p:cNvSpPr txBox="1"/>
          <p:nvPr userDrawn="1"/>
        </p:nvSpPr>
        <p:spPr>
          <a:xfrm>
            <a:off x="615915" y="3437477"/>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Goal</a:t>
            </a:r>
            <a:endParaRPr lang="en-DE" sz="2400" b="1">
              <a:solidFill>
                <a:srgbClr val="595959"/>
              </a:solidFill>
              <a:latin typeface="Kalinga" panose="020B0502040204020203" pitchFamily="34" charset="0"/>
              <a:cs typeface="Kalinga" panose="020B0502040204020203" pitchFamily="34" charset="0"/>
            </a:endParaRPr>
          </a:p>
        </p:txBody>
      </p:sp>
      <p:sp>
        <p:nvSpPr>
          <p:cNvPr id="21" name="Text Placeholder 13">
            <a:extLst>
              <a:ext uri="{FF2B5EF4-FFF2-40B4-BE49-F238E27FC236}">
                <a16:creationId xmlns:a16="http://schemas.microsoft.com/office/drawing/2014/main" id="{4922BC4C-CD0C-450D-934F-F73B792DE7E4}"/>
              </a:ext>
            </a:extLst>
          </p:cNvPr>
          <p:cNvSpPr>
            <a:spLocks noGrp="1"/>
          </p:cNvSpPr>
          <p:nvPr>
            <p:ph type="body" sz="quarter" idx="12" hasCustomPrompt="1"/>
          </p:nvPr>
        </p:nvSpPr>
        <p:spPr>
          <a:xfrm>
            <a:off x="615915" y="3778078"/>
            <a:ext cx="8072437" cy="691431"/>
          </a:xfrm>
          <a:prstGeom prst="rect">
            <a:avLst/>
          </a:prstGeom>
        </p:spPr>
        <p:txBody>
          <a:bodyPr/>
          <a:lstStyle>
            <a:lvl1pPr marL="228594" indent="-228594">
              <a:spcAft>
                <a:spcPts val="503"/>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Goal description</a:t>
            </a:r>
          </a:p>
        </p:txBody>
      </p:sp>
      <p:sp>
        <p:nvSpPr>
          <p:cNvPr id="22" name="TextBox 21">
            <a:extLst>
              <a:ext uri="{FF2B5EF4-FFF2-40B4-BE49-F238E27FC236}">
                <a16:creationId xmlns:a16="http://schemas.microsoft.com/office/drawing/2014/main" id="{39D97FD8-A8AB-4927-8AFA-6036FEA267F0}"/>
              </a:ext>
            </a:extLst>
          </p:cNvPr>
          <p:cNvSpPr txBox="1"/>
          <p:nvPr userDrawn="1"/>
        </p:nvSpPr>
        <p:spPr>
          <a:xfrm>
            <a:off x="615915" y="4523361"/>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Tasks</a:t>
            </a:r>
            <a:endParaRPr lang="en-DE" sz="2400" b="1">
              <a:solidFill>
                <a:srgbClr val="595959"/>
              </a:solidFill>
              <a:latin typeface="Kalinga" panose="020B0502040204020203" pitchFamily="34" charset="0"/>
              <a:cs typeface="Kalinga" panose="020B0502040204020203" pitchFamily="34" charset="0"/>
            </a:endParaRPr>
          </a:p>
        </p:txBody>
      </p:sp>
      <p:sp>
        <p:nvSpPr>
          <p:cNvPr id="24" name="Text Placeholder 13">
            <a:extLst>
              <a:ext uri="{FF2B5EF4-FFF2-40B4-BE49-F238E27FC236}">
                <a16:creationId xmlns:a16="http://schemas.microsoft.com/office/drawing/2014/main" id="{4948D913-4C59-4A49-8CEF-41307B4A03C6}"/>
              </a:ext>
            </a:extLst>
          </p:cNvPr>
          <p:cNvSpPr>
            <a:spLocks noGrp="1"/>
          </p:cNvSpPr>
          <p:nvPr>
            <p:ph type="body" sz="quarter" idx="13" hasCustomPrompt="1"/>
          </p:nvPr>
        </p:nvSpPr>
        <p:spPr>
          <a:xfrm>
            <a:off x="615915" y="4876801"/>
            <a:ext cx="8072437" cy="1501796"/>
          </a:xfrm>
          <a:prstGeom prst="rect">
            <a:avLst/>
          </a:prstGeom>
        </p:spPr>
        <p:txBody>
          <a:bodyPr/>
          <a:lstStyle>
            <a:lvl1pPr marL="228594" indent="-228594">
              <a:spcBef>
                <a:spcPts val="800"/>
              </a:spcBef>
              <a:spcAft>
                <a:spcPts val="0"/>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Task 1</a:t>
            </a:r>
          </a:p>
          <a:p>
            <a:pPr lvl="0"/>
            <a:r>
              <a:rPr lang="en-US"/>
              <a:t>Task 2</a:t>
            </a:r>
          </a:p>
          <a:p>
            <a:pPr lvl="0"/>
            <a:r>
              <a:rPr lang="en-US"/>
              <a:t>Task 3</a:t>
            </a:r>
          </a:p>
          <a:p>
            <a:pPr lvl="0"/>
            <a:r>
              <a:rPr lang="en-US"/>
              <a:t>Task 4</a:t>
            </a:r>
          </a:p>
          <a:p>
            <a:pPr lvl="0"/>
            <a:r>
              <a:rPr lang="en-US"/>
              <a:t>Task 5</a:t>
            </a:r>
          </a:p>
        </p:txBody>
      </p:sp>
      <p:sp>
        <p:nvSpPr>
          <p:cNvPr id="4" name="Picture Placeholder 3">
            <a:extLst>
              <a:ext uri="{FF2B5EF4-FFF2-40B4-BE49-F238E27FC236}">
                <a16:creationId xmlns:a16="http://schemas.microsoft.com/office/drawing/2014/main" id="{F2A497D2-E774-41C8-B767-75F91E1DACE8}"/>
              </a:ext>
            </a:extLst>
          </p:cNvPr>
          <p:cNvSpPr>
            <a:spLocks noGrp="1"/>
          </p:cNvSpPr>
          <p:nvPr>
            <p:ph type="pic" sz="quarter" idx="14"/>
          </p:nvPr>
        </p:nvSpPr>
        <p:spPr>
          <a:xfrm>
            <a:off x="8849785" y="1235349"/>
            <a:ext cx="3221567" cy="2373804"/>
          </a:xfrm>
          <a:prstGeom prst="rect">
            <a:avLst/>
          </a:prstGeom>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25" name="Picture Placeholder 3">
            <a:extLst>
              <a:ext uri="{FF2B5EF4-FFF2-40B4-BE49-F238E27FC236}">
                <a16:creationId xmlns:a16="http://schemas.microsoft.com/office/drawing/2014/main" id="{7199AC4E-6FD4-4390-881F-FE167ADD3132}"/>
              </a:ext>
            </a:extLst>
          </p:cNvPr>
          <p:cNvSpPr>
            <a:spLocks noGrp="1"/>
          </p:cNvSpPr>
          <p:nvPr>
            <p:ph type="pic" sz="quarter" idx="15"/>
          </p:nvPr>
        </p:nvSpPr>
        <p:spPr>
          <a:xfrm>
            <a:off x="9865367" y="3807692"/>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5" name="Title 4">
            <a:extLst>
              <a:ext uri="{FF2B5EF4-FFF2-40B4-BE49-F238E27FC236}">
                <a16:creationId xmlns:a16="http://schemas.microsoft.com/office/drawing/2014/main" id="{CEDDF671-FC57-4929-9B82-0F01F1F0D8ED}"/>
              </a:ext>
            </a:extLst>
          </p:cNvPr>
          <p:cNvSpPr>
            <a:spLocks noGrp="1"/>
          </p:cNvSpPr>
          <p:nvPr>
            <p:ph type="title"/>
          </p:nvPr>
        </p:nvSpPr>
        <p:spPr>
          <a:xfrm>
            <a:off x="615914" y="299922"/>
            <a:ext cx="11359905" cy="523188"/>
          </a:xfrm>
          <a:prstGeom prst="rect">
            <a:avLst/>
          </a:prstGeom>
        </p:spPr>
        <p:txBody>
          <a:bodyPr/>
          <a:lstStyle>
            <a:lvl1pPr>
              <a:defRPr sz="2667">
                <a:solidFill>
                  <a:srgbClr val="145A9B"/>
                </a:solidFill>
                <a:latin typeface="Kalinga" panose="020B0502040204020203" pitchFamily="34" charset="0"/>
                <a:cs typeface="Kalinga" panose="020B0502040204020203" pitchFamily="34" charset="0"/>
              </a:defRPr>
            </a:lvl1pPr>
          </a:lstStyle>
          <a:p>
            <a:r>
              <a:rPr lang="en-US"/>
              <a:t>Click to edit Master title style</a:t>
            </a:r>
            <a:endParaRPr lang="en-DE"/>
          </a:p>
        </p:txBody>
      </p:sp>
      <p:sp>
        <p:nvSpPr>
          <p:cNvPr id="27" name="Text Placeholder 13">
            <a:extLst>
              <a:ext uri="{FF2B5EF4-FFF2-40B4-BE49-F238E27FC236}">
                <a16:creationId xmlns:a16="http://schemas.microsoft.com/office/drawing/2014/main" id="{051A8A74-19ED-42A8-BD06-64E21E9483BC}"/>
              </a:ext>
            </a:extLst>
          </p:cNvPr>
          <p:cNvSpPr>
            <a:spLocks noGrp="1"/>
          </p:cNvSpPr>
          <p:nvPr>
            <p:ph type="body" sz="quarter" idx="17" hasCustomPrompt="1"/>
          </p:nvPr>
        </p:nvSpPr>
        <p:spPr>
          <a:xfrm>
            <a:off x="9440684" y="5175601"/>
            <a:ext cx="2039765" cy="266188"/>
          </a:xfrm>
          <a:prstGeom prst="rect">
            <a:avLst/>
          </a:prstGeom>
        </p:spPr>
        <p:txBody>
          <a:bodyPr/>
          <a:lstStyle>
            <a:lvl1pPr marL="0" indent="0" algn="ctr">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28" name="Text Placeholder 13">
            <a:extLst>
              <a:ext uri="{FF2B5EF4-FFF2-40B4-BE49-F238E27FC236}">
                <a16:creationId xmlns:a16="http://schemas.microsoft.com/office/drawing/2014/main" id="{1C2A7320-DC4E-4DB5-876F-CB283083E2C0}"/>
              </a:ext>
            </a:extLst>
          </p:cNvPr>
          <p:cNvSpPr>
            <a:spLocks noGrp="1"/>
          </p:cNvSpPr>
          <p:nvPr>
            <p:ph type="body" sz="quarter" idx="18" hasCustomPrompt="1"/>
          </p:nvPr>
        </p:nvSpPr>
        <p:spPr>
          <a:xfrm>
            <a:off x="9440684" y="5466215"/>
            <a:ext cx="2039765" cy="266188"/>
          </a:xfrm>
          <a:prstGeom prst="rect">
            <a:avLst/>
          </a:prstGeom>
        </p:spPr>
        <p:txBody>
          <a:bodyPr/>
          <a:lstStyle>
            <a:lvl1pPr marL="0" indent="0" algn="ctr">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Tree>
    <p:extLst>
      <p:ext uri="{BB962C8B-B14F-4D97-AF65-F5344CB8AC3E}">
        <p14:creationId xmlns:p14="http://schemas.microsoft.com/office/powerpoint/2010/main" val="7539491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ject_2_Supervisor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145A9B"/>
                </a:solidFill>
              </a:ln>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5" name="Text Placeholder 13">
            <a:extLst>
              <a:ext uri="{FF2B5EF4-FFF2-40B4-BE49-F238E27FC236}">
                <a16:creationId xmlns:a16="http://schemas.microsoft.com/office/drawing/2014/main" id="{B5B9A836-7C89-4D97-8C39-DAC1B018220E}"/>
              </a:ext>
            </a:extLst>
          </p:cNvPr>
          <p:cNvSpPr>
            <a:spLocks noGrp="1"/>
          </p:cNvSpPr>
          <p:nvPr>
            <p:ph type="body" sz="quarter" idx="11" hasCustomPrompt="1"/>
          </p:nvPr>
        </p:nvSpPr>
        <p:spPr>
          <a:xfrm>
            <a:off x="615915" y="1456549"/>
            <a:ext cx="8072437" cy="1922449"/>
          </a:xfrm>
          <a:prstGeom prst="rect">
            <a:avLst/>
          </a:prstGeom>
        </p:spPr>
        <p:txBody>
          <a:bodyPr/>
          <a:lstStyle>
            <a:lvl1pPr marL="0" indent="0">
              <a:spcAft>
                <a:spcPts val="503"/>
              </a:spcAft>
              <a:buClr>
                <a:schemeClr val="bg2"/>
              </a:buClr>
              <a:buSzPct val="104000"/>
              <a:buFont typeface="Calibri" panose="020F0502020204030204" pitchFamily="34" charset="0"/>
              <a:buNone/>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Description</a:t>
            </a:r>
          </a:p>
        </p:txBody>
      </p:sp>
      <p:sp>
        <p:nvSpPr>
          <p:cNvPr id="2" name="TextBox 1">
            <a:extLst>
              <a:ext uri="{FF2B5EF4-FFF2-40B4-BE49-F238E27FC236}">
                <a16:creationId xmlns:a16="http://schemas.microsoft.com/office/drawing/2014/main" id="{8403BD9C-D96A-4670-815F-78D5BE7B723E}"/>
              </a:ext>
            </a:extLst>
          </p:cNvPr>
          <p:cNvSpPr txBox="1"/>
          <p:nvPr userDrawn="1"/>
        </p:nvSpPr>
        <p:spPr>
          <a:xfrm>
            <a:off x="615915" y="1095529"/>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Background</a:t>
            </a:r>
            <a:endParaRPr lang="en-DE" sz="2400" b="1">
              <a:solidFill>
                <a:srgbClr val="595959"/>
              </a:solidFill>
              <a:latin typeface="Kalinga" panose="020B0502040204020203" pitchFamily="34" charset="0"/>
              <a:cs typeface="Kalinga" panose="020B0502040204020203" pitchFamily="34" charset="0"/>
            </a:endParaRPr>
          </a:p>
        </p:txBody>
      </p:sp>
      <p:sp>
        <p:nvSpPr>
          <p:cNvPr id="17" name="TextBox 16">
            <a:extLst>
              <a:ext uri="{FF2B5EF4-FFF2-40B4-BE49-F238E27FC236}">
                <a16:creationId xmlns:a16="http://schemas.microsoft.com/office/drawing/2014/main" id="{4AE4AB18-443E-434C-AC68-9E73FB900F8A}"/>
              </a:ext>
            </a:extLst>
          </p:cNvPr>
          <p:cNvSpPr txBox="1"/>
          <p:nvPr userDrawn="1"/>
        </p:nvSpPr>
        <p:spPr>
          <a:xfrm>
            <a:off x="615915" y="3437477"/>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Goal</a:t>
            </a:r>
            <a:endParaRPr lang="en-DE" sz="2400" b="1">
              <a:solidFill>
                <a:srgbClr val="595959"/>
              </a:solidFill>
              <a:latin typeface="Kalinga" panose="020B0502040204020203" pitchFamily="34" charset="0"/>
              <a:cs typeface="Kalinga" panose="020B0502040204020203" pitchFamily="34" charset="0"/>
            </a:endParaRPr>
          </a:p>
        </p:txBody>
      </p:sp>
      <p:sp>
        <p:nvSpPr>
          <p:cNvPr id="22" name="TextBox 21">
            <a:extLst>
              <a:ext uri="{FF2B5EF4-FFF2-40B4-BE49-F238E27FC236}">
                <a16:creationId xmlns:a16="http://schemas.microsoft.com/office/drawing/2014/main" id="{39D97FD8-A8AB-4927-8AFA-6036FEA267F0}"/>
              </a:ext>
            </a:extLst>
          </p:cNvPr>
          <p:cNvSpPr txBox="1"/>
          <p:nvPr userDrawn="1"/>
        </p:nvSpPr>
        <p:spPr>
          <a:xfrm>
            <a:off x="615915" y="4523361"/>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Tasks</a:t>
            </a:r>
            <a:endParaRPr lang="en-DE" sz="2400" b="1">
              <a:solidFill>
                <a:srgbClr val="595959"/>
              </a:solidFill>
              <a:latin typeface="Kalinga" panose="020B0502040204020203" pitchFamily="34" charset="0"/>
              <a:cs typeface="Kalinga" panose="020B0502040204020203" pitchFamily="34" charset="0"/>
            </a:endParaRPr>
          </a:p>
        </p:txBody>
      </p:sp>
      <p:sp>
        <p:nvSpPr>
          <p:cNvPr id="4" name="Picture Placeholder 3">
            <a:extLst>
              <a:ext uri="{FF2B5EF4-FFF2-40B4-BE49-F238E27FC236}">
                <a16:creationId xmlns:a16="http://schemas.microsoft.com/office/drawing/2014/main" id="{F2A497D2-E774-41C8-B767-75F91E1DACE8}"/>
              </a:ext>
            </a:extLst>
          </p:cNvPr>
          <p:cNvSpPr>
            <a:spLocks noGrp="1"/>
          </p:cNvSpPr>
          <p:nvPr>
            <p:ph type="pic" sz="quarter" idx="14"/>
          </p:nvPr>
        </p:nvSpPr>
        <p:spPr>
          <a:xfrm>
            <a:off x="8849785" y="1235349"/>
            <a:ext cx="3221567" cy="2373804"/>
          </a:xfrm>
          <a:prstGeom prst="rect">
            <a:avLst/>
          </a:prstGeom>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25" name="Picture Placeholder 3">
            <a:extLst>
              <a:ext uri="{FF2B5EF4-FFF2-40B4-BE49-F238E27FC236}">
                <a16:creationId xmlns:a16="http://schemas.microsoft.com/office/drawing/2014/main" id="{7199AC4E-6FD4-4390-881F-FE167ADD3132}"/>
              </a:ext>
            </a:extLst>
          </p:cNvPr>
          <p:cNvSpPr>
            <a:spLocks noGrp="1"/>
          </p:cNvSpPr>
          <p:nvPr>
            <p:ph type="pic" sz="quarter" idx="15"/>
          </p:nvPr>
        </p:nvSpPr>
        <p:spPr>
          <a:xfrm>
            <a:off x="10785420" y="3772809"/>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26" name="Picture Placeholder 3">
            <a:extLst>
              <a:ext uri="{FF2B5EF4-FFF2-40B4-BE49-F238E27FC236}">
                <a16:creationId xmlns:a16="http://schemas.microsoft.com/office/drawing/2014/main" id="{55204292-A769-407D-9ACA-C21C1760A17C}"/>
              </a:ext>
            </a:extLst>
          </p:cNvPr>
          <p:cNvSpPr>
            <a:spLocks noGrp="1"/>
          </p:cNvSpPr>
          <p:nvPr>
            <p:ph type="pic" sz="quarter" idx="16"/>
          </p:nvPr>
        </p:nvSpPr>
        <p:spPr>
          <a:xfrm>
            <a:off x="10785419" y="5171975"/>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5" name="Title 4">
            <a:extLst>
              <a:ext uri="{FF2B5EF4-FFF2-40B4-BE49-F238E27FC236}">
                <a16:creationId xmlns:a16="http://schemas.microsoft.com/office/drawing/2014/main" id="{CEDDF671-FC57-4929-9B82-0F01F1F0D8ED}"/>
              </a:ext>
            </a:extLst>
          </p:cNvPr>
          <p:cNvSpPr>
            <a:spLocks noGrp="1"/>
          </p:cNvSpPr>
          <p:nvPr>
            <p:ph type="title"/>
          </p:nvPr>
        </p:nvSpPr>
        <p:spPr>
          <a:xfrm>
            <a:off x="615914" y="299922"/>
            <a:ext cx="11359905" cy="523188"/>
          </a:xfrm>
          <a:prstGeom prst="rect">
            <a:avLst/>
          </a:prstGeom>
        </p:spPr>
        <p:txBody>
          <a:bodyPr/>
          <a:lstStyle>
            <a:lvl1pPr>
              <a:defRPr sz="2667">
                <a:solidFill>
                  <a:srgbClr val="145A9B"/>
                </a:solidFill>
                <a:latin typeface="Kalinga" panose="020B0502040204020203" pitchFamily="34" charset="0"/>
                <a:cs typeface="Kalinga" panose="020B0502040204020203" pitchFamily="34" charset="0"/>
              </a:defRPr>
            </a:lvl1pPr>
          </a:lstStyle>
          <a:p>
            <a:r>
              <a:rPr lang="en-US"/>
              <a:t>Click to edit Master title style</a:t>
            </a:r>
            <a:endParaRPr lang="en-DE"/>
          </a:p>
        </p:txBody>
      </p:sp>
      <p:sp>
        <p:nvSpPr>
          <p:cNvPr id="27" name="Text Placeholder 13">
            <a:extLst>
              <a:ext uri="{FF2B5EF4-FFF2-40B4-BE49-F238E27FC236}">
                <a16:creationId xmlns:a16="http://schemas.microsoft.com/office/drawing/2014/main" id="{051A8A74-19ED-42A8-BD06-64E21E9483BC}"/>
              </a:ext>
            </a:extLst>
          </p:cNvPr>
          <p:cNvSpPr>
            <a:spLocks noGrp="1"/>
          </p:cNvSpPr>
          <p:nvPr>
            <p:ph type="body" sz="quarter" idx="17" hasCustomPrompt="1"/>
          </p:nvPr>
        </p:nvSpPr>
        <p:spPr>
          <a:xfrm>
            <a:off x="8851873" y="4067073"/>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28" name="Text Placeholder 13">
            <a:extLst>
              <a:ext uri="{FF2B5EF4-FFF2-40B4-BE49-F238E27FC236}">
                <a16:creationId xmlns:a16="http://schemas.microsoft.com/office/drawing/2014/main" id="{1C2A7320-DC4E-4DB5-876F-CB283083E2C0}"/>
              </a:ext>
            </a:extLst>
          </p:cNvPr>
          <p:cNvSpPr>
            <a:spLocks noGrp="1"/>
          </p:cNvSpPr>
          <p:nvPr>
            <p:ph type="body" sz="quarter" idx="18" hasCustomPrompt="1"/>
          </p:nvPr>
        </p:nvSpPr>
        <p:spPr>
          <a:xfrm>
            <a:off x="8851873" y="4357688"/>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
        <p:nvSpPr>
          <p:cNvPr id="29" name="Text Placeholder 13">
            <a:extLst>
              <a:ext uri="{FF2B5EF4-FFF2-40B4-BE49-F238E27FC236}">
                <a16:creationId xmlns:a16="http://schemas.microsoft.com/office/drawing/2014/main" id="{C1376605-FE41-4258-9DF3-0B1ACEBB8291}"/>
              </a:ext>
            </a:extLst>
          </p:cNvPr>
          <p:cNvSpPr>
            <a:spLocks noGrp="1"/>
          </p:cNvSpPr>
          <p:nvPr>
            <p:ph type="body" sz="quarter" idx="19" hasCustomPrompt="1"/>
          </p:nvPr>
        </p:nvSpPr>
        <p:spPr>
          <a:xfrm>
            <a:off x="8851873" y="5483612"/>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30" name="Text Placeholder 13">
            <a:extLst>
              <a:ext uri="{FF2B5EF4-FFF2-40B4-BE49-F238E27FC236}">
                <a16:creationId xmlns:a16="http://schemas.microsoft.com/office/drawing/2014/main" id="{D45E623A-5FDD-460E-97AC-856218B8F37F}"/>
              </a:ext>
            </a:extLst>
          </p:cNvPr>
          <p:cNvSpPr>
            <a:spLocks noGrp="1"/>
          </p:cNvSpPr>
          <p:nvPr>
            <p:ph type="body" sz="quarter" idx="20" hasCustomPrompt="1"/>
          </p:nvPr>
        </p:nvSpPr>
        <p:spPr>
          <a:xfrm>
            <a:off x="8851873" y="5774226"/>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
        <p:nvSpPr>
          <p:cNvPr id="31" name="Text Placeholder 13">
            <a:extLst>
              <a:ext uri="{FF2B5EF4-FFF2-40B4-BE49-F238E27FC236}">
                <a16:creationId xmlns:a16="http://schemas.microsoft.com/office/drawing/2014/main" id="{20EBA85E-2A77-4895-918B-0D8B919610CC}"/>
              </a:ext>
            </a:extLst>
          </p:cNvPr>
          <p:cNvSpPr>
            <a:spLocks noGrp="1"/>
          </p:cNvSpPr>
          <p:nvPr>
            <p:ph type="body" sz="quarter" idx="12" hasCustomPrompt="1"/>
          </p:nvPr>
        </p:nvSpPr>
        <p:spPr>
          <a:xfrm>
            <a:off x="615915" y="3778078"/>
            <a:ext cx="8072437" cy="691431"/>
          </a:xfrm>
          <a:prstGeom prst="rect">
            <a:avLst/>
          </a:prstGeom>
        </p:spPr>
        <p:txBody>
          <a:bodyPr/>
          <a:lstStyle>
            <a:lvl1pPr marL="228594" indent="-228594">
              <a:spcAft>
                <a:spcPts val="503"/>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Goal description</a:t>
            </a:r>
          </a:p>
        </p:txBody>
      </p:sp>
      <p:sp>
        <p:nvSpPr>
          <p:cNvPr id="32" name="Text Placeholder 13">
            <a:extLst>
              <a:ext uri="{FF2B5EF4-FFF2-40B4-BE49-F238E27FC236}">
                <a16:creationId xmlns:a16="http://schemas.microsoft.com/office/drawing/2014/main" id="{5CEB4C4D-5C91-4AA0-961E-D449C21E75EA}"/>
              </a:ext>
            </a:extLst>
          </p:cNvPr>
          <p:cNvSpPr>
            <a:spLocks noGrp="1"/>
          </p:cNvSpPr>
          <p:nvPr>
            <p:ph type="body" sz="quarter" idx="13" hasCustomPrompt="1"/>
          </p:nvPr>
        </p:nvSpPr>
        <p:spPr>
          <a:xfrm>
            <a:off x="615915" y="4876801"/>
            <a:ext cx="8072437" cy="1501796"/>
          </a:xfrm>
          <a:prstGeom prst="rect">
            <a:avLst/>
          </a:prstGeom>
        </p:spPr>
        <p:txBody>
          <a:bodyPr/>
          <a:lstStyle>
            <a:lvl1pPr marL="228594" indent="-228594">
              <a:spcBef>
                <a:spcPts val="800"/>
              </a:spcBef>
              <a:spcAft>
                <a:spcPts val="0"/>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Task 1</a:t>
            </a:r>
          </a:p>
          <a:p>
            <a:pPr lvl="0"/>
            <a:r>
              <a:rPr lang="en-US"/>
              <a:t>Task 2</a:t>
            </a:r>
          </a:p>
          <a:p>
            <a:pPr lvl="0"/>
            <a:r>
              <a:rPr lang="en-US"/>
              <a:t>Task 3</a:t>
            </a:r>
          </a:p>
          <a:p>
            <a:pPr lvl="0"/>
            <a:r>
              <a:rPr lang="en-US"/>
              <a:t>Task 4</a:t>
            </a:r>
          </a:p>
          <a:p>
            <a:pPr lvl="0"/>
            <a:r>
              <a:rPr lang="en-US"/>
              <a:t>Task 5</a:t>
            </a:r>
          </a:p>
        </p:txBody>
      </p:sp>
    </p:spTree>
    <p:extLst>
      <p:ext uri="{BB962C8B-B14F-4D97-AF65-F5344CB8AC3E}">
        <p14:creationId xmlns:p14="http://schemas.microsoft.com/office/powerpoint/2010/main" val="36483962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ject_3_Supervisor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ln>
                <a:solidFill>
                  <a:srgbClr val="145A9B"/>
                </a:solidFill>
              </a:ln>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5" name="Text Placeholder 13">
            <a:extLst>
              <a:ext uri="{FF2B5EF4-FFF2-40B4-BE49-F238E27FC236}">
                <a16:creationId xmlns:a16="http://schemas.microsoft.com/office/drawing/2014/main" id="{B5B9A836-7C89-4D97-8C39-DAC1B018220E}"/>
              </a:ext>
            </a:extLst>
          </p:cNvPr>
          <p:cNvSpPr>
            <a:spLocks noGrp="1"/>
          </p:cNvSpPr>
          <p:nvPr>
            <p:ph type="body" sz="quarter" idx="11" hasCustomPrompt="1"/>
          </p:nvPr>
        </p:nvSpPr>
        <p:spPr>
          <a:xfrm>
            <a:off x="615915" y="1456549"/>
            <a:ext cx="8072437" cy="1922449"/>
          </a:xfrm>
          <a:prstGeom prst="rect">
            <a:avLst/>
          </a:prstGeom>
        </p:spPr>
        <p:txBody>
          <a:bodyPr/>
          <a:lstStyle>
            <a:lvl1pPr marL="0" indent="0">
              <a:spcAft>
                <a:spcPts val="503"/>
              </a:spcAft>
              <a:buClr>
                <a:schemeClr val="bg2"/>
              </a:buClr>
              <a:buSzPct val="104000"/>
              <a:buFont typeface="Calibri" panose="020F0502020204030204" pitchFamily="34" charset="0"/>
              <a:buNone/>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Description</a:t>
            </a:r>
          </a:p>
        </p:txBody>
      </p:sp>
      <p:sp>
        <p:nvSpPr>
          <p:cNvPr id="2" name="TextBox 1">
            <a:extLst>
              <a:ext uri="{FF2B5EF4-FFF2-40B4-BE49-F238E27FC236}">
                <a16:creationId xmlns:a16="http://schemas.microsoft.com/office/drawing/2014/main" id="{8403BD9C-D96A-4670-815F-78D5BE7B723E}"/>
              </a:ext>
            </a:extLst>
          </p:cNvPr>
          <p:cNvSpPr txBox="1"/>
          <p:nvPr userDrawn="1"/>
        </p:nvSpPr>
        <p:spPr>
          <a:xfrm>
            <a:off x="615915" y="1095529"/>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Background</a:t>
            </a:r>
            <a:endParaRPr lang="en-DE" sz="2400" b="1">
              <a:solidFill>
                <a:srgbClr val="595959"/>
              </a:solidFill>
              <a:latin typeface="Kalinga" panose="020B0502040204020203" pitchFamily="34" charset="0"/>
              <a:cs typeface="Kalinga" panose="020B0502040204020203" pitchFamily="34" charset="0"/>
            </a:endParaRPr>
          </a:p>
        </p:txBody>
      </p:sp>
      <p:sp>
        <p:nvSpPr>
          <p:cNvPr id="17" name="TextBox 16">
            <a:extLst>
              <a:ext uri="{FF2B5EF4-FFF2-40B4-BE49-F238E27FC236}">
                <a16:creationId xmlns:a16="http://schemas.microsoft.com/office/drawing/2014/main" id="{4AE4AB18-443E-434C-AC68-9E73FB900F8A}"/>
              </a:ext>
            </a:extLst>
          </p:cNvPr>
          <p:cNvSpPr txBox="1"/>
          <p:nvPr userDrawn="1"/>
        </p:nvSpPr>
        <p:spPr>
          <a:xfrm>
            <a:off x="615915" y="3437477"/>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Goal</a:t>
            </a:r>
            <a:endParaRPr lang="en-DE" sz="2400" b="1">
              <a:solidFill>
                <a:srgbClr val="595959"/>
              </a:solidFill>
              <a:latin typeface="Kalinga" panose="020B0502040204020203" pitchFamily="34" charset="0"/>
              <a:cs typeface="Kalinga" panose="020B0502040204020203" pitchFamily="34" charset="0"/>
            </a:endParaRPr>
          </a:p>
        </p:txBody>
      </p:sp>
      <p:sp>
        <p:nvSpPr>
          <p:cNvPr id="22" name="TextBox 21">
            <a:extLst>
              <a:ext uri="{FF2B5EF4-FFF2-40B4-BE49-F238E27FC236}">
                <a16:creationId xmlns:a16="http://schemas.microsoft.com/office/drawing/2014/main" id="{39D97FD8-A8AB-4927-8AFA-6036FEA267F0}"/>
              </a:ext>
            </a:extLst>
          </p:cNvPr>
          <p:cNvSpPr txBox="1"/>
          <p:nvPr userDrawn="1"/>
        </p:nvSpPr>
        <p:spPr>
          <a:xfrm>
            <a:off x="615915" y="4523361"/>
            <a:ext cx="2301139" cy="461665"/>
          </a:xfrm>
          <a:prstGeom prst="rect">
            <a:avLst/>
          </a:prstGeom>
          <a:noFill/>
        </p:spPr>
        <p:txBody>
          <a:bodyPr wrap="square" rtlCol="0">
            <a:spAutoFit/>
          </a:bodyPr>
          <a:lstStyle/>
          <a:p>
            <a:r>
              <a:rPr lang="en-US" sz="2400" b="1">
                <a:solidFill>
                  <a:srgbClr val="595959"/>
                </a:solidFill>
                <a:latin typeface="Kalinga" panose="020B0502040204020203" pitchFamily="34" charset="0"/>
                <a:cs typeface="Kalinga" panose="020B0502040204020203" pitchFamily="34" charset="0"/>
              </a:rPr>
              <a:t>Tasks</a:t>
            </a:r>
            <a:endParaRPr lang="en-DE" sz="2400" b="1">
              <a:solidFill>
                <a:srgbClr val="595959"/>
              </a:solidFill>
              <a:latin typeface="Kalinga" panose="020B0502040204020203" pitchFamily="34" charset="0"/>
              <a:cs typeface="Kalinga" panose="020B0502040204020203" pitchFamily="34" charset="0"/>
            </a:endParaRPr>
          </a:p>
        </p:txBody>
      </p:sp>
      <p:sp>
        <p:nvSpPr>
          <p:cNvPr id="4" name="Picture Placeholder 3">
            <a:extLst>
              <a:ext uri="{FF2B5EF4-FFF2-40B4-BE49-F238E27FC236}">
                <a16:creationId xmlns:a16="http://schemas.microsoft.com/office/drawing/2014/main" id="{F2A497D2-E774-41C8-B767-75F91E1DACE8}"/>
              </a:ext>
            </a:extLst>
          </p:cNvPr>
          <p:cNvSpPr>
            <a:spLocks noGrp="1"/>
          </p:cNvSpPr>
          <p:nvPr>
            <p:ph type="pic" sz="quarter" idx="14"/>
          </p:nvPr>
        </p:nvSpPr>
        <p:spPr>
          <a:xfrm>
            <a:off x="8849785" y="1235349"/>
            <a:ext cx="3221567" cy="2083584"/>
          </a:xfrm>
          <a:prstGeom prst="rect">
            <a:avLst/>
          </a:prstGeom>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25" name="Picture Placeholder 3">
            <a:extLst>
              <a:ext uri="{FF2B5EF4-FFF2-40B4-BE49-F238E27FC236}">
                <a16:creationId xmlns:a16="http://schemas.microsoft.com/office/drawing/2014/main" id="{7199AC4E-6FD4-4390-881F-FE167ADD3132}"/>
              </a:ext>
            </a:extLst>
          </p:cNvPr>
          <p:cNvSpPr>
            <a:spLocks noGrp="1"/>
          </p:cNvSpPr>
          <p:nvPr>
            <p:ph type="pic" sz="quarter" idx="15"/>
          </p:nvPr>
        </p:nvSpPr>
        <p:spPr>
          <a:xfrm>
            <a:off x="10785420" y="3397200"/>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26" name="Picture Placeholder 3">
            <a:extLst>
              <a:ext uri="{FF2B5EF4-FFF2-40B4-BE49-F238E27FC236}">
                <a16:creationId xmlns:a16="http://schemas.microsoft.com/office/drawing/2014/main" id="{55204292-A769-407D-9ACA-C21C1760A17C}"/>
              </a:ext>
            </a:extLst>
          </p:cNvPr>
          <p:cNvSpPr>
            <a:spLocks noGrp="1"/>
          </p:cNvSpPr>
          <p:nvPr>
            <p:ph type="pic" sz="quarter" idx="16"/>
          </p:nvPr>
        </p:nvSpPr>
        <p:spPr>
          <a:xfrm>
            <a:off x="10785419" y="5270492"/>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5" name="Title 4">
            <a:extLst>
              <a:ext uri="{FF2B5EF4-FFF2-40B4-BE49-F238E27FC236}">
                <a16:creationId xmlns:a16="http://schemas.microsoft.com/office/drawing/2014/main" id="{CEDDF671-FC57-4929-9B82-0F01F1F0D8ED}"/>
              </a:ext>
            </a:extLst>
          </p:cNvPr>
          <p:cNvSpPr>
            <a:spLocks noGrp="1"/>
          </p:cNvSpPr>
          <p:nvPr>
            <p:ph type="title"/>
          </p:nvPr>
        </p:nvSpPr>
        <p:spPr>
          <a:xfrm>
            <a:off x="615914" y="299922"/>
            <a:ext cx="11359905" cy="523188"/>
          </a:xfrm>
          <a:prstGeom prst="rect">
            <a:avLst/>
          </a:prstGeom>
        </p:spPr>
        <p:txBody>
          <a:bodyPr/>
          <a:lstStyle>
            <a:lvl1pPr>
              <a:defRPr sz="2667">
                <a:solidFill>
                  <a:srgbClr val="145A9B"/>
                </a:solidFill>
                <a:latin typeface="Kalinga" panose="020B0502040204020203" pitchFamily="34" charset="0"/>
                <a:cs typeface="Kalinga" panose="020B0502040204020203" pitchFamily="34" charset="0"/>
              </a:defRPr>
            </a:lvl1pPr>
          </a:lstStyle>
          <a:p>
            <a:r>
              <a:rPr lang="en-US"/>
              <a:t>Click to edit Master title style</a:t>
            </a:r>
            <a:endParaRPr lang="en-DE"/>
          </a:p>
        </p:txBody>
      </p:sp>
      <p:sp>
        <p:nvSpPr>
          <p:cNvPr id="27" name="Text Placeholder 13">
            <a:extLst>
              <a:ext uri="{FF2B5EF4-FFF2-40B4-BE49-F238E27FC236}">
                <a16:creationId xmlns:a16="http://schemas.microsoft.com/office/drawing/2014/main" id="{051A8A74-19ED-42A8-BD06-64E21E9483BC}"/>
              </a:ext>
            </a:extLst>
          </p:cNvPr>
          <p:cNvSpPr>
            <a:spLocks noGrp="1"/>
          </p:cNvSpPr>
          <p:nvPr>
            <p:ph type="body" sz="quarter" idx="17" hasCustomPrompt="1"/>
          </p:nvPr>
        </p:nvSpPr>
        <p:spPr>
          <a:xfrm>
            <a:off x="8851873" y="3691464"/>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28" name="Text Placeholder 13">
            <a:extLst>
              <a:ext uri="{FF2B5EF4-FFF2-40B4-BE49-F238E27FC236}">
                <a16:creationId xmlns:a16="http://schemas.microsoft.com/office/drawing/2014/main" id="{1C2A7320-DC4E-4DB5-876F-CB283083E2C0}"/>
              </a:ext>
            </a:extLst>
          </p:cNvPr>
          <p:cNvSpPr>
            <a:spLocks noGrp="1"/>
          </p:cNvSpPr>
          <p:nvPr>
            <p:ph type="body" sz="quarter" idx="18" hasCustomPrompt="1"/>
          </p:nvPr>
        </p:nvSpPr>
        <p:spPr>
          <a:xfrm>
            <a:off x="8851873" y="3982078"/>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
        <p:nvSpPr>
          <p:cNvPr id="29" name="Text Placeholder 13">
            <a:extLst>
              <a:ext uri="{FF2B5EF4-FFF2-40B4-BE49-F238E27FC236}">
                <a16:creationId xmlns:a16="http://schemas.microsoft.com/office/drawing/2014/main" id="{C1376605-FE41-4258-9DF3-0B1ACEBB8291}"/>
              </a:ext>
            </a:extLst>
          </p:cNvPr>
          <p:cNvSpPr>
            <a:spLocks noGrp="1"/>
          </p:cNvSpPr>
          <p:nvPr>
            <p:ph type="body" sz="quarter" idx="19" hasCustomPrompt="1"/>
          </p:nvPr>
        </p:nvSpPr>
        <p:spPr>
          <a:xfrm>
            <a:off x="8851873" y="5582129"/>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30" name="Text Placeholder 13">
            <a:extLst>
              <a:ext uri="{FF2B5EF4-FFF2-40B4-BE49-F238E27FC236}">
                <a16:creationId xmlns:a16="http://schemas.microsoft.com/office/drawing/2014/main" id="{D45E623A-5FDD-460E-97AC-856218B8F37F}"/>
              </a:ext>
            </a:extLst>
          </p:cNvPr>
          <p:cNvSpPr>
            <a:spLocks noGrp="1"/>
          </p:cNvSpPr>
          <p:nvPr>
            <p:ph type="body" sz="quarter" idx="20" hasCustomPrompt="1"/>
          </p:nvPr>
        </p:nvSpPr>
        <p:spPr>
          <a:xfrm>
            <a:off x="8851873" y="5872744"/>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
        <p:nvSpPr>
          <p:cNvPr id="31" name="Picture Placeholder 3">
            <a:extLst>
              <a:ext uri="{FF2B5EF4-FFF2-40B4-BE49-F238E27FC236}">
                <a16:creationId xmlns:a16="http://schemas.microsoft.com/office/drawing/2014/main" id="{B72414B1-6BB9-4495-AABD-08CAB9204D52}"/>
              </a:ext>
            </a:extLst>
          </p:cNvPr>
          <p:cNvSpPr>
            <a:spLocks noGrp="1"/>
          </p:cNvSpPr>
          <p:nvPr>
            <p:ph type="pic" sz="quarter" idx="21"/>
          </p:nvPr>
        </p:nvSpPr>
        <p:spPr>
          <a:xfrm>
            <a:off x="8849784" y="4334801"/>
            <a:ext cx="1190400" cy="1190400"/>
          </a:xfrm>
          <a:prstGeom prst="flowChartConnector">
            <a:avLst/>
          </a:prstGeom>
          <a:ln w="9525">
            <a:solidFill>
              <a:srgbClr val="145A9B"/>
            </a:solidFill>
          </a:ln>
        </p:spPr>
        <p:txBody>
          <a:bodyPr/>
          <a:lstStyle>
            <a:lvl1pPr marL="0" indent="0">
              <a:buNone/>
              <a:defRPr sz="1467">
                <a:latin typeface="Kalinga" panose="020B0502040204020203" pitchFamily="34" charset="0"/>
                <a:cs typeface="Kalinga" panose="020B0502040204020203" pitchFamily="34" charset="0"/>
              </a:defRPr>
            </a:lvl1pPr>
          </a:lstStyle>
          <a:p>
            <a:endParaRPr lang="en-DE"/>
          </a:p>
        </p:txBody>
      </p:sp>
      <p:sp>
        <p:nvSpPr>
          <p:cNvPr id="32" name="Text Placeholder 13">
            <a:extLst>
              <a:ext uri="{FF2B5EF4-FFF2-40B4-BE49-F238E27FC236}">
                <a16:creationId xmlns:a16="http://schemas.microsoft.com/office/drawing/2014/main" id="{A6AF40DC-ED0C-41A5-951E-353F84FFE175}"/>
              </a:ext>
            </a:extLst>
          </p:cNvPr>
          <p:cNvSpPr>
            <a:spLocks noGrp="1"/>
          </p:cNvSpPr>
          <p:nvPr>
            <p:ph type="body" sz="quarter" idx="22" hasCustomPrompt="1"/>
          </p:nvPr>
        </p:nvSpPr>
        <p:spPr>
          <a:xfrm>
            <a:off x="10127325" y="4652277"/>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2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Name</a:t>
            </a:r>
          </a:p>
        </p:txBody>
      </p:sp>
      <p:sp>
        <p:nvSpPr>
          <p:cNvPr id="33" name="Text Placeholder 13">
            <a:extLst>
              <a:ext uri="{FF2B5EF4-FFF2-40B4-BE49-F238E27FC236}">
                <a16:creationId xmlns:a16="http://schemas.microsoft.com/office/drawing/2014/main" id="{749F5D07-E601-483A-9B64-2041D1A6EBED}"/>
              </a:ext>
            </a:extLst>
          </p:cNvPr>
          <p:cNvSpPr>
            <a:spLocks noGrp="1"/>
          </p:cNvSpPr>
          <p:nvPr>
            <p:ph type="body" sz="quarter" idx="23" hasCustomPrompt="1"/>
          </p:nvPr>
        </p:nvSpPr>
        <p:spPr>
          <a:xfrm>
            <a:off x="10127325" y="4942892"/>
            <a:ext cx="1848495" cy="270809"/>
          </a:xfrm>
          <a:prstGeom prst="rect">
            <a:avLst/>
          </a:prstGeom>
        </p:spPr>
        <p:txBody>
          <a:bodyPr/>
          <a:lstStyle>
            <a:lvl1pPr marL="0" indent="0">
              <a:spcAft>
                <a:spcPts val="503"/>
              </a:spcAft>
              <a:buClr>
                <a:srgbClr val="145A9B"/>
              </a:buClr>
              <a:buSzPct val="104000"/>
              <a:buFont typeface="Arial" panose="020B0604020202020204" pitchFamily="34" charset="0"/>
              <a:buNone/>
              <a:defRPr lang="en-US" sz="10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Email</a:t>
            </a:r>
          </a:p>
        </p:txBody>
      </p:sp>
      <p:sp>
        <p:nvSpPr>
          <p:cNvPr id="34" name="Text Placeholder 13">
            <a:extLst>
              <a:ext uri="{FF2B5EF4-FFF2-40B4-BE49-F238E27FC236}">
                <a16:creationId xmlns:a16="http://schemas.microsoft.com/office/drawing/2014/main" id="{75D928FF-75AF-4E90-9B7C-C29AD6171479}"/>
              </a:ext>
            </a:extLst>
          </p:cNvPr>
          <p:cNvSpPr>
            <a:spLocks noGrp="1"/>
          </p:cNvSpPr>
          <p:nvPr>
            <p:ph type="body" sz="quarter" idx="12" hasCustomPrompt="1"/>
          </p:nvPr>
        </p:nvSpPr>
        <p:spPr>
          <a:xfrm>
            <a:off x="615915" y="3778078"/>
            <a:ext cx="8072437" cy="691431"/>
          </a:xfrm>
          <a:prstGeom prst="rect">
            <a:avLst/>
          </a:prstGeom>
        </p:spPr>
        <p:txBody>
          <a:bodyPr/>
          <a:lstStyle>
            <a:lvl1pPr marL="228594" indent="-228594">
              <a:spcAft>
                <a:spcPts val="503"/>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Goal description</a:t>
            </a:r>
          </a:p>
        </p:txBody>
      </p:sp>
      <p:sp>
        <p:nvSpPr>
          <p:cNvPr id="35" name="Text Placeholder 13">
            <a:extLst>
              <a:ext uri="{FF2B5EF4-FFF2-40B4-BE49-F238E27FC236}">
                <a16:creationId xmlns:a16="http://schemas.microsoft.com/office/drawing/2014/main" id="{376C2B15-49ED-4625-AD80-ADBACECF7E56}"/>
              </a:ext>
            </a:extLst>
          </p:cNvPr>
          <p:cNvSpPr>
            <a:spLocks noGrp="1"/>
          </p:cNvSpPr>
          <p:nvPr>
            <p:ph type="body" sz="quarter" idx="13" hasCustomPrompt="1"/>
          </p:nvPr>
        </p:nvSpPr>
        <p:spPr>
          <a:xfrm>
            <a:off x="615915" y="4876801"/>
            <a:ext cx="8072437" cy="1501796"/>
          </a:xfrm>
          <a:prstGeom prst="rect">
            <a:avLst/>
          </a:prstGeom>
        </p:spPr>
        <p:txBody>
          <a:bodyPr/>
          <a:lstStyle>
            <a:lvl1pPr marL="228594" indent="-228594">
              <a:spcBef>
                <a:spcPts val="800"/>
              </a:spcBef>
              <a:spcAft>
                <a:spcPts val="0"/>
              </a:spcAft>
              <a:buClr>
                <a:srgbClr val="0F96D4"/>
              </a:buClr>
              <a:buSzPct val="104000"/>
              <a:buFont typeface="Arial" panose="020B0604020202020204" pitchFamily="34" charset="0"/>
              <a:buChar char="•"/>
              <a:defRPr lang="en-US" sz="1467"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Task 1</a:t>
            </a:r>
          </a:p>
          <a:p>
            <a:pPr lvl="0"/>
            <a:r>
              <a:rPr lang="en-US"/>
              <a:t>Task 2</a:t>
            </a:r>
          </a:p>
          <a:p>
            <a:pPr lvl="0"/>
            <a:r>
              <a:rPr lang="en-US"/>
              <a:t>Task 3</a:t>
            </a:r>
          </a:p>
          <a:p>
            <a:pPr lvl="0"/>
            <a:r>
              <a:rPr lang="en-US"/>
              <a:t>Task 4</a:t>
            </a:r>
          </a:p>
          <a:p>
            <a:pPr lvl="0"/>
            <a:r>
              <a:rPr lang="en-US"/>
              <a:t>Task 5</a:t>
            </a:r>
          </a:p>
        </p:txBody>
      </p:sp>
    </p:spTree>
    <p:extLst>
      <p:ext uri="{BB962C8B-B14F-4D97-AF65-F5344CB8AC3E}">
        <p14:creationId xmlns:p14="http://schemas.microsoft.com/office/powerpoint/2010/main" val="417527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logo_GippLab">
    <p:spTree>
      <p:nvGrpSpPr>
        <p:cNvPr id="1" name=""/>
        <p:cNvGrpSpPr/>
        <p:nvPr/>
      </p:nvGrpSpPr>
      <p:grpSpPr>
        <a:xfrm>
          <a:off x="0" y="0"/>
          <a:ext cx="0" cy="0"/>
          <a:chOff x="0" y="0"/>
          <a:chExt cx="0" cy="0"/>
        </a:xfrm>
      </p:grpSpPr>
      <p:pic>
        <p:nvPicPr>
          <p:cNvPr id="4" name="Picture 3" descr="Logo&#10;&#10;Description automatically generated">
            <a:hlinkClick r:id="rId2"/>
            <a:extLst>
              <a:ext uri="{FF2B5EF4-FFF2-40B4-BE49-F238E27FC236}">
                <a16:creationId xmlns:a16="http://schemas.microsoft.com/office/drawing/2014/main" id="{B76E8AF4-8407-4833-AB7F-E081E8047B76}"/>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55013" y="248870"/>
            <a:ext cx="2521575" cy="457113"/>
          </a:xfrm>
          <a:prstGeom prst="rect">
            <a:avLst/>
          </a:prstGeom>
        </p:spPr>
      </p:pic>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grpSp>
        <p:nvGrpSpPr>
          <p:cNvPr id="14" name="Group 13">
            <a:extLst>
              <a:ext uri="{FF2B5EF4-FFF2-40B4-BE49-F238E27FC236}">
                <a16:creationId xmlns:a16="http://schemas.microsoft.com/office/drawing/2014/main" id="{A56CF8D3-F5D5-5094-5478-F11A8D88B05E}"/>
              </a:ext>
            </a:extLst>
          </p:cNvPr>
          <p:cNvGrpSpPr/>
          <p:nvPr userDrawn="1"/>
        </p:nvGrpSpPr>
        <p:grpSpPr>
          <a:xfrm>
            <a:off x="0" y="948370"/>
            <a:ext cx="12192000" cy="65361"/>
            <a:chOff x="0" y="806385"/>
            <a:chExt cx="9144000" cy="49021"/>
          </a:xfrm>
        </p:grpSpPr>
        <p:cxnSp>
          <p:nvCxnSpPr>
            <p:cNvPr id="16" name="Straight Connector 15">
              <a:extLst>
                <a:ext uri="{FF2B5EF4-FFF2-40B4-BE49-F238E27FC236}">
                  <a16:creationId xmlns:a16="http://schemas.microsoft.com/office/drawing/2014/main" id="{E5C7A7F7-F994-FC9E-40D4-73C7AD59CE92}"/>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19E87-0D56-9F05-A662-B6FFE7797633}"/>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3" name="Titel 14">
            <a:extLst>
              <a:ext uri="{FF2B5EF4-FFF2-40B4-BE49-F238E27FC236}">
                <a16:creationId xmlns:a16="http://schemas.microsoft.com/office/drawing/2014/main" id="{CBDB2E1E-60CC-5350-DA9E-36C83C05C5B2}"/>
              </a:ext>
            </a:extLst>
          </p:cNvPr>
          <p:cNvSpPr>
            <a:spLocks noGrp="1"/>
          </p:cNvSpPr>
          <p:nvPr>
            <p:ph type="title"/>
          </p:nvPr>
        </p:nvSpPr>
        <p:spPr>
          <a:xfrm>
            <a:off x="620459" y="3047649"/>
            <a:ext cx="10164372" cy="779700"/>
          </a:xfrm>
          <a:prstGeom prst="rect">
            <a:avLst/>
          </a:prstGeom>
        </p:spPr>
        <p:txBody>
          <a:bodyPr vert="horz"/>
          <a:lstStyle>
            <a:lvl1pPr>
              <a:defRPr sz="4267">
                <a:solidFill>
                  <a:schemeClr val="accent1">
                    <a:lumMod val="75000"/>
                  </a:schemeClr>
                </a:solidFill>
                <a:latin typeface="Kalinga" panose="020B0502040204020203" pitchFamily="34" charset="0"/>
                <a:cs typeface="Kalinga" panose="020B0502040204020203" pitchFamily="34" charset="0"/>
              </a:defRPr>
            </a:lvl1pPr>
          </a:lstStyle>
          <a:p>
            <a:endParaRPr lang="de-DE"/>
          </a:p>
        </p:txBody>
      </p:sp>
      <p:sp>
        <p:nvSpPr>
          <p:cNvPr id="19" name="Text Placeholder 5">
            <a:extLst>
              <a:ext uri="{FF2B5EF4-FFF2-40B4-BE49-F238E27FC236}">
                <a16:creationId xmlns:a16="http://schemas.microsoft.com/office/drawing/2014/main" id="{46045545-1F5E-F2BB-B0A5-91C40B963107}"/>
              </a:ext>
            </a:extLst>
          </p:cNvPr>
          <p:cNvSpPr>
            <a:spLocks noGrp="1"/>
          </p:cNvSpPr>
          <p:nvPr>
            <p:ph type="body" sz="quarter" idx="10" hasCustomPrompt="1"/>
          </p:nvPr>
        </p:nvSpPr>
        <p:spPr>
          <a:xfrm>
            <a:off x="620185" y="3854451"/>
            <a:ext cx="8233833" cy="488949"/>
          </a:xfrm>
          <a:prstGeom prst="rect">
            <a:avLst/>
          </a:prstGeom>
        </p:spPr>
        <p:txBody>
          <a:bodyPr/>
          <a:lstStyle>
            <a:lvl1pPr marL="0" indent="0">
              <a:buNone/>
              <a:defRPr sz="2133">
                <a:solidFill>
                  <a:schemeClr val="bg2">
                    <a:lumMod val="90000"/>
                  </a:schemeClr>
                </a:solidFill>
              </a:defRPr>
            </a:lvl1pPr>
            <a:lvl2pPr marL="609585" indent="0">
              <a:buNone/>
              <a:defRPr/>
            </a:lvl2pPr>
          </a:lstStyle>
          <a:p>
            <a:pPr lvl="0"/>
            <a:r>
              <a:rPr lang="en-US"/>
              <a:t> Click to add a sub text</a:t>
            </a:r>
          </a:p>
          <a:p>
            <a:pPr lvl="1"/>
            <a:endParaRPr lang="en-US"/>
          </a:p>
        </p:txBody>
      </p:sp>
    </p:spTree>
    <p:extLst>
      <p:ext uri="{BB962C8B-B14F-4D97-AF65-F5344CB8AC3E}">
        <p14:creationId xmlns:p14="http://schemas.microsoft.com/office/powerpoint/2010/main" val="324272120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9/24/2023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9/24/2023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9/24/2023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9/24/2023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9/24/2023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ransition_NO_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4" name="Text Placeholder 3">
            <a:extLst>
              <a:ext uri="{FF2B5EF4-FFF2-40B4-BE49-F238E27FC236}">
                <a16:creationId xmlns:a16="http://schemas.microsoft.com/office/drawing/2014/main" id="{5E6553DE-BA27-ACF7-96E9-F624C2AA3DD9}"/>
              </a:ext>
            </a:extLst>
          </p:cNvPr>
          <p:cNvSpPr>
            <a:spLocks noGrp="1"/>
          </p:cNvSpPr>
          <p:nvPr>
            <p:ph type="body" sz="quarter" idx="10"/>
          </p:nvPr>
        </p:nvSpPr>
        <p:spPr>
          <a:xfrm>
            <a:off x="438072" y="2520792"/>
            <a:ext cx="4749933" cy="914400"/>
          </a:xfrm>
          <a:prstGeom prst="rect">
            <a:avLst/>
          </a:prstGeom>
        </p:spPr>
        <p:txBody>
          <a:bodyPr/>
          <a:lstStyle>
            <a:lvl1pPr marL="0" indent="0" algn="ctr">
              <a:buNone/>
              <a:defRPr>
                <a:latin typeface="Kalinga" panose="020B0502040204020203" pitchFamily="34" charset="0"/>
                <a:cs typeface="Kalinga"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27700584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_NO_logo">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grpSp>
        <p:nvGrpSpPr>
          <p:cNvPr id="14" name="Group 13">
            <a:extLst>
              <a:ext uri="{FF2B5EF4-FFF2-40B4-BE49-F238E27FC236}">
                <a16:creationId xmlns:a16="http://schemas.microsoft.com/office/drawing/2014/main" id="{A56CF8D3-F5D5-5094-5478-F11A8D88B05E}"/>
              </a:ext>
            </a:extLst>
          </p:cNvPr>
          <p:cNvGrpSpPr/>
          <p:nvPr userDrawn="1"/>
        </p:nvGrpSpPr>
        <p:grpSpPr>
          <a:xfrm>
            <a:off x="0" y="948370"/>
            <a:ext cx="12192000" cy="65361"/>
            <a:chOff x="0" y="806385"/>
            <a:chExt cx="9144000" cy="49021"/>
          </a:xfrm>
        </p:grpSpPr>
        <p:cxnSp>
          <p:nvCxnSpPr>
            <p:cNvPr id="16" name="Straight Connector 15">
              <a:extLst>
                <a:ext uri="{FF2B5EF4-FFF2-40B4-BE49-F238E27FC236}">
                  <a16:creationId xmlns:a16="http://schemas.microsoft.com/office/drawing/2014/main" id="{E5C7A7F7-F994-FC9E-40D4-73C7AD59CE92}"/>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BE19E87-0D56-9F05-A662-B6FFE7797633}"/>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2" name="Titel 14">
            <a:extLst>
              <a:ext uri="{FF2B5EF4-FFF2-40B4-BE49-F238E27FC236}">
                <a16:creationId xmlns:a16="http://schemas.microsoft.com/office/drawing/2014/main" id="{6898C172-C83E-F1C3-31FB-A13425BDB656}"/>
              </a:ext>
            </a:extLst>
          </p:cNvPr>
          <p:cNvSpPr>
            <a:spLocks noGrp="1"/>
          </p:cNvSpPr>
          <p:nvPr>
            <p:ph type="title"/>
          </p:nvPr>
        </p:nvSpPr>
        <p:spPr>
          <a:xfrm>
            <a:off x="620459" y="3047649"/>
            <a:ext cx="10164372" cy="779700"/>
          </a:xfrm>
          <a:prstGeom prst="rect">
            <a:avLst/>
          </a:prstGeom>
        </p:spPr>
        <p:txBody>
          <a:bodyPr vert="horz"/>
          <a:lstStyle>
            <a:lvl1pPr>
              <a:defRPr sz="4267">
                <a:solidFill>
                  <a:schemeClr val="accent1">
                    <a:lumMod val="75000"/>
                  </a:schemeClr>
                </a:solidFill>
                <a:latin typeface="Kalinga" panose="020B0502040204020203" pitchFamily="34" charset="0"/>
                <a:cs typeface="Kalinga" panose="020B0502040204020203" pitchFamily="34" charset="0"/>
              </a:defRPr>
            </a:lvl1pPr>
          </a:lstStyle>
          <a:p>
            <a:endParaRPr lang="de-DE"/>
          </a:p>
        </p:txBody>
      </p:sp>
      <p:sp>
        <p:nvSpPr>
          <p:cNvPr id="18" name="Text Placeholder 5">
            <a:extLst>
              <a:ext uri="{FF2B5EF4-FFF2-40B4-BE49-F238E27FC236}">
                <a16:creationId xmlns:a16="http://schemas.microsoft.com/office/drawing/2014/main" id="{F7F73460-0F93-B89B-B694-034C4090BFEC}"/>
              </a:ext>
            </a:extLst>
          </p:cNvPr>
          <p:cNvSpPr>
            <a:spLocks noGrp="1"/>
          </p:cNvSpPr>
          <p:nvPr>
            <p:ph type="body" sz="quarter" idx="10" hasCustomPrompt="1"/>
          </p:nvPr>
        </p:nvSpPr>
        <p:spPr>
          <a:xfrm>
            <a:off x="620185" y="3854451"/>
            <a:ext cx="8233833" cy="488949"/>
          </a:xfrm>
          <a:prstGeom prst="rect">
            <a:avLst/>
          </a:prstGeom>
        </p:spPr>
        <p:txBody>
          <a:bodyPr/>
          <a:lstStyle>
            <a:lvl1pPr marL="0" indent="0">
              <a:buNone/>
              <a:defRPr sz="2133">
                <a:solidFill>
                  <a:schemeClr val="bg2">
                    <a:lumMod val="90000"/>
                  </a:schemeClr>
                </a:solidFill>
              </a:defRPr>
            </a:lvl1pPr>
            <a:lvl2pPr marL="609585" indent="0">
              <a:buNone/>
              <a:defRPr/>
            </a:lvl2pPr>
          </a:lstStyle>
          <a:p>
            <a:pPr lvl="0"/>
            <a:r>
              <a:rPr lang="en-US"/>
              <a:t> Click to add a sub text</a:t>
            </a:r>
          </a:p>
          <a:p>
            <a:pPr lvl="1"/>
            <a:endParaRPr lang="en-US"/>
          </a:p>
        </p:txBody>
      </p:sp>
    </p:spTree>
    <p:extLst>
      <p:ext uri="{BB962C8B-B14F-4D97-AF65-F5344CB8AC3E}">
        <p14:creationId xmlns:p14="http://schemas.microsoft.com/office/powerpoint/2010/main" val="377043405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Content_only_page_number">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accent1">
                    <a:lumMod val="75000"/>
                  </a:schemeClr>
                </a:solidFill>
                <a:latin typeface="Kalinga" panose="020B0502040204020203" pitchFamily="34" charset="0"/>
                <a:cs typeface="Kalinga" panose="020B0502040204020203" pitchFamily="34" charset="0"/>
              </a:defRPr>
            </a:lvl1pPr>
          </a:lstStyle>
          <a:p>
            <a:endParaRPr/>
          </a:p>
        </p:txBody>
      </p:sp>
      <p:sp>
        <p:nvSpPr>
          <p:cNvPr id="18" name="Text Placeholder 13">
            <a:extLst>
              <a:ext uri="{FF2B5EF4-FFF2-40B4-BE49-F238E27FC236}">
                <a16:creationId xmlns:a16="http://schemas.microsoft.com/office/drawing/2014/main" id="{E537EAA3-053D-FD68-7A46-D38A9D00C447}"/>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rgbClr val="0F96D4"/>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142952796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ransition_nake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4" name="Text Placeholder 3">
            <a:extLst>
              <a:ext uri="{FF2B5EF4-FFF2-40B4-BE49-F238E27FC236}">
                <a16:creationId xmlns:a16="http://schemas.microsoft.com/office/drawing/2014/main" id="{5E6553DE-BA27-ACF7-96E9-F624C2AA3DD9}"/>
              </a:ext>
            </a:extLst>
          </p:cNvPr>
          <p:cNvSpPr>
            <a:spLocks noGrp="1"/>
          </p:cNvSpPr>
          <p:nvPr>
            <p:ph type="body" sz="quarter" idx="10"/>
          </p:nvPr>
        </p:nvSpPr>
        <p:spPr>
          <a:xfrm>
            <a:off x="438072" y="2520792"/>
            <a:ext cx="4749933" cy="914400"/>
          </a:xfrm>
          <a:prstGeom prst="rect">
            <a:avLst/>
          </a:prstGeom>
        </p:spPr>
        <p:txBody>
          <a:bodyPr/>
          <a:lstStyle>
            <a:lvl1pPr marL="0" indent="0" algn="ctr">
              <a:buNone/>
              <a:defRPr>
                <a:latin typeface="Kalinga" panose="020B0502040204020203" pitchFamily="34" charset="0"/>
                <a:cs typeface="Kalinga"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7788385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el">
    <p:spTree>
      <p:nvGrpSpPr>
        <p:cNvPr id="1" name=""/>
        <p:cNvGrpSpPr/>
        <p:nvPr/>
      </p:nvGrpSpPr>
      <p:grpSpPr>
        <a:xfrm>
          <a:off x="0" y="0"/>
          <a:ext cx="0" cy="0"/>
          <a:chOff x="0" y="0"/>
          <a:chExt cx="0" cy="0"/>
        </a:xfrm>
      </p:grpSpPr>
      <p:sp>
        <p:nvSpPr>
          <p:cNvPr id="81" name="object 2"/>
          <p:cNvSpPr/>
          <p:nvPr userDrawn="1"/>
        </p:nvSpPr>
        <p:spPr>
          <a:xfrm>
            <a:off x="0" y="6375797"/>
            <a:ext cx="12192000" cy="482203"/>
          </a:xfrm>
          <a:custGeom>
            <a:avLst/>
            <a:gdLst/>
            <a:ahLst/>
            <a:cxnLst/>
            <a:rect l="l" t="t" r="r" b="b"/>
            <a:pathLst>
              <a:path w="13004800" h="6896100">
                <a:moveTo>
                  <a:pt x="0" y="6896100"/>
                </a:moveTo>
                <a:lnTo>
                  <a:pt x="13004800" y="6896100"/>
                </a:lnTo>
                <a:lnTo>
                  <a:pt x="13004800" y="0"/>
                </a:lnTo>
                <a:lnTo>
                  <a:pt x="0" y="0"/>
                </a:lnTo>
                <a:lnTo>
                  <a:pt x="0" y="6896100"/>
                </a:lnTo>
                <a:close/>
              </a:path>
            </a:pathLst>
          </a:custGeom>
          <a:solidFill>
            <a:schemeClr val="bg1">
              <a:lumMod val="95000"/>
            </a:schemeClr>
          </a:solidFill>
        </p:spPr>
        <p:txBody>
          <a:bodyPr wrap="square" lIns="0" tIns="0" rIns="0" bIns="0" rtlCol="0"/>
          <a:lstStyle/>
          <a:p>
            <a:endParaRPr sz="2400">
              <a:solidFill>
                <a:schemeClr val="bg1">
                  <a:lumMod val="85000"/>
                </a:schemeClr>
              </a:solidFill>
            </a:endParaRPr>
          </a:p>
        </p:txBody>
      </p:sp>
      <p:sp>
        <p:nvSpPr>
          <p:cNvPr id="3" name="Holder 3"/>
          <p:cNvSpPr>
            <a:spLocks noGrp="1"/>
          </p:cNvSpPr>
          <p:nvPr>
            <p:ph type="subTitle" idx="4"/>
          </p:nvPr>
        </p:nvSpPr>
        <p:spPr>
          <a:xfrm>
            <a:off x="881063" y="4071938"/>
            <a:ext cx="8534400" cy="276999"/>
          </a:xfrm>
          <a:prstGeom prst="rect">
            <a:avLst/>
          </a:prstGeom>
        </p:spPr>
        <p:txBody>
          <a:bodyPr wrap="square" lIns="0" tIns="0" rIns="0" bIns="0">
            <a:spAutoFit/>
          </a:bodyPr>
          <a:lstStyle>
            <a:lvl1pPr defTabSz="1087939">
              <a:buFont typeface="Times New Roman" charset="0"/>
              <a:buNone/>
              <a:defRPr sz="2000">
                <a:solidFill>
                  <a:srgbClr val="7F7F7F"/>
                </a:solidFill>
                <a:latin typeface="+mj-lt"/>
              </a:defRPr>
            </a:lvl1pPr>
          </a:lstStyle>
          <a:p>
            <a:pPr defTabSz="815975">
              <a:buFont typeface="Times New Roman" charset="0"/>
              <a:buNone/>
            </a:pPr>
            <a:endParaRPr lang="en-US" sz="2000">
              <a:solidFill>
                <a:schemeClr val="bg1">
                  <a:lumMod val="50000"/>
                </a:schemeClr>
              </a:solidFill>
              <a:latin typeface="+mj-lt"/>
              <a:ea typeface="Geneva" charset="0"/>
              <a:cs typeface="Geneva" charset="0"/>
            </a:endParaRPr>
          </a:p>
        </p:txBody>
      </p:sp>
      <p:sp>
        <p:nvSpPr>
          <p:cNvPr id="8" name="Holder 4"/>
          <p:cNvSpPr>
            <a:spLocks noGrp="1"/>
          </p:cNvSpPr>
          <p:nvPr>
            <p:ph type="ftr" sz="quarter" idx="3"/>
          </p:nvPr>
        </p:nvSpPr>
        <p:spPr>
          <a:xfrm>
            <a:off x="2309812" y="6502955"/>
            <a:ext cx="8072437" cy="194311"/>
          </a:xfrm>
          <a:prstGeom prst="rect">
            <a:avLst/>
          </a:prstGeom>
        </p:spPr>
        <p:txBody>
          <a:bodyPr lIns="0" tIns="0" rIns="0" bIns="0"/>
          <a:lstStyle>
            <a:lvl1pPr algn="ctr">
              <a:defRPr sz="1200">
                <a:solidFill>
                  <a:schemeClr val="tx2">
                    <a:lumMod val="75000"/>
                  </a:schemeClr>
                </a:solidFill>
              </a:defRPr>
            </a:lvl1pPr>
          </a:lstStyle>
          <a:p>
            <a:r>
              <a:rPr lang="de-DE"/>
              <a:t>The University of Göttingen – An Introduction</a:t>
            </a:r>
          </a:p>
        </p:txBody>
      </p:sp>
      <p:sp>
        <p:nvSpPr>
          <p:cNvPr id="9" name="Holder 5"/>
          <p:cNvSpPr>
            <a:spLocks noGrp="1"/>
          </p:cNvSpPr>
          <p:nvPr>
            <p:ph type="dt" sz="half" idx="2"/>
          </p:nvPr>
        </p:nvSpPr>
        <p:spPr>
          <a:xfrm>
            <a:off x="291465" y="6500812"/>
            <a:ext cx="1375411" cy="196453"/>
          </a:xfrm>
          <a:prstGeom prst="rect">
            <a:avLst/>
          </a:prstGeom>
        </p:spPr>
        <p:txBody>
          <a:bodyPr lIns="0" tIns="0" rIns="0" bIns="0"/>
          <a:lstStyle>
            <a:lvl1pPr algn="l">
              <a:defRPr sz="1200">
                <a:solidFill>
                  <a:schemeClr val="tx1">
                    <a:tint val="75000"/>
                  </a:schemeClr>
                </a:solidFill>
              </a:defRPr>
            </a:lvl1pPr>
          </a:lstStyle>
          <a:p>
            <a:fld id="{C5DFC1A0-EAC7-FF46-B484-6832FF4081D7}" type="datetime1">
              <a:rPr lang="de-DE" smtClean="0"/>
              <a:pPr/>
              <a:t>24.09.2023</a:t>
            </a:fld>
            <a:endParaRPr lang="en-US"/>
          </a:p>
        </p:txBody>
      </p:sp>
      <p:sp>
        <p:nvSpPr>
          <p:cNvPr id="10" name="Holder 6"/>
          <p:cNvSpPr>
            <a:spLocks noGrp="1"/>
          </p:cNvSpPr>
          <p:nvPr>
            <p:ph type="sldNum" sz="quarter" idx="10"/>
          </p:nvPr>
        </p:nvSpPr>
        <p:spPr>
          <a:xfrm>
            <a:off x="11096626" y="6526033"/>
            <a:ext cx="803911" cy="171233"/>
          </a:xfrm>
          <a:prstGeom prst="rect">
            <a:avLst/>
          </a:prstGeom>
        </p:spPr>
        <p:txBody>
          <a:bodyPr lIns="0" tIns="0" rIns="0" bIns="0"/>
          <a:lstStyle>
            <a:lvl1pPr algn="r">
              <a:defRPr sz="1200">
                <a:solidFill>
                  <a:schemeClr val="tx1">
                    <a:tint val="75000"/>
                  </a:schemeClr>
                </a:solidFill>
              </a:defRPr>
            </a:lvl1pPr>
          </a:lstStyle>
          <a:p>
            <a:fld id="{B6F15528-21DE-4FAA-801E-634DDDAF4B2B}" type="slidenum">
              <a:rPr lang="de-DE" smtClean="0"/>
              <a:pPr/>
              <a:t>‹#›</a:t>
            </a:fld>
            <a:endParaRPr lang="de-DE"/>
          </a:p>
        </p:txBody>
      </p:sp>
      <p:sp>
        <p:nvSpPr>
          <p:cNvPr id="15" name="Titel 14"/>
          <p:cNvSpPr>
            <a:spLocks noGrp="1"/>
          </p:cNvSpPr>
          <p:nvPr>
            <p:ph type="title"/>
          </p:nvPr>
        </p:nvSpPr>
        <p:spPr>
          <a:xfrm>
            <a:off x="848910" y="3268266"/>
            <a:ext cx="10164372" cy="779700"/>
          </a:xfrm>
        </p:spPr>
        <p:txBody>
          <a:bodyPr vert="horz"/>
          <a:lstStyle>
            <a:lvl1pPr>
              <a:defRPr sz="5067">
                <a:solidFill>
                  <a:srgbClr val="17375E"/>
                </a:solidFill>
                <a:latin typeface="+mj-lt"/>
              </a:defRPr>
            </a:lvl1pPr>
          </a:lstStyle>
          <a:p>
            <a:r>
              <a:rPr lang="de-DE"/>
              <a:t>Mastertitelformat bearbeiten</a:t>
            </a:r>
          </a:p>
        </p:txBody>
      </p:sp>
      <p:sp>
        <p:nvSpPr>
          <p:cNvPr id="74" name="Holder 3"/>
          <p:cNvSpPr>
            <a:spLocks noGrp="1"/>
          </p:cNvSpPr>
          <p:nvPr>
            <p:ph type="body" idx="1" hasCustomPrompt="1"/>
          </p:nvPr>
        </p:nvSpPr>
        <p:spPr>
          <a:xfrm>
            <a:off x="881063" y="2946798"/>
            <a:ext cx="7715251" cy="246221"/>
          </a:xfrm>
        </p:spPr>
        <p:txBody>
          <a:bodyPr lIns="0" tIns="0" rIns="0" bIns="0"/>
          <a:lstStyle>
            <a:lvl1pPr>
              <a:defRPr sz="2000" b="0" i="0" cap="small">
                <a:solidFill>
                  <a:schemeClr val="bg1">
                    <a:lumMod val="50000"/>
                  </a:schemeClr>
                </a:solidFill>
                <a:latin typeface="+mj-lt"/>
                <a:cs typeface="DINPro"/>
              </a:defRPr>
            </a:lvl1pPr>
          </a:lstStyle>
          <a:p>
            <a:r>
              <a:rPr lang="de-DE" err="1"/>
              <a:t>fff</a:t>
            </a:r>
            <a:endParaRPr/>
          </a:p>
        </p:txBody>
      </p:sp>
      <p:sp>
        <p:nvSpPr>
          <p:cNvPr id="13" name="Textplatzhalter 30"/>
          <p:cNvSpPr>
            <a:spLocks noGrp="1"/>
          </p:cNvSpPr>
          <p:nvPr>
            <p:ph type="body" sz="quarter" idx="12" hasCustomPrompt="1"/>
          </p:nvPr>
        </p:nvSpPr>
        <p:spPr>
          <a:xfrm>
            <a:off x="7953375" y="370583"/>
            <a:ext cx="3786188" cy="246221"/>
          </a:xfrm>
        </p:spPr>
        <p:txBody>
          <a:bodyPr vert="horz"/>
          <a:lstStyle>
            <a:lvl1pPr algn="r">
              <a:defRPr sz="1600" baseline="0">
                <a:solidFill>
                  <a:srgbClr val="7F7F7F"/>
                </a:solidFill>
                <a:latin typeface="Calibri"/>
                <a:cs typeface="Calibri"/>
              </a:defRPr>
            </a:lvl1pPr>
          </a:lstStyle>
          <a:p>
            <a:pPr lvl="0"/>
            <a:r>
              <a:rPr lang="de-DE"/>
              <a:t>Institut/Zentrum für</a:t>
            </a:r>
          </a:p>
        </p:txBody>
      </p:sp>
    </p:spTree>
    <p:extLst>
      <p:ext uri="{BB962C8B-B14F-4D97-AF65-F5344CB8AC3E}">
        <p14:creationId xmlns:p14="http://schemas.microsoft.com/office/powerpoint/2010/main" val="8335651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Aufzählung">
    <p:spTree>
      <p:nvGrpSpPr>
        <p:cNvPr id="1" name=""/>
        <p:cNvGrpSpPr/>
        <p:nvPr/>
      </p:nvGrpSpPr>
      <p:grpSpPr>
        <a:xfrm>
          <a:off x="0" y="0"/>
          <a:ext cx="0" cy="0"/>
          <a:chOff x="0" y="0"/>
          <a:chExt cx="0" cy="0"/>
        </a:xfrm>
      </p:grpSpPr>
      <p:sp>
        <p:nvSpPr>
          <p:cNvPr id="74" name="object 2"/>
          <p:cNvSpPr/>
          <p:nvPr userDrawn="1"/>
        </p:nvSpPr>
        <p:spPr>
          <a:xfrm>
            <a:off x="0" y="6375797"/>
            <a:ext cx="12192000" cy="482203"/>
          </a:xfrm>
          <a:custGeom>
            <a:avLst/>
            <a:gdLst/>
            <a:ahLst/>
            <a:cxnLst/>
            <a:rect l="l" t="t" r="r" b="b"/>
            <a:pathLst>
              <a:path w="13004800" h="6896100">
                <a:moveTo>
                  <a:pt x="0" y="6896100"/>
                </a:moveTo>
                <a:lnTo>
                  <a:pt x="13004800" y="6896100"/>
                </a:lnTo>
                <a:lnTo>
                  <a:pt x="13004800" y="0"/>
                </a:lnTo>
                <a:lnTo>
                  <a:pt x="0" y="0"/>
                </a:lnTo>
                <a:lnTo>
                  <a:pt x="0" y="6896100"/>
                </a:lnTo>
                <a:close/>
              </a:path>
            </a:pathLst>
          </a:custGeom>
          <a:solidFill>
            <a:schemeClr val="bg1">
              <a:lumMod val="95000"/>
            </a:schemeClr>
          </a:solidFill>
        </p:spPr>
        <p:txBody>
          <a:bodyPr wrap="square" lIns="0" tIns="0" rIns="0" bIns="0" rtlCol="0"/>
          <a:lstStyle/>
          <a:p>
            <a:endParaRPr sz="2400">
              <a:solidFill>
                <a:schemeClr val="bg1">
                  <a:lumMod val="85000"/>
                </a:schemeClr>
              </a:solidFill>
            </a:endParaRPr>
          </a:p>
        </p:txBody>
      </p:sp>
      <p:sp>
        <p:nvSpPr>
          <p:cNvPr id="2" name="Holder 2"/>
          <p:cNvSpPr>
            <a:spLocks noGrp="1"/>
          </p:cNvSpPr>
          <p:nvPr>
            <p:ph type="title"/>
          </p:nvPr>
        </p:nvSpPr>
        <p:spPr>
          <a:xfrm>
            <a:off x="881063" y="1318347"/>
            <a:ext cx="10164372" cy="574516"/>
          </a:xfrm>
        </p:spPr>
        <p:txBody>
          <a:bodyPr lIns="0" tIns="0" rIns="0" bIns="0"/>
          <a:lstStyle>
            <a:lvl1pPr>
              <a:defRPr sz="3733" b="0" i="0">
                <a:solidFill>
                  <a:srgbClr val="17375E"/>
                </a:solidFill>
                <a:latin typeface="+mj-lt"/>
                <a:cs typeface="DINPro"/>
              </a:defRPr>
            </a:lvl1pPr>
          </a:lstStyle>
          <a:p>
            <a:endParaRPr/>
          </a:p>
        </p:txBody>
      </p:sp>
      <p:sp>
        <p:nvSpPr>
          <p:cNvPr id="3" name="Holder 3"/>
          <p:cNvSpPr>
            <a:spLocks noGrp="1"/>
          </p:cNvSpPr>
          <p:nvPr>
            <p:ph type="body" idx="1"/>
          </p:nvPr>
        </p:nvSpPr>
        <p:spPr>
          <a:xfrm>
            <a:off x="2381253" y="2143125"/>
            <a:ext cx="7748999" cy="307776"/>
          </a:xfrm>
        </p:spPr>
        <p:txBody>
          <a:bodyPr lIns="0" tIns="0" rIns="0" bIns="0"/>
          <a:lstStyle>
            <a:lvl1pPr>
              <a:spcAft>
                <a:spcPts val="503"/>
              </a:spcAft>
              <a:buClr>
                <a:schemeClr val="accent1">
                  <a:lumMod val="40000"/>
                  <a:lumOff val="60000"/>
                </a:schemeClr>
              </a:buClr>
              <a:buSzPct val="104000"/>
              <a:buFont typeface="Wingdings" charset="2"/>
              <a:buChar char="§"/>
              <a:defRPr sz="2000" b="0" i="0" baseline="0">
                <a:solidFill>
                  <a:srgbClr val="595959"/>
                </a:solidFill>
                <a:latin typeface="+mj-lt"/>
                <a:cs typeface=""/>
              </a:defRPr>
            </a:lvl1pPr>
          </a:lstStyle>
          <a:p>
            <a:endParaRPr lang="de-DE"/>
          </a:p>
        </p:txBody>
      </p:sp>
      <p:sp>
        <p:nvSpPr>
          <p:cNvPr id="11" name="Textplatzhalter 30"/>
          <p:cNvSpPr>
            <a:spLocks noGrp="1"/>
          </p:cNvSpPr>
          <p:nvPr>
            <p:ph type="body" sz="quarter" idx="12" hasCustomPrompt="1"/>
          </p:nvPr>
        </p:nvSpPr>
        <p:spPr>
          <a:xfrm>
            <a:off x="7953375" y="370583"/>
            <a:ext cx="3786188" cy="246221"/>
          </a:xfrm>
        </p:spPr>
        <p:txBody>
          <a:bodyPr vert="horz"/>
          <a:lstStyle>
            <a:lvl1pPr algn="r">
              <a:defRPr sz="1600" baseline="0">
                <a:solidFill>
                  <a:srgbClr val="7F7F7F"/>
                </a:solidFill>
                <a:latin typeface="Calibri"/>
                <a:cs typeface="Calibri"/>
              </a:defRPr>
            </a:lvl1pPr>
          </a:lstStyle>
          <a:p>
            <a:pPr lvl="0"/>
            <a:r>
              <a:rPr lang="de-DE"/>
              <a:t>Institut/Zentrum für</a:t>
            </a:r>
          </a:p>
        </p:txBody>
      </p:sp>
    </p:spTree>
    <p:extLst>
      <p:ext uri="{BB962C8B-B14F-4D97-AF65-F5344CB8AC3E}">
        <p14:creationId xmlns:p14="http://schemas.microsoft.com/office/powerpoint/2010/main" val="325592571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Großes Bild">
    <p:spTree>
      <p:nvGrpSpPr>
        <p:cNvPr id="1" name=""/>
        <p:cNvGrpSpPr/>
        <p:nvPr/>
      </p:nvGrpSpPr>
      <p:grpSpPr>
        <a:xfrm>
          <a:off x="0" y="0"/>
          <a:ext cx="0" cy="0"/>
          <a:chOff x="0" y="0"/>
          <a:chExt cx="0" cy="0"/>
        </a:xfrm>
      </p:grpSpPr>
      <p:sp>
        <p:nvSpPr>
          <p:cNvPr id="24" name="Bildplatzhalter 23"/>
          <p:cNvSpPr>
            <a:spLocks noGrp="1"/>
          </p:cNvSpPr>
          <p:nvPr>
            <p:ph type="pic" sz="quarter" idx="11"/>
          </p:nvPr>
        </p:nvSpPr>
        <p:spPr>
          <a:xfrm>
            <a:off x="1" y="964405"/>
            <a:ext cx="12192000" cy="369332"/>
          </a:xfrm>
        </p:spPr>
        <p:txBody>
          <a:bodyPr vert="horz"/>
          <a:lstStyle/>
          <a:p>
            <a:endParaRPr lang="de-DE"/>
          </a:p>
        </p:txBody>
      </p:sp>
      <p:sp>
        <p:nvSpPr>
          <p:cNvPr id="6" name="Rechteck 5"/>
          <p:cNvSpPr/>
          <p:nvPr userDrawn="1"/>
        </p:nvSpPr>
        <p:spPr>
          <a:xfrm>
            <a:off x="0" y="6322219"/>
            <a:ext cx="12192000" cy="5357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76529" tIns="38264" rIns="76529" bIns="38264" rtlCol="0" anchor="ctr"/>
          <a:lstStyle/>
          <a:p>
            <a:pPr algn="ctr"/>
            <a:endParaRPr lang="de-DE" sz="2400"/>
          </a:p>
        </p:txBody>
      </p:sp>
      <p:sp>
        <p:nvSpPr>
          <p:cNvPr id="5" name="Textplatzhalter 30"/>
          <p:cNvSpPr>
            <a:spLocks noGrp="1"/>
          </p:cNvSpPr>
          <p:nvPr>
            <p:ph type="body" sz="quarter" idx="12" hasCustomPrompt="1"/>
          </p:nvPr>
        </p:nvSpPr>
        <p:spPr>
          <a:xfrm>
            <a:off x="7953375" y="370583"/>
            <a:ext cx="3786188" cy="246221"/>
          </a:xfrm>
        </p:spPr>
        <p:txBody>
          <a:bodyPr vert="horz"/>
          <a:lstStyle>
            <a:lvl1pPr algn="r">
              <a:defRPr sz="1600" baseline="0">
                <a:solidFill>
                  <a:srgbClr val="7F7F7F"/>
                </a:solidFill>
                <a:latin typeface="Calibri"/>
                <a:cs typeface="Calibri"/>
              </a:defRPr>
            </a:lvl1pPr>
          </a:lstStyle>
          <a:p>
            <a:pPr lvl="0"/>
            <a:r>
              <a:rPr lang="de-DE"/>
              <a:t>Institut/Zentrum für</a:t>
            </a:r>
          </a:p>
        </p:txBody>
      </p:sp>
    </p:spTree>
    <p:extLst>
      <p:ext uri="{BB962C8B-B14F-4D97-AF65-F5344CB8AC3E}">
        <p14:creationId xmlns:p14="http://schemas.microsoft.com/office/powerpoint/2010/main" val="174334795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ransition_logo_GippLa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pic>
        <p:nvPicPr>
          <p:cNvPr id="7" name="Picture 6" descr="Logo&#10;&#10;Description automatically generated">
            <a:hlinkClick r:id="rId2"/>
            <a:extLst>
              <a:ext uri="{FF2B5EF4-FFF2-40B4-BE49-F238E27FC236}">
                <a16:creationId xmlns:a16="http://schemas.microsoft.com/office/drawing/2014/main" id="{C0D8A9CC-B56C-2AE8-7F8B-288166701D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1464" y="6154536"/>
            <a:ext cx="2521575" cy="457113"/>
          </a:xfrm>
          <a:prstGeom prst="rect">
            <a:avLst/>
          </a:prstGeom>
        </p:spPr>
      </p:pic>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4" name="Text Placeholder 3">
            <a:extLst>
              <a:ext uri="{FF2B5EF4-FFF2-40B4-BE49-F238E27FC236}">
                <a16:creationId xmlns:a16="http://schemas.microsoft.com/office/drawing/2014/main" id="{5E6553DE-BA27-ACF7-96E9-F624C2AA3DD9}"/>
              </a:ext>
            </a:extLst>
          </p:cNvPr>
          <p:cNvSpPr>
            <a:spLocks noGrp="1"/>
          </p:cNvSpPr>
          <p:nvPr>
            <p:ph type="body" sz="quarter" idx="10"/>
          </p:nvPr>
        </p:nvSpPr>
        <p:spPr>
          <a:xfrm>
            <a:off x="438072" y="2520792"/>
            <a:ext cx="4749933" cy="914400"/>
          </a:xfrm>
          <a:prstGeom prst="rect">
            <a:avLst/>
          </a:prstGeom>
        </p:spPr>
        <p:txBody>
          <a:bodyPr/>
          <a:lstStyle>
            <a:lvl1pPr marL="0" indent="0" algn="ctr">
              <a:buNone/>
              <a:defRPr>
                <a:latin typeface="Kalinga" panose="020B0502040204020203" pitchFamily="34" charset="0"/>
                <a:cs typeface="Kalinga"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24537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4471C4"/>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2" y="272906"/>
            <a:ext cx="11809048"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sp>
        <p:nvSpPr>
          <p:cNvPr id="6" name="Slide Number Placeholder 3">
            <a:extLst>
              <a:ext uri="{FF2B5EF4-FFF2-40B4-BE49-F238E27FC236}">
                <a16:creationId xmlns:a16="http://schemas.microsoft.com/office/drawing/2014/main" id="{52A3D533-3B39-AD4F-838B-2F2C7FCE8CE1}"/>
              </a:ext>
            </a:extLst>
          </p:cNvPr>
          <p:cNvSpPr>
            <a:spLocks noGrp="1"/>
          </p:cNvSpPr>
          <p:nvPr>
            <p:ph type="sldNum" sz="quarter" idx="4"/>
          </p:nvPr>
        </p:nvSpPr>
        <p:spPr>
          <a:xfrm>
            <a:off x="4724400" y="6402003"/>
            <a:ext cx="2743200" cy="366183"/>
          </a:xfrm>
          <a:prstGeom prst="rect">
            <a:avLst/>
          </a:prstGeom>
        </p:spPr>
        <p:txBody>
          <a:bodyPr vert="horz" lIns="91440" tIns="45720" rIns="91440" bIns="45720" rtlCol="0" anchor="ctr"/>
          <a:lstStyle>
            <a:lvl1pPr algn="ctr">
              <a:defRPr sz="1333">
                <a:solidFill>
                  <a:schemeClr val="tx1"/>
                </a:solidFill>
              </a:defRPr>
            </a:lvl1pPr>
          </a:lstStyle>
          <a:p>
            <a:fld id="{FACDB8E8-2511-6C41-90A9-0F43CE741B73}" type="slidenum">
              <a:rPr lang="en-DE" smtClean="0"/>
              <a:pPr/>
              <a:t>‹#›</a:t>
            </a:fld>
            <a:endParaRPr lang="en-DE"/>
          </a:p>
        </p:txBody>
      </p:sp>
      <p:sp>
        <p:nvSpPr>
          <p:cNvPr id="5" name="Textplatzhalter 2">
            <a:extLst>
              <a:ext uri="{FF2B5EF4-FFF2-40B4-BE49-F238E27FC236}">
                <a16:creationId xmlns:a16="http://schemas.microsoft.com/office/drawing/2014/main" id="{7E349524-AC80-F24A-8DF0-7FC61248E307}"/>
              </a:ext>
            </a:extLst>
          </p:cNvPr>
          <p:cNvSpPr>
            <a:spLocks noGrp="1"/>
          </p:cNvSpPr>
          <p:nvPr>
            <p:ph idx="1"/>
          </p:nvPr>
        </p:nvSpPr>
        <p:spPr>
          <a:xfrm>
            <a:off x="431372" y="1220755"/>
            <a:ext cx="11249027" cy="4512501"/>
          </a:xfrm>
          <a:prstGeom prst="rect">
            <a:avLst/>
          </a:prstGeom>
        </p:spPr>
        <p:txBody>
          <a:bodyPr vert="horz" lIns="91440" tIns="45720" rIns="91440" bIns="45720" rtlCol="0">
            <a:normAutofit/>
          </a:bodyPr>
          <a:lstStyle/>
          <a:p>
            <a:pPr lvl="0"/>
            <a:r>
              <a:rPr lang="de-DE"/>
              <a:t>Textmasterformat bearbeiten</a:t>
            </a:r>
          </a:p>
          <a:p>
            <a:pPr lvl="1"/>
            <a:r>
              <a:rPr lang="de-DE"/>
              <a:t>Zweite Ebene</a:t>
            </a:r>
          </a:p>
          <a:p>
            <a:pPr lvl="2"/>
            <a:r>
              <a:rPr lang="de-DE"/>
              <a:t>Dritte Ebene</a:t>
            </a:r>
          </a:p>
          <a:p>
            <a:pPr lvl="3"/>
            <a:r>
              <a:rPr lang="de-DE"/>
              <a:t>Vierte Ebene</a:t>
            </a:r>
          </a:p>
          <a:p>
            <a:pPr lvl="4"/>
            <a:r>
              <a:rPr lang="de-DE"/>
              <a:t>Fünfte Ebene</a:t>
            </a:r>
          </a:p>
        </p:txBody>
      </p:sp>
      <p:sp>
        <p:nvSpPr>
          <p:cNvPr id="7" name="Slide Number Placeholder 3">
            <a:extLst>
              <a:ext uri="{FF2B5EF4-FFF2-40B4-BE49-F238E27FC236}">
                <a16:creationId xmlns:a16="http://schemas.microsoft.com/office/drawing/2014/main" id="{2F25018F-1647-463F-979D-C05D220F9C2D}"/>
              </a:ext>
            </a:extLst>
          </p:cNvPr>
          <p:cNvSpPr txBox="1">
            <a:spLocks/>
          </p:cNvSpPr>
          <p:nvPr userDrawn="1"/>
        </p:nvSpPr>
        <p:spPr>
          <a:xfrm>
            <a:off x="431372" y="6457701"/>
            <a:ext cx="2743200" cy="366183"/>
          </a:xfrm>
          <a:prstGeom prst="rect">
            <a:avLst/>
          </a:prstGeom>
        </p:spPr>
        <p:txBody>
          <a:bodyPr vert="horz" lIns="121920" tIns="60960" rIns="121920" bIns="60960" rtlCol="0" anchor="ctr"/>
          <a:lstStyle>
            <a:defPPr>
              <a:defRPr lang="de-DE"/>
            </a:defPPr>
            <a:lvl1pPr marL="0" algn="ct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r>
              <a:rPr lang="en-US" sz="1333" b="1" i="1">
                <a:solidFill>
                  <a:schemeClr val="bg1">
                    <a:lumMod val="65000"/>
                  </a:schemeClr>
                </a:solidFill>
              </a:rPr>
              <a:t>Terry L. Ruas, PhD</a:t>
            </a:r>
            <a:endParaRPr lang="en-DE" sz="1333" b="1" i="1">
              <a:solidFill>
                <a:schemeClr val="bg1">
                  <a:lumMod val="65000"/>
                </a:schemeClr>
              </a:solidFill>
            </a:endParaRPr>
          </a:p>
        </p:txBody>
      </p:sp>
      <p:pic>
        <p:nvPicPr>
          <p:cNvPr id="10" name="Bild 13" descr="BUW_Logo-weiss.png">
            <a:extLst>
              <a:ext uri="{FF2B5EF4-FFF2-40B4-BE49-F238E27FC236}">
                <a16:creationId xmlns:a16="http://schemas.microsoft.com/office/drawing/2014/main" id="{A37BD924-7F7A-490F-B1A6-3F8645A9D52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704512" y="327312"/>
            <a:ext cx="1359928" cy="454992"/>
          </a:xfrm>
          <a:prstGeom prst="rect">
            <a:avLst/>
          </a:prstGeom>
          <a:noFill/>
        </p:spPr>
      </p:pic>
      <p:sp>
        <p:nvSpPr>
          <p:cNvPr id="11" name="Slide Number Placeholder 3">
            <a:extLst>
              <a:ext uri="{FF2B5EF4-FFF2-40B4-BE49-F238E27FC236}">
                <a16:creationId xmlns:a16="http://schemas.microsoft.com/office/drawing/2014/main" id="{13EBCDAE-B63F-4453-8F43-44FB857546A3}"/>
              </a:ext>
            </a:extLst>
          </p:cNvPr>
          <p:cNvSpPr txBox="1">
            <a:spLocks/>
          </p:cNvSpPr>
          <p:nvPr userDrawn="1"/>
        </p:nvSpPr>
        <p:spPr>
          <a:xfrm>
            <a:off x="8937199" y="6402002"/>
            <a:ext cx="2743200" cy="366183"/>
          </a:xfrm>
          <a:prstGeom prst="rect">
            <a:avLst/>
          </a:prstGeom>
        </p:spPr>
        <p:txBody>
          <a:bodyPr vert="horz" lIns="121920" tIns="60960" rIns="121920" bIns="60960" rtlCol="0" anchor="ctr"/>
          <a:lstStyle>
            <a:defPPr>
              <a:defRPr lang="de-DE"/>
            </a:defPPr>
            <a:lvl1pPr marL="0" algn="ctr"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r>
              <a:rPr lang="en-US" sz="1333" b="1" i="1" err="1">
                <a:solidFill>
                  <a:schemeClr val="bg1">
                    <a:lumMod val="75000"/>
                  </a:schemeClr>
                </a:solidFill>
              </a:rPr>
              <a:t>MaMMaL</a:t>
            </a:r>
            <a:endParaRPr lang="en-DE" sz="1333" b="1" i="1">
              <a:solidFill>
                <a:schemeClr val="bg1">
                  <a:lumMod val="75000"/>
                </a:schemeClr>
              </a:solidFill>
            </a:endParaRPr>
          </a:p>
        </p:txBody>
      </p:sp>
    </p:spTree>
    <p:extLst>
      <p:ext uri="{BB962C8B-B14F-4D97-AF65-F5344CB8AC3E}">
        <p14:creationId xmlns:p14="http://schemas.microsoft.com/office/powerpoint/2010/main" val="241147007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Content_logo_GippLab">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accent1">
                    <a:lumMod val="75000"/>
                  </a:schemeClr>
                </a:solidFill>
                <a:latin typeface="Kalinga" panose="020B0502040204020203" pitchFamily="34" charset="0"/>
                <a:cs typeface="Kalinga" panose="020B0502040204020203" pitchFamily="34" charset="0"/>
              </a:defRPr>
            </a:lvl1pPr>
          </a:lstStyle>
          <a:p>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4" name="Holder 6">
            <a:extLst>
              <a:ext uri="{FF2B5EF4-FFF2-40B4-BE49-F238E27FC236}">
                <a16:creationId xmlns:a16="http://schemas.microsoft.com/office/drawing/2014/main" id="{41187837-794F-FEB2-21E9-C4260774CDB0}"/>
              </a:ext>
            </a:extLst>
          </p:cNvPr>
          <p:cNvSpPr>
            <a:spLocks noGrp="1"/>
          </p:cNvSpPr>
          <p:nvPr>
            <p:ph type="sldNum" sz="quarter" idx="4"/>
          </p:nvPr>
        </p:nvSpPr>
        <p:spPr>
          <a:xfrm>
            <a:off x="11096626" y="6621041"/>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5" name="Text Placeholder 13">
            <a:extLst>
              <a:ext uri="{FF2B5EF4-FFF2-40B4-BE49-F238E27FC236}">
                <a16:creationId xmlns:a16="http://schemas.microsoft.com/office/drawing/2014/main" id="{A8BA89F1-8559-45EE-8A4C-3B0499F2DFED}"/>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rgbClr val="0F96D4"/>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pic>
        <p:nvPicPr>
          <p:cNvPr id="2" name="Picture 2">
            <a:extLst>
              <a:ext uri="{FF2B5EF4-FFF2-40B4-BE49-F238E27FC236}">
                <a16:creationId xmlns:a16="http://schemas.microsoft.com/office/drawing/2014/main" id="{BC56F23B-1C6F-8933-9A0C-DF54CCBDC9E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9086699" y="273284"/>
            <a:ext cx="2289889" cy="408284"/>
          </a:xfrm>
          <a:prstGeom prst="rect">
            <a:avLst/>
          </a:prstGeom>
          <a:noFill/>
          <a:extLst>
            <a:ext uri="{909E8E84-426E-40DD-AFC4-6F175D3DCCD1}">
              <a14:hiddenFill xmlns:a14="http://schemas.microsoft.com/office/drawing/2010/main">
                <a:solidFill>
                  <a:srgbClr val="FFFFFF"/>
                </a:solidFill>
              </a14:hiddenFill>
            </a:ext>
          </a:extLst>
        </p:spPr>
      </p:pic>
      <p:sp>
        <p:nvSpPr>
          <p:cNvPr id="3" name="Fußzeilenplatzhalter 5">
            <a:extLst>
              <a:ext uri="{FF2B5EF4-FFF2-40B4-BE49-F238E27FC236}">
                <a16:creationId xmlns:a16="http://schemas.microsoft.com/office/drawing/2014/main" id="{B7DCB5B2-BEE3-322C-463D-8E616A06B375}"/>
              </a:ext>
            </a:extLst>
          </p:cNvPr>
          <p:cNvSpPr>
            <a:spLocks noGrp="1"/>
          </p:cNvSpPr>
          <p:nvPr>
            <p:ph type="ftr" sz="quarter" idx="11"/>
          </p:nvPr>
        </p:nvSpPr>
        <p:spPr>
          <a:xfrm>
            <a:off x="274308" y="6611649"/>
            <a:ext cx="6976753" cy="171233"/>
          </a:xfrm>
        </p:spPr>
        <p:txBody>
          <a:bodyPr anchor="ctr" anchorCtr="0"/>
          <a:lstStyle>
            <a:lvl1pPr>
              <a:defRPr sz="1000">
                <a:latin typeface="Kalinga" panose="020B0502040204020203" pitchFamily="34" charset="0"/>
                <a:cs typeface="Kalinga" panose="020B0502040204020203" pitchFamily="34" charset="0"/>
              </a:defRPr>
            </a:lvl1pPr>
          </a:lstStyle>
          <a:p>
            <a:r>
              <a:rPr lang="en-US"/>
              <a:t>Frederic Kirstein et al. - Analyzing Multi-Task Learning for Abstractive Text Summarization - GEM @ EMNLP2022</a:t>
            </a:r>
            <a:endParaRPr lang="de-DE"/>
          </a:p>
        </p:txBody>
      </p:sp>
    </p:spTree>
    <p:extLst>
      <p:ext uri="{BB962C8B-B14F-4D97-AF65-F5344CB8AC3E}">
        <p14:creationId xmlns:p14="http://schemas.microsoft.com/office/powerpoint/2010/main" val="25318113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33384927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6096364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_logo_GippLab">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accent1">
                    <a:lumMod val="75000"/>
                  </a:schemeClr>
                </a:solidFill>
                <a:latin typeface="Kalinga" panose="020B0502040204020203" pitchFamily="34" charset="0"/>
                <a:cs typeface="Kalinga" panose="020B0502040204020203" pitchFamily="34" charset="0"/>
              </a:defRPr>
            </a:lvl1pPr>
          </a:lstStyle>
          <a:p>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pic>
        <p:nvPicPr>
          <p:cNvPr id="10" name="Picture 9" descr="Logo&#10;&#10;Description automatically generated">
            <a:hlinkClick r:id="rId2"/>
            <a:extLst>
              <a:ext uri="{FF2B5EF4-FFF2-40B4-BE49-F238E27FC236}">
                <a16:creationId xmlns:a16="http://schemas.microsoft.com/office/drawing/2014/main" id="{7A786A7A-BB04-F389-9DCC-C6F2324F725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855013" y="248870"/>
            <a:ext cx="2521575" cy="457113"/>
          </a:xfrm>
          <a:prstGeom prst="rect">
            <a:avLst/>
          </a:prstGeom>
        </p:spPr>
      </p:pic>
      <p:sp>
        <p:nvSpPr>
          <p:cNvPr id="14" name="Holder 6">
            <a:extLst>
              <a:ext uri="{FF2B5EF4-FFF2-40B4-BE49-F238E27FC236}">
                <a16:creationId xmlns:a16="http://schemas.microsoft.com/office/drawing/2014/main" id="{41187837-794F-FEB2-21E9-C4260774CDB0}"/>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5" name="Text Placeholder 13">
            <a:extLst>
              <a:ext uri="{FF2B5EF4-FFF2-40B4-BE49-F238E27FC236}">
                <a16:creationId xmlns:a16="http://schemas.microsoft.com/office/drawing/2014/main" id="{A8BA89F1-8559-45EE-8A4C-3B0499F2DFED}"/>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rgbClr val="0F96D4"/>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spTree>
    <p:extLst>
      <p:ext uri="{BB962C8B-B14F-4D97-AF65-F5344CB8AC3E}">
        <p14:creationId xmlns:p14="http://schemas.microsoft.com/office/powerpoint/2010/main" val="397447294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3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142817348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4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78819708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5311108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6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60006284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7_Headline + grüner Balken">
    <p:spTree>
      <p:nvGrpSpPr>
        <p:cNvPr id="1" name=""/>
        <p:cNvGrpSpPr/>
        <p:nvPr/>
      </p:nvGrpSpPr>
      <p:grpSpPr>
        <a:xfrm>
          <a:off x="0" y="0"/>
          <a:ext cx="0" cy="0"/>
          <a:chOff x="0" y="0"/>
          <a:chExt cx="0" cy="0"/>
        </a:xfrm>
      </p:grpSpPr>
      <p:sp>
        <p:nvSpPr>
          <p:cNvPr id="3" name="Titel 17"/>
          <p:cNvSpPr txBox="1">
            <a:spLocks/>
          </p:cNvSpPr>
          <p:nvPr userDrawn="1"/>
        </p:nvSpPr>
        <p:spPr>
          <a:xfrm>
            <a:off x="431372" y="272906"/>
            <a:ext cx="11809045" cy="563805"/>
          </a:xfrm>
          <a:prstGeom prst="rect">
            <a:avLst/>
          </a:prstGeom>
          <a:solidFill>
            <a:srgbClr val="89BA17"/>
          </a:solidFill>
          <a:ln w="9525" cap="flat" cmpd="sng" algn="ctr">
            <a:noFill/>
            <a:prstDash val="solid"/>
          </a:ln>
          <a:effectLst/>
        </p:spPr>
        <p:style>
          <a:lnRef idx="1">
            <a:schemeClr val="accent1"/>
          </a:lnRef>
          <a:fillRef idx="3">
            <a:schemeClr val="accent1"/>
          </a:fillRef>
          <a:effectRef idx="2">
            <a:schemeClr val="accent1"/>
          </a:effectRef>
          <a:fontRef idx="minor">
            <a:schemeClr val="lt1"/>
          </a:fontRef>
        </p:style>
        <p:txBody>
          <a:bodyPr vert="horz" lIns="121920" tIns="48000" rIns="121920" bIns="96000" rtlCol="0" anchor="ctr" anchorCtr="0">
            <a:normAutofit/>
          </a:bodyPr>
          <a:lstStyle>
            <a:lvl1pPr algn="ctr" defTabSz="914400" rtl="0" eaLnBrk="1" latinLnBrk="0" hangingPunct="1">
              <a:spcBef>
                <a:spcPct val="0"/>
              </a:spcBef>
              <a:buNone/>
              <a:defRPr sz="4400" kern="1200">
                <a:solidFill>
                  <a:schemeClr val="lt1"/>
                </a:solidFill>
                <a:latin typeface="+mn-lt"/>
                <a:ea typeface="+mn-ea"/>
                <a:cs typeface="+mn-cs"/>
              </a:defRPr>
            </a:lvl1pPr>
            <a:lvl2pPr>
              <a:defRPr>
                <a:solidFill>
                  <a:schemeClr val="lt1"/>
                </a:solidFill>
                <a:latin typeface="+mn-lt"/>
                <a:ea typeface="+mn-ea"/>
                <a:cs typeface="+mn-cs"/>
              </a:defRPr>
            </a:lvl2pPr>
            <a:lvl3pPr>
              <a:defRPr>
                <a:solidFill>
                  <a:schemeClr val="lt1"/>
                </a:solidFill>
                <a:latin typeface="+mn-lt"/>
                <a:ea typeface="+mn-ea"/>
                <a:cs typeface="+mn-cs"/>
              </a:defRPr>
            </a:lvl3pPr>
            <a:lvl4pPr>
              <a:defRPr>
                <a:solidFill>
                  <a:schemeClr val="lt1"/>
                </a:solidFill>
                <a:latin typeface="+mn-lt"/>
                <a:ea typeface="+mn-ea"/>
                <a:cs typeface="+mn-cs"/>
              </a:defRPr>
            </a:lvl4pPr>
            <a:lvl5pPr>
              <a:defRPr>
                <a:solidFill>
                  <a:schemeClr val="lt1"/>
                </a:solidFill>
                <a:latin typeface="+mn-lt"/>
                <a:ea typeface="+mn-ea"/>
                <a:cs typeface="+mn-cs"/>
              </a:defRPr>
            </a:lvl5pPr>
            <a:lvl6pPr>
              <a:defRPr>
                <a:solidFill>
                  <a:schemeClr val="lt1"/>
                </a:solidFill>
                <a:latin typeface="+mn-lt"/>
                <a:ea typeface="+mn-ea"/>
                <a:cs typeface="+mn-cs"/>
              </a:defRPr>
            </a:lvl6pPr>
            <a:lvl7pPr>
              <a:defRPr>
                <a:solidFill>
                  <a:schemeClr val="lt1"/>
                </a:solidFill>
                <a:latin typeface="+mn-lt"/>
                <a:ea typeface="+mn-ea"/>
                <a:cs typeface="+mn-cs"/>
              </a:defRPr>
            </a:lvl7pPr>
            <a:lvl8pPr>
              <a:defRPr>
                <a:solidFill>
                  <a:schemeClr val="lt1"/>
                </a:solidFill>
                <a:latin typeface="+mn-lt"/>
                <a:ea typeface="+mn-ea"/>
                <a:cs typeface="+mn-cs"/>
              </a:defRPr>
            </a:lvl8pPr>
            <a:lvl9pPr>
              <a:defRPr>
                <a:solidFill>
                  <a:schemeClr val="lt1"/>
                </a:solidFill>
                <a:latin typeface="+mn-lt"/>
                <a:ea typeface="+mn-ea"/>
                <a:cs typeface="+mn-cs"/>
              </a:defRPr>
            </a:lvl9pPr>
          </a:lstStyle>
          <a:p>
            <a:pPr marL="118530" algn="l" defTabSz="609585"/>
            <a:endParaRPr lang="de-DE" sz="2400">
              <a:solidFill>
                <a:prstClr val="white"/>
              </a:solidFill>
              <a:latin typeface="Arial"/>
              <a:cs typeface="Arial"/>
            </a:endParaRPr>
          </a:p>
        </p:txBody>
      </p:sp>
      <p:sp>
        <p:nvSpPr>
          <p:cNvPr id="4" name="Titel 1"/>
          <p:cNvSpPr>
            <a:spLocks noGrp="1"/>
          </p:cNvSpPr>
          <p:nvPr>
            <p:ph type="title" hasCustomPrompt="1"/>
          </p:nvPr>
        </p:nvSpPr>
        <p:spPr>
          <a:xfrm>
            <a:off x="431371" y="272909"/>
            <a:ext cx="11809049" cy="430559"/>
          </a:xfrm>
          <a:prstGeom prst="rect">
            <a:avLst/>
          </a:prstGeom>
        </p:spPr>
        <p:txBody>
          <a:bodyPr lIns="90000" tIns="72000" rIns="90000" bIns="46800" anchor="t" anchorCtr="0">
            <a:normAutofit/>
          </a:bodyPr>
          <a:lstStyle>
            <a:lvl1pPr marL="143996" algn="l">
              <a:defRPr sz="2400" u="none">
                <a:solidFill>
                  <a:schemeClr val="bg1"/>
                </a:solidFill>
                <a:latin typeface="Arial" panose="020B0604020202020204" pitchFamily="34" charset="0"/>
                <a:cs typeface="Arial" panose="020B0604020202020204" pitchFamily="34" charset="0"/>
              </a:defRPr>
            </a:lvl1pPr>
          </a:lstStyle>
          <a:p>
            <a:r>
              <a:rPr lang="de-DE"/>
              <a:t>Headline</a:t>
            </a:r>
          </a:p>
        </p:txBody>
      </p:sp>
      <p:pic>
        <p:nvPicPr>
          <p:cNvPr id="11" name="Picture 10">
            <a:extLst>
              <a:ext uri="{FF2B5EF4-FFF2-40B4-BE49-F238E27FC236}">
                <a16:creationId xmlns:a16="http://schemas.microsoft.com/office/drawing/2014/main" id="{C026BD8A-9167-4547-A6A2-318F5BCEC6B1}"/>
              </a:ext>
            </a:extLst>
          </p:cNvPr>
          <p:cNvPicPr>
            <a:picLocks noChangeAspect="1"/>
          </p:cNvPicPr>
          <p:nvPr userDrawn="1"/>
        </p:nvPicPr>
        <p:blipFill rotWithShape="1">
          <a:blip r:embed="rId2"/>
          <a:srcRect r="72345"/>
          <a:stretch/>
        </p:blipFill>
        <p:spPr>
          <a:xfrm>
            <a:off x="9072333" y="6098790"/>
            <a:ext cx="960108" cy="486308"/>
          </a:xfrm>
          <a:prstGeom prst="rect">
            <a:avLst/>
          </a:prstGeom>
          <a:noFill/>
        </p:spPr>
      </p:pic>
      <p:sp>
        <p:nvSpPr>
          <p:cNvPr id="5" name="Slide Number Placeholder 5">
            <a:extLst>
              <a:ext uri="{FF2B5EF4-FFF2-40B4-BE49-F238E27FC236}">
                <a16:creationId xmlns:a16="http://schemas.microsoft.com/office/drawing/2014/main" id="{D54C03BB-36FF-4A4F-8F25-F4424121C75F}"/>
              </a:ext>
            </a:extLst>
          </p:cNvPr>
          <p:cNvSpPr>
            <a:spLocks noGrp="1"/>
          </p:cNvSpPr>
          <p:nvPr>
            <p:ph type="sldNum" sz="quarter" idx="4"/>
          </p:nvPr>
        </p:nvSpPr>
        <p:spPr>
          <a:xfrm>
            <a:off x="11472597" y="6158851"/>
            <a:ext cx="719403" cy="366183"/>
          </a:xfrm>
          <a:prstGeom prst="rect">
            <a:avLst/>
          </a:prstGeom>
        </p:spPr>
        <p:txBody>
          <a:bodyPr vert="horz" lIns="91440" tIns="45720" rIns="91440" bIns="45720" rtlCol="0" anchor="ctr"/>
          <a:lstStyle>
            <a:lvl1pPr algn="r">
              <a:defRPr sz="1867">
                <a:solidFill>
                  <a:schemeClr val="bg1"/>
                </a:solidFill>
              </a:defRPr>
            </a:lvl1pPr>
          </a:lstStyle>
          <a:p>
            <a:fld id="{900ABA8B-6FCE-452B-9338-FA29C7BCB7B4}" type="slidenum">
              <a:rPr lang="en-US" smtClean="0"/>
              <a:pPr/>
              <a:t>‹#›</a:t>
            </a:fld>
            <a:endParaRPr lang="en-US"/>
          </a:p>
        </p:txBody>
      </p:sp>
    </p:spTree>
    <p:extLst>
      <p:ext uri="{BB962C8B-B14F-4D97-AF65-F5344CB8AC3E}">
        <p14:creationId xmlns:p14="http://schemas.microsoft.com/office/powerpoint/2010/main" val="2943487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only_page_number">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accent1">
                    <a:lumMod val="75000"/>
                  </a:schemeClr>
                </a:solidFill>
                <a:latin typeface="Kalinga" panose="020B0502040204020203" pitchFamily="34" charset="0"/>
                <a:cs typeface="Kalinga" panose="020B0502040204020203" pitchFamily="34" charset="0"/>
              </a:defRPr>
            </a:lvl1pPr>
          </a:lstStyle>
          <a:p>
            <a:endParaRPr/>
          </a:p>
        </p:txBody>
      </p:sp>
      <p:sp>
        <p:nvSpPr>
          <p:cNvPr id="18" name="Text Placeholder 13">
            <a:extLst>
              <a:ext uri="{FF2B5EF4-FFF2-40B4-BE49-F238E27FC236}">
                <a16:creationId xmlns:a16="http://schemas.microsoft.com/office/drawing/2014/main" id="{E537EAA3-053D-FD68-7A46-D38A9D00C447}"/>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rgbClr val="0F96D4"/>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Holder 6">
            <a:extLst>
              <a:ext uri="{FF2B5EF4-FFF2-40B4-BE49-F238E27FC236}">
                <a16:creationId xmlns:a16="http://schemas.microsoft.com/office/drawing/2014/main" id="{08AF35DC-CC55-15C7-6FC4-C1E0494D2296}"/>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10088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footer_full">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Holder 2">
            <a:extLst>
              <a:ext uri="{FF2B5EF4-FFF2-40B4-BE49-F238E27FC236}">
                <a16:creationId xmlns:a16="http://schemas.microsoft.com/office/drawing/2014/main" id="{8884CE6E-38E3-6F64-E237-BB8A578E0F82}"/>
              </a:ext>
            </a:extLst>
          </p:cNvPr>
          <p:cNvSpPr>
            <a:spLocks noGrp="1"/>
          </p:cNvSpPr>
          <p:nvPr>
            <p:ph type="title"/>
          </p:nvPr>
        </p:nvSpPr>
        <p:spPr>
          <a:xfrm>
            <a:off x="623393" y="252603"/>
            <a:ext cx="11041225" cy="574516"/>
          </a:xfrm>
          <a:prstGeom prst="rect">
            <a:avLst/>
          </a:prstGeom>
        </p:spPr>
        <p:txBody>
          <a:bodyPr lIns="0" tIns="0" rIns="0" bIns="0"/>
          <a:lstStyle>
            <a:lvl1pPr>
              <a:defRPr sz="3200" b="0" i="0">
                <a:solidFill>
                  <a:schemeClr val="accent1">
                    <a:lumMod val="75000"/>
                  </a:schemeClr>
                </a:solidFill>
                <a:latin typeface="Kalinga" panose="020B0502040204020203" pitchFamily="34" charset="0"/>
                <a:cs typeface="Kalinga" panose="020B0502040204020203" pitchFamily="34" charset="0"/>
              </a:defRPr>
            </a:lvl1pPr>
          </a:lstStyle>
          <a:p>
            <a:endParaRPr/>
          </a:p>
        </p:txBody>
      </p:sp>
      <p:grpSp>
        <p:nvGrpSpPr>
          <p:cNvPr id="23" name="Group 22">
            <a:extLst>
              <a:ext uri="{FF2B5EF4-FFF2-40B4-BE49-F238E27FC236}">
                <a16:creationId xmlns:a16="http://schemas.microsoft.com/office/drawing/2014/main" id="{A37E3AE1-B2A4-7D38-EED4-032A92C9D4FB}"/>
              </a:ext>
            </a:extLst>
          </p:cNvPr>
          <p:cNvGrpSpPr/>
          <p:nvPr userDrawn="1"/>
        </p:nvGrpSpPr>
        <p:grpSpPr>
          <a:xfrm>
            <a:off x="0" y="948370"/>
            <a:ext cx="12192000" cy="65361"/>
            <a:chOff x="0" y="806385"/>
            <a:chExt cx="9144000" cy="49021"/>
          </a:xfrm>
        </p:grpSpPr>
        <p:cxnSp>
          <p:nvCxnSpPr>
            <p:cNvPr id="19" name="Straight Connector 18">
              <a:extLst>
                <a:ext uri="{FF2B5EF4-FFF2-40B4-BE49-F238E27FC236}">
                  <a16:creationId xmlns:a16="http://schemas.microsoft.com/office/drawing/2014/main" id="{05C1F47E-FDAD-7DA7-28CF-962428E6B29D}"/>
                </a:ext>
              </a:extLst>
            </p:cNvPr>
            <p:cNvCxnSpPr/>
            <p:nvPr userDrawn="1"/>
          </p:nvCxnSpPr>
          <p:spPr>
            <a:xfrm>
              <a:off x="0" y="806385"/>
              <a:ext cx="9144000" cy="0"/>
            </a:xfrm>
            <a:prstGeom prst="line">
              <a:avLst/>
            </a:prstGeom>
            <a:ln w="22225">
              <a:gradFill flip="none" rotWithShape="1">
                <a:gsLst>
                  <a:gs pos="100000">
                    <a:srgbClr val="169AC5"/>
                  </a:gs>
                  <a:gs pos="100000">
                    <a:srgbClr val="1699C5"/>
                  </a:gs>
                  <a:gs pos="47000">
                    <a:srgbClr val="18719B"/>
                  </a:gs>
                  <a:gs pos="0">
                    <a:srgbClr val="1A3D66"/>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B3F9F374-B683-97DE-74CE-A399E53C931F}"/>
                </a:ext>
              </a:extLst>
            </p:cNvPr>
            <p:cNvCxnSpPr>
              <a:cxnSpLocks/>
            </p:cNvCxnSpPr>
            <p:nvPr userDrawn="1"/>
          </p:nvCxnSpPr>
          <p:spPr>
            <a:xfrm>
              <a:off x="5820697" y="855406"/>
              <a:ext cx="3323303" cy="0"/>
            </a:xfrm>
            <a:prstGeom prst="line">
              <a:avLst/>
            </a:prstGeom>
            <a:ln w="22225">
              <a:solidFill>
                <a:srgbClr val="D8E6F3"/>
              </a:solidFill>
            </a:ln>
          </p:spPr>
          <p:style>
            <a:lnRef idx="1">
              <a:schemeClr val="accent1"/>
            </a:lnRef>
            <a:fillRef idx="0">
              <a:schemeClr val="accent1"/>
            </a:fillRef>
            <a:effectRef idx="0">
              <a:schemeClr val="accent1"/>
            </a:effectRef>
            <a:fontRef idx="minor">
              <a:schemeClr val="tx1"/>
            </a:fontRef>
          </p:style>
        </p:cxnSp>
      </p:grpSp>
      <p:sp>
        <p:nvSpPr>
          <p:cNvPr id="10" name="Rectangle 9">
            <a:extLst>
              <a:ext uri="{FF2B5EF4-FFF2-40B4-BE49-F238E27FC236}">
                <a16:creationId xmlns:a16="http://schemas.microsoft.com/office/drawing/2014/main" id="{78342E3C-40EE-AF62-30E1-938D7373BF1B}"/>
              </a:ext>
            </a:extLst>
          </p:cNvPr>
          <p:cNvSpPr/>
          <p:nvPr userDrawn="1"/>
        </p:nvSpPr>
        <p:spPr>
          <a:xfrm>
            <a:off x="0" y="6370991"/>
            <a:ext cx="12182979" cy="488792"/>
          </a:xfrm>
          <a:prstGeom prst="rect">
            <a:avLst/>
          </a:prstGeom>
          <a:solidFill>
            <a:srgbClr val="EDEDE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4" name="Holder 5">
            <a:extLst>
              <a:ext uri="{FF2B5EF4-FFF2-40B4-BE49-F238E27FC236}">
                <a16:creationId xmlns:a16="http://schemas.microsoft.com/office/drawing/2014/main" id="{DC757A1A-EE62-0A90-3AFB-83ACC8AAB384}"/>
              </a:ext>
            </a:extLst>
          </p:cNvPr>
          <p:cNvSpPr>
            <a:spLocks noGrp="1"/>
          </p:cNvSpPr>
          <p:nvPr>
            <p:ph type="dt" sz="half" idx="2"/>
          </p:nvPr>
        </p:nvSpPr>
        <p:spPr>
          <a:xfrm>
            <a:off x="291465" y="6507171"/>
            <a:ext cx="1375411" cy="196453"/>
          </a:xfrm>
          <a:prstGeom prst="rect">
            <a:avLst/>
          </a:prstGeom>
        </p:spPr>
        <p:txBody>
          <a:bodyPr lIns="0" tIns="0" rIns="0" bIns="0"/>
          <a:lstStyle>
            <a:lvl1pPr algn="l">
              <a:defRPr sz="1200">
                <a:solidFill>
                  <a:schemeClr val="tx1">
                    <a:tint val="75000"/>
                  </a:schemeClr>
                </a:solidFill>
                <a:latin typeface="Kalinga" panose="020B0502040204020203" pitchFamily="34" charset="0"/>
                <a:cs typeface="Kalinga" panose="020B0502040204020203" pitchFamily="34" charset="0"/>
              </a:defRPr>
            </a:lvl1pPr>
          </a:lstStyle>
          <a:p>
            <a:endParaRPr lang="en-US"/>
          </a:p>
        </p:txBody>
      </p:sp>
      <p:sp>
        <p:nvSpPr>
          <p:cNvPr id="15" name="Holder 6">
            <a:extLst>
              <a:ext uri="{FF2B5EF4-FFF2-40B4-BE49-F238E27FC236}">
                <a16:creationId xmlns:a16="http://schemas.microsoft.com/office/drawing/2014/main" id="{ABFB7EB9-0960-C850-40ED-C75804719D4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16" name="Holder 4">
            <a:extLst>
              <a:ext uri="{FF2B5EF4-FFF2-40B4-BE49-F238E27FC236}">
                <a16:creationId xmlns:a16="http://schemas.microsoft.com/office/drawing/2014/main" id="{287DDDA3-D790-A250-C447-A2053ACD30E2}"/>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21" name="Holder 4">
            <a:extLst>
              <a:ext uri="{FF2B5EF4-FFF2-40B4-BE49-F238E27FC236}">
                <a16:creationId xmlns:a16="http://schemas.microsoft.com/office/drawing/2014/main" id="{1BB0850F-F5E6-D2A1-8DC7-C4FCADB161F0}"/>
              </a:ext>
            </a:extLst>
          </p:cNvPr>
          <p:cNvSpPr>
            <a:spLocks noGrp="1"/>
          </p:cNvSpPr>
          <p:nvPr>
            <p:ph type="ftr" sz="quarter" idx="3"/>
          </p:nvPr>
        </p:nvSpPr>
        <p:spPr>
          <a:xfrm>
            <a:off x="2309812" y="6502955"/>
            <a:ext cx="8072437" cy="194311"/>
          </a:xfrm>
          <a:prstGeom prst="rect">
            <a:avLst/>
          </a:prstGeom>
        </p:spPr>
        <p:txBody>
          <a:bodyPr lIns="0" tIns="0" rIns="0" bIns="0"/>
          <a:lstStyle>
            <a:lvl1pPr algn="ctr">
              <a:defRPr sz="1200">
                <a:solidFill>
                  <a:schemeClr val="tx2">
                    <a:lumMod val="75000"/>
                  </a:schemeClr>
                </a:solidFill>
                <a:latin typeface="Kalinga" panose="020B0502040204020203" pitchFamily="34" charset="0"/>
                <a:cs typeface="Kalinga" panose="020B0502040204020203" pitchFamily="34" charset="0"/>
              </a:defRPr>
            </a:lvl1pPr>
          </a:lstStyle>
          <a:p>
            <a:endParaRPr lang="de-DE"/>
          </a:p>
        </p:txBody>
      </p:sp>
      <p:sp>
        <p:nvSpPr>
          <p:cNvPr id="17" name="Text Placeholder 13">
            <a:extLst>
              <a:ext uri="{FF2B5EF4-FFF2-40B4-BE49-F238E27FC236}">
                <a16:creationId xmlns:a16="http://schemas.microsoft.com/office/drawing/2014/main" id="{47B87FE0-BD69-4C21-9EBE-29B37107D9A2}"/>
              </a:ext>
            </a:extLst>
          </p:cNvPr>
          <p:cNvSpPr>
            <a:spLocks noGrp="1"/>
          </p:cNvSpPr>
          <p:nvPr>
            <p:ph type="body" sz="quarter" idx="10"/>
          </p:nvPr>
        </p:nvSpPr>
        <p:spPr>
          <a:xfrm>
            <a:off x="623392" y="1411818"/>
            <a:ext cx="11041225" cy="4928260"/>
          </a:xfrm>
          <a:prstGeom prst="rect">
            <a:avLst/>
          </a:prstGeom>
        </p:spPr>
        <p:txBody>
          <a:bodyPr/>
          <a:lstStyle>
            <a:lvl1pPr marL="380990" indent="-380990">
              <a:spcAft>
                <a:spcPts val="503"/>
              </a:spcAft>
              <a:buClr>
                <a:srgbClr val="0F96D4"/>
              </a:buClr>
              <a:buSzPct val="104000"/>
              <a:buFont typeface="Calibri" panose="020F0502020204030204" pitchFamily="34" charset="0"/>
              <a:buChar char="•"/>
              <a:defRPr lang="en-US" sz="2400" b="0" i="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buClr>
                <a:srgbClr val="0F96D4"/>
              </a:buClr>
              <a:buSzPct val="90000"/>
              <a:buFont typeface="Courier New" panose="02070309020205020404" pitchFamily="49" charset="0"/>
              <a:buChar char="o"/>
              <a:defRPr sz="2133">
                <a:solidFill>
                  <a:srgbClr val="595959"/>
                </a:solidFill>
                <a:latin typeface="Kalinga" panose="020B0502040204020203" pitchFamily="34" charset="0"/>
                <a:cs typeface="Kalinga" panose="020B0502040204020203" pitchFamily="34" charset="0"/>
              </a:defRPr>
            </a:lvl2pPr>
            <a:lvl4pPr marL="1195887" indent="-478355">
              <a:buClr>
                <a:srgbClr val="0F96D4"/>
              </a:buClr>
              <a:buFont typeface="Calibri" panose="020F0502020204030204" pitchFamily="34" charset="0"/>
              <a:buChar char="—"/>
              <a:defRPr sz="1867">
                <a:solidFill>
                  <a:srgbClr val="595959"/>
                </a:solidFill>
                <a:latin typeface="Kalinga" panose="020B0502040204020203" pitchFamily="34" charset="0"/>
                <a:cs typeface="Kalinga" panose="020B0502040204020203" pitchFamily="34" charset="0"/>
              </a:defRPr>
            </a:lvl4pPr>
          </a:lstStyle>
          <a:p>
            <a:pPr lvl="0"/>
            <a:r>
              <a:rPr lang="en-US"/>
              <a:t>Click to edit Master text styles</a:t>
            </a:r>
          </a:p>
          <a:p>
            <a:pPr lvl="1"/>
            <a:r>
              <a:rPr lang="en-US"/>
              <a:t>Second level</a:t>
            </a:r>
          </a:p>
          <a:p>
            <a:pPr lvl="3"/>
            <a:r>
              <a:rPr lang="en-US"/>
              <a:t>Third level</a:t>
            </a:r>
          </a:p>
        </p:txBody>
      </p:sp>
    </p:spTree>
    <p:extLst>
      <p:ext uri="{BB962C8B-B14F-4D97-AF65-F5344CB8AC3E}">
        <p14:creationId xmlns:p14="http://schemas.microsoft.com/office/powerpoint/2010/main" val="1589313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_logo_GippLab">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pic>
        <p:nvPicPr>
          <p:cNvPr id="7" name="Picture 6" descr="Logo&#10;&#10;Description automatically generated">
            <a:hlinkClick r:id="rId2"/>
            <a:extLst>
              <a:ext uri="{FF2B5EF4-FFF2-40B4-BE49-F238E27FC236}">
                <a16:creationId xmlns:a16="http://schemas.microsoft.com/office/drawing/2014/main" id="{C0D8A9CC-B56C-2AE8-7F8B-288166701DC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91464" y="6154536"/>
            <a:ext cx="2521575" cy="457113"/>
          </a:xfrm>
          <a:prstGeom prst="rect">
            <a:avLst/>
          </a:prstGeom>
        </p:spPr>
      </p:pic>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4" name="Text Placeholder 3">
            <a:extLst>
              <a:ext uri="{FF2B5EF4-FFF2-40B4-BE49-F238E27FC236}">
                <a16:creationId xmlns:a16="http://schemas.microsoft.com/office/drawing/2014/main" id="{5E6553DE-BA27-ACF7-96E9-F624C2AA3DD9}"/>
              </a:ext>
            </a:extLst>
          </p:cNvPr>
          <p:cNvSpPr>
            <a:spLocks noGrp="1"/>
          </p:cNvSpPr>
          <p:nvPr>
            <p:ph type="body" sz="quarter" idx="10"/>
          </p:nvPr>
        </p:nvSpPr>
        <p:spPr>
          <a:xfrm>
            <a:off x="438072" y="2520792"/>
            <a:ext cx="4749933" cy="914400"/>
          </a:xfrm>
          <a:prstGeom prst="rect">
            <a:avLst/>
          </a:prstGeom>
        </p:spPr>
        <p:txBody>
          <a:bodyPr/>
          <a:lstStyle>
            <a:lvl1pPr marL="0" indent="0" algn="ctr">
              <a:buNone/>
              <a:defRPr>
                <a:latin typeface="Kalinga" panose="020B0502040204020203" pitchFamily="34" charset="0"/>
                <a:cs typeface="Kalinga"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3413130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_NO_Logo">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065137EE-7C51-2D75-B8BF-B7D56407C26A}"/>
              </a:ext>
            </a:extLst>
          </p:cNvPr>
          <p:cNvSpPr/>
          <p:nvPr userDrawn="1"/>
        </p:nvSpPr>
        <p:spPr>
          <a:xfrm>
            <a:off x="6100369" y="8739"/>
            <a:ext cx="6096000" cy="6849261"/>
          </a:xfrm>
          <a:prstGeom prst="rect">
            <a:avLst/>
          </a:prstGeom>
          <a:solidFill>
            <a:srgbClr val="145A9B"/>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LID4096" sz="2400"/>
          </a:p>
        </p:txBody>
      </p:sp>
      <p:sp>
        <p:nvSpPr>
          <p:cNvPr id="2" name="Title 1">
            <a:extLst>
              <a:ext uri="{FF2B5EF4-FFF2-40B4-BE49-F238E27FC236}">
                <a16:creationId xmlns:a16="http://schemas.microsoft.com/office/drawing/2014/main" id="{6361371F-F6A3-C27E-39C8-8830D247E6C9}"/>
              </a:ext>
            </a:extLst>
          </p:cNvPr>
          <p:cNvSpPr>
            <a:spLocks noGrp="1"/>
          </p:cNvSpPr>
          <p:nvPr>
            <p:ph type="title"/>
          </p:nvPr>
        </p:nvSpPr>
        <p:spPr>
          <a:xfrm>
            <a:off x="6573257" y="2580619"/>
            <a:ext cx="5150224" cy="794747"/>
          </a:xfrm>
          <a:prstGeom prst="rect">
            <a:avLst/>
          </a:prstGeom>
        </p:spPr>
        <p:txBody>
          <a:bodyPr>
            <a:noAutofit/>
          </a:bodyPr>
          <a:lstStyle>
            <a:lvl1pPr algn="ctr">
              <a:defRPr sz="3733">
                <a:solidFill>
                  <a:schemeClr val="bg1"/>
                </a:solidFill>
                <a:latin typeface="Kalinga" panose="020B0502040204020203" pitchFamily="34" charset="0"/>
                <a:cs typeface="Kalinga" panose="020B0502040204020203" pitchFamily="34" charset="0"/>
              </a:defRPr>
            </a:lvl1pPr>
          </a:lstStyle>
          <a:p>
            <a:r>
              <a:rPr lang="en-US"/>
              <a:t>Click to edit Master title style</a:t>
            </a:r>
            <a:endParaRPr lang="LID4096"/>
          </a:p>
        </p:txBody>
      </p:sp>
      <p:sp>
        <p:nvSpPr>
          <p:cNvPr id="9" name="Holder 6">
            <a:extLst>
              <a:ext uri="{FF2B5EF4-FFF2-40B4-BE49-F238E27FC236}">
                <a16:creationId xmlns:a16="http://schemas.microsoft.com/office/drawing/2014/main" id="{EF50CA19-A59D-D5A9-6AF6-76329E7CEE1B}"/>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4" name="Text Placeholder 3">
            <a:extLst>
              <a:ext uri="{FF2B5EF4-FFF2-40B4-BE49-F238E27FC236}">
                <a16:creationId xmlns:a16="http://schemas.microsoft.com/office/drawing/2014/main" id="{5E6553DE-BA27-ACF7-96E9-F624C2AA3DD9}"/>
              </a:ext>
            </a:extLst>
          </p:cNvPr>
          <p:cNvSpPr>
            <a:spLocks noGrp="1"/>
          </p:cNvSpPr>
          <p:nvPr>
            <p:ph type="body" sz="quarter" idx="10"/>
          </p:nvPr>
        </p:nvSpPr>
        <p:spPr>
          <a:xfrm>
            <a:off x="438072" y="2520792"/>
            <a:ext cx="4749933" cy="914400"/>
          </a:xfrm>
          <a:prstGeom prst="rect">
            <a:avLst/>
          </a:prstGeom>
        </p:spPr>
        <p:txBody>
          <a:bodyPr/>
          <a:lstStyle>
            <a:lvl1pPr marL="0" indent="0" algn="ctr">
              <a:buNone/>
              <a:defRPr>
                <a:latin typeface="Kalinga" panose="020B0502040204020203" pitchFamily="34" charset="0"/>
                <a:cs typeface="Kalinga" panose="020B0502040204020203" pitchFamily="34" charset="0"/>
              </a:defRPr>
            </a:lvl1pPr>
          </a:lstStyle>
          <a:p>
            <a:pPr lvl="0"/>
            <a:r>
              <a:rPr lang="en-US"/>
              <a:t>Click to edit Master text styles</a:t>
            </a:r>
          </a:p>
        </p:txBody>
      </p:sp>
    </p:spTree>
    <p:extLst>
      <p:ext uri="{BB962C8B-B14F-4D97-AF65-F5344CB8AC3E}">
        <p14:creationId xmlns:p14="http://schemas.microsoft.com/office/powerpoint/2010/main" val="18340999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_clean">
    <p:spTree>
      <p:nvGrpSpPr>
        <p:cNvPr id="1" name=""/>
        <p:cNvGrpSpPr/>
        <p:nvPr/>
      </p:nvGrpSpPr>
      <p:grpSpPr>
        <a:xfrm>
          <a:off x="0" y="0"/>
          <a:ext cx="0" cy="0"/>
          <a:chOff x="0" y="0"/>
          <a:chExt cx="0" cy="0"/>
        </a:xfrm>
      </p:grpSpPr>
      <p:sp>
        <p:nvSpPr>
          <p:cNvPr id="11" name="Holder 4">
            <a:extLst>
              <a:ext uri="{FF2B5EF4-FFF2-40B4-BE49-F238E27FC236}">
                <a16:creationId xmlns:a16="http://schemas.microsoft.com/office/drawing/2014/main" id="{0EC94493-C6E1-AE89-ADB3-247655ECDCD6}"/>
              </a:ext>
            </a:extLst>
          </p:cNvPr>
          <p:cNvSpPr txBox="1">
            <a:spLocks/>
          </p:cNvSpPr>
          <p:nvPr userDrawn="1"/>
        </p:nvSpPr>
        <p:spPr>
          <a:xfrm>
            <a:off x="2309811" y="6502955"/>
            <a:ext cx="8072437" cy="194311"/>
          </a:xfrm>
          <a:prstGeom prst="rect">
            <a:avLst/>
          </a:prstGeom>
        </p:spPr>
        <p:txBody>
          <a:bodyPr lIns="0" tIns="0" rIns="0" bIns="0"/>
          <a:lstStyle>
            <a:defPPr>
              <a:defRPr lang="de-DE"/>
            </a:defPPr>
            <a:lvl1pPr marL="0" algn="ctr" defTabSz="286984" rtl="0" eaLnBrk="1" latinLnBrk="0" hangingPunct="1">
              <a:defRPr sz="900" kern="1200">
                <a:solidFill>
                  <a:schemeClr val="tx2">
                    <a:lumMod val="75000"/>
                  </a:schemeClr>
                </a:solidFill>
                <a:latin typeface="+mn-lt"/>
                <a:ea typeface="+mn-ea"/>
                <a:cs typeface="+mn-cs"/>
              </a:defRPr>
            </a:lvl1pPr>
            <a:lvl2pPr marL="286984" algn="l" defTabSz="286984" rtl="0" eaLnBrk="1" latinLnBrk="0" hangingPunct="1">
              <a:defRPr sz="1100" kern="1200">
                <a:solidFill>
                  <a:schemeClr val="tx1"/>
                </a:solidFill>
                <a:latin typeface="+mn-lt"/>
                <a:ea typeface="+mn-ea"/>
                <a:cs typeface="+mn-cs"/>
              </a:defRPr>
            </a:lvl2pPr>
            <a:lvl3pPr marL="573969" algn="l" defTabSz="286984" rtl="0" eaLnBrk="1" latinLnBrk="0" hangingPunct="1">
              <a:defRPr sz="1100" kern="1200">
                <a:solidFill>
                  <a:schemeClr val="tx1"/>
                </a:solidFill>
                <a:latin typeface="+mn-lt"/>
                <a:ea typeface="+mn-ea"/>
                <a:cs typeface="+mn-cs"/>
              </a:defRPr>
            </a:lvl3pPr>
            <a:lvl4pPr marL="860953" algn="l" defTabSz="286984" rtl="0" eaLnBrk="1" latinLnBrk="0" hangingPunct="1">
              <a:defRPr sz="1100" kern="1200">
                <a:solidFill>
                  <a:schemeClr val="tx1"/>
                </a:solidFill>
                <a:latin typeface="+mn-lt"/>
                <a:ea typeface="+mn-ea"/>
                <a:cs typeface="+mn-cs"/>
              </a:defRPr>
            </a:lvl4pPr>
            <a:lvl5pPr marL="1147938" algn="l" defTabSz="286984" rtl="0" eaLnBrk="1" latinLnBrk="0" hangingPunct="1">
              <a:defRPr sz="1100" kern="1200">
                <a:solidFill>
                  <a:schemeClr val="tx1"/>
                </a:solidFill>
                <a:latin typeface="+mn-lt"/>
                <a:ea typeface="+mn-ea"/>
                <a:cs typeface="+mn-cs"/>
              </a:defRPr>
            </a:lvl5pPr>
            <a:lvl6pPr marL="1434922" algn="l" defTabSz="286984" rtl="0" eaLnBrk="1" latinLnBrk="0" hangingPunct="1">
              <a:defRPr sz="1100" kern="1200">
                <a:solidFill>
                  <a:schemeClr val="tx1"/>
                </a:solidFill>
                <a:latin typeface="+mn-lt"/>
                <a:ea typeface="+mn-ea"/>
                <a:cs typeface="+mn-cs"/>
              </a:defRPr>
            </a:lvl6pPr>
            <a:lvl7pPr marL="1721907" algn="l" defTabSz="286984" rtl="0" eaLnBrk="1" latinLnBrk="0" hangingPunct="1">
              <a:defRPr sz="1100" kern="1200">
                <a:solidFill>
                  <a:schemeClr val="tx1"/>
                </a:solidFill>
                <a:latin typeface="+mn-lt"/>
                <a:ea typeface="+mn-ea"/>
                <a:cs typeface="+mn-cs"/>
              </a:defRPr>
            </a:lvl7pPr>
            <a:lvl8pPr marL="2008891" algn="l" defTabSz="286984" rtl="0" eaLnBrk="1" latinLnBrk="0" hangingPunct="1">
              <a:defRPr sz="1100" kern="1200">
                <a:solidFill>
                  <a:schemeClr val="tx1"/>
                </a:solidFill>
                <a:latin typeface="+mn-lt"/>
                <a:ea typeface="+mn-ea"/>
                <a:cs typeface="+mn-cs"/>
              </a:defRPr>
            </a:lvl8pPr>
            <a:lvl9pPr marL="2295876" algn="l" defTabSz="286984" rtl="0" eaLnBrk="1" latinLnBrk="0" hangingPunct="1">
              <a:defRPr sz="1100" kern="1200">
                <a:solidFill>
                  <a:schemeClr val="tx1"/>
                </a:solidFill>
                <a:latin typeface="+mn-lt"/>
                <a:ea typeface="+mn-ea"/>
                <a:cs typeface="+mn-cs"/>
              </a:defRPr>
            </a:lvl9pPr>
          </a:lstStyle>
          <a:p>
            <a:endParaRPr lang="de-DE" sz="1200"/>
          </a:p>
        </p:txBody>
      </p:sp>
      <p:sp>
        <p:nvSpPr>
          <p:cNvPr id="13" name="Rectangle 12">
            <a:extLst>
              <a:ext uri="{FF2B5EF4-FFF2-40B4-BE49-F238E27FC236}">
                <a16:creationId xmlns:a16="http://schemas.microsoft.com/office/drawing/2014/main" id="{0AA97415-D757-B16F-4FB9-EBBC0E55ABCE}"/>
              </a:ext>
            </a:extLst>
          </p:cNvPr>
          <p:cNvSpPr/>
          <p:nvPr userDrawn="1"/>
        </p:nvSpPr>
        <p:spPr>
          <a:xfrm>
            <a:off x="324414" y="190621"/>
            <a:ext cx="2521575" cy="541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Bildplatzhalter 2">
            <a:extLst>
              <a:ext uri="{FF2B5EF4-FFF2-40B4-BE49-F238E27FC236}">
                <a16:creationId xmlns:a16="http://schemas.microsoft.com/office/drawing/2014/main" id="{BA74C725-911D-3779-6BD6-2339C314E2CC}"/>
              </a:ext>
            </a:extLst>
          </p:cNvPr>
          <p:cNvSpPr>
            <a:spLocks noGrp="1"/>
          </p:cNvSpPr>
          <p:nvPr>
            <p:ph type="pic" sz="quarter" idx="13"/>
          </p:nvPr>
        </p:nvSpPr>
        <p:spPr>
          <a:xfrm>
            <a:off x="0" y="933451"/>
            <a:ext cx="12192000" cy="5471880"/>
          </a:xfrm>
          <a:prstGeom prst="rect">
            <a:avLst/>
          </a:prstGeom>
        </p:spPr>
        <p:txBody>
          <a:bodyPr>
            <a:normAutofit/>
          </a:bodyPr>
          <a:lstStyle>
            <a:lvl1pPr>
              <a:defRPr sz="3200">
                <a:latin typeface="Kalinga" panose="020B0502040204020203" pitchFamily="34" charset="0"/>
                <a:cs typeface="Kalinga" panose="020B0502040204020203" pitchFamily="34" charset="0"/>
              </a:defRPr>
            </a:lvl1pPr>
          </a:lstStyle>
          <a:p>
            <a:endParaRPr lang="de-DE"/>
          </a:p>
        </p:txBody>
      </p:sp>
      <p:sp>
        <p:nvSpPr>
          <p:cNvPr id="6" name="Holder 6">
            <a:extLst>
              <a:ext uri="{FF2B5EF4-FFF2-40B4-BE49-F238E27FC236}">
                <a16:creationId xmlns:a16="http://schemas.microsoft.com/office/drawing/2014/main" id="{7D7F8397-FC8C-E3D0-BC14-43716829FBEF}"/>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3740990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theme" Target="../theme/theme2.xml"/><Relationship Id="rId5" Type="http://schemas.openxmlformats.org/officeDocument/2006/relationships/slideLayout" Target="../slideLayouts/slideLayout17.xml"/><Relationship Id="rId4" Type="http://schemas.openxmlformats.org/officeDocument/2006/relationships/slideLayout" Target="../slideLayouts/slideLayout1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 Type="http://schemas.openxmlformats.org/officeDocument/2006/relationships/slideLayout" Target="../slideLayouts/slideLayout20.xml"/><Relationship Id="rId21" Type="http://schemas.openxmlformats.org/officeDocument/2006/relationships/slideLayout" Target="../slideLayouts/slideLayout38.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theme" Target="../theme/theme3.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Holder 5">
            <a:extLst>
              <a:ext uri="{FF2B5EF4-FFF2-40B4-BE49-F238E27FC236}">
                <a16:creationId xmlns:a16="http://schemas.microsoft.com/office/drawing/2014/main" id="{781911D4-2FCA-7EB1-13F3-5FDE79A72F65}"/>
              </a:ext>
            </a:extLst>
          </p:cNvPr>
          <p:cNvSpPr>
            <a:spLocks noGrp="1"/>
          </p:cNvSpPr>
          <p:nvPr>
            <p:ph type="dt" sz="half" idx="2"/>
          </p:nvPr>
        </p:nvSpPr>
        <p:spPr>
          <a:xfrm>
            <a:off x="291465" y="6507171"/>
            <a:ext cx="1375411" cy="196453"/>
          </a:xfrm>
          <a:prstGeom prst="rect">
            <a:avLst/>
          </a:prstGeom>
        </p:spPr>
        <p:txBody>
          <a:bodyPr lIns="0" tIns="0" rIns="0" bIns="0"/>
          <a:lstStyle>
            <a:lvl1pPr algn="l">
              <a:defRPr sz="1200">
                <a:solidFill>
                  <a:schemeClr val="tx1">
                    <a:tint val="75000"/>
                  </a:schemeClr>
                </a:solidFill>
                <a:latin typeface="Kalinga" panose="020B0502040204020203" pitchFamily="34" charset="0"/>
                <a:cs typeface="Kalinga" panose="020B0502040204020203" pitchFamily="34" charset="0"/>
              </a:defRPr>
            </a:lvl1pPr>
          </a:lstStyle>
          <a:p>
            <a:endParaRPr lang="en-US"/>
          </a:p>
        </p:txBody>
      </p:sp>
      <p:sp>
        <p:nvSpPr>
          <p:cNvPr id="8" name="Holder 6">
            <a:extLst>
              <a:ext uri="{FF2B5EF4-FFF2-40B4-BE49-F238E27FC236}">
                <a16:creationId xmlns:a16="http://schemas.microsoft.com/office/drawing/2014/main" id="{4BB62611-367F-F9B4-0BAA-20681277C647}"/>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
        <p:nvSpPr>
          <p:cNvPr id="9" name="Holder 4">
            <a:extLst>
              <a:ext uri="{FF2B5EF4-FFF2-40B4-BE49-F238E27FC236}">
                <a16:creationId xmlns:a16="http://schemas.microsoft.com/office/drawing/2014/main" id="{C5F47E5C-FED5-88D6-6FBF-B9C15CD9FA3C}"/>
              </a:ext>
            </a:extLst>
          </p:cNvPr>
          <p:cNvSpPr>
            <a:spLocks noGrp="1"/>
          </p:cNvSpPr>
          <p:nvPr>
            <p:ph type="ftr" sz="quarter" idx="3"/>
          </p:nvPr>
        </p:nvSpPr>
        <p:spPr>
          <a:xfrm>
            <a:off x="2309812" y="6502955"/>
            <a:ext cx="8072437" cy="194311"/>
          </a:xfrm>
          <a:prstGeom prst="rect">
            <a:avLst/>
          </a:prstGeom>
        </p:spPr>
        <p:txBody>
          <a:bodyPr lIns="0" tIns="0" rIns="0" bIns="0"/>
          <a:lstStyle>
            <a:lvl1pPr algn="ctr">
              <a:defRPr sz="1200">
                <a:solidFill>
                  <a:schemeClr val="tx2">
                    <a:lumMod val="75000"/>
                  </a:schemeClr>
                </a:solidFill>
                <a:latin typeface="Kalinga" panose="020B0502040204020203" pitchFamily="34" charset="0"/>
                <a:cs typeface="Kalinga" panose="020B0502040204020203" pitchFamily="34" charset="0"/>
              </a:defRPr>
            </a:lvl1pPr>
          </a:lstStyle>
          <a:p>
            <a:endParaRPr lang="de-DE"/>
          </a:p>
        </p:txBody>
      </p:sp>
    </p:spTree>
    <p:extLst>
      <p:ext uri="{BB962C8B-B14F-4D97-AF65-F5344CB8AC3E}">
        <p14:creationId xmlns:p14="http://schemas.microsoft.com/office/powerpoint/2010/main" val="157016760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707" r:id="rId12"/>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Holder 6">
            <a:extLst>
              <a:ext uri="{FF2B5EF4-FFF2-40B4-BE49-F238E27FC236}">
                <a16:creationId xmlns:a16="http://schemas.microsoft.com/office/drawing/2014/main" id="{4BB62611-367F-F9B4-0BAA-20681277C647}"/>
              </a:ext>
            </a:extLst>
          </p:cNvPr>
          <p:cNvSpPr>
            <a:spLocks noGrp="1"/>
          </p:cNvSpPr>
          <p:nvPr>
            <p:ph type="sldNum" sz="quarter" idx="4"/>
          </p:nvPr>
        </p:nvSpPr>
        <p:spPr>
          <a:xfrm>
            <a:off x="11096626" y="6526033"/>
            <a:ext cx="567991" cy="171233"/>
          </a:xfrm>
          <a:prstGeom prst="rect">
            <a:avLst/>
          </a:prstGeom>
        </p:spPr>
        <p:txBody>
          <a:bodyPr lIns="0" tIns="0" rIns="0" bIns="0"/>
          <a:lstStyle>
            <a:lvl1pPr algn="r">
              <a:defRPr sz="1200">
                <a:solidFill>
                  <a:schemeClr val="tx1">
                    <a:tint val="75000"/>
                  </a:schemeClr>
                </a:solidFill>
                <a:latin typeface="Kalinga" panose="020B0502040204020203" pitchFamily="34" charset="0"/>
                <a:cs typeface="Kalinga" panose="020B0502040204020203" pitchFamily="34" charset="0"/>
              </a:defRPr>
            </a:lvl1pPr>
          </a:lstStyle>
          <a:p>
            <a:fld id="{B6F15528-21DE-4FAA-801E-634DDDAF4B2B}" type="slidenum">
              <a:rPr lang="de-DE" smtClean="0"/>
              <a:pPr/>
              <a:t>‹#›</a:t>
            </a:fld>
            <a:endParaRPr lang="de-DE"/>
          </a:p>
        </p:txBody>
      </p:sp>
    </p:spTree>
    <p:extLst>
      <p:ext uri="{BB962C8B-B14F-4D97-AF65-F5344CB8AC3E}">
        <p14:creationId xmlns:p14="http://schemas.microsoft.com/office/powerpoint/2010/main" val="700245363"/>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Lst>
  <p:hf hdr="0" ftr="0" dt="0"/>
  <p:txStyles>
    <p:titleStyle>
      <a:lvl1pPr algn="l" defTabSz="1219170" rtl="0" eaLnBrk="1" latinLnBrk="0" hangingPunct="1">
        <a:lnSpc>
          <a:spcPct val="90000"/>
        </a:lnSpc>
        <a:spcBef>
          <a:spcPct val="0"/>
        </a:spcBef>
        <a:buNone/>
        <a:defRPr sz="5867" kern="1200">
          <a:solidFill>
            <a:schemeClr val="tx1"/>
          </a:solidFill>
          <a:latin typeface="+mj-lt"/>
          <a:ea typeface="+mj-ea"/>
          <a:cs typeface="+mj-cs"/>
        </a:defRPr>
      </a:lvl1pPr>
    </p:titleStyle>
    <p:bodyStyle>
      <a:lvl1pPr marL="304792" indent="-304792" algn="l" defTabSz="1219170" rtl="0" eaLnBrk="1" latinLnBrk="0" hangingPunct="1">
        <a:lnSpc>
          <a:spcPct val="90000"/>
        </a:lnSpc>
        <a:spcBef>
          <a:spcPts val="1333"/>
        </a:spcBef>
        <a:buFont typeface="Arial" panose="020B0604020202020204" pitchFamily="34" charset="0"/>
        <a:buChar char="•"/>
        <a:defRPr sz="3733" kern="1200">
          <a:solidFill>
            <a:schemeClr val="tx1"/>
          </a:solidFill>
          <a:latin typeface="+mn-lt"/>
          <a:ea typeface="+mn-ea"/>
          <a:cs typeface="+mn-cs"/>
        </a:defRPr>
      </a:lvl1pPr>
      <a:lvl2pPr marL="914377" indent="-304792" algn="l" defTabSz="1219170" rtl="0" eaLnBrk="1" latinLnBrk="0" hangingPunct="1">
        <a:lnSpc>
          <a:spcPct val="90000"/>
        </a:lnSpc>
        <a:spcBef>
          <a:spcPts val="667"/>
        </a:spcBef>
        <a:buFont typeface="Arial" panose="020B0604020202020204" pitchFamily="34" charset="0"/>
        <a:buChar char="•"/>
        <a:defRPr sz="3200" kern="1200">
          <a:solidFill>
            <a:schemeClr val="tx1"/>
          </a:solidFill>
          <a:latin typeface="+mn-lt"/>
          <a:ea typeface="+mn-ea"/>
          <a:cs typeface="+mn-cs"/>
        </a:defRPr>
      </a:lvl2pPr>
      <a:lvl3pPr marL="1523962" indent="-304792" algn="l" defTabSz="1219170" rtl="0" eaLnBrk="1" latinLnBrk="0" hangingPunct="1">
        <a:lnSpc>
          <a:spcPct val="90000"/>
        </a:lnSpc>
        <a:spcBef>
          <a:spcPts val="667"/>
        </a:spcBef>
        <a:buFont typeface="Arial" panose="020B0604020202020204" pitchFamily="34" charset="0"/>
        <a:buChar char="•"/>
        <a:defRPr sz="2667" kern="1200">
          <a:solidFill>
            <a:schemeClr val="tx1"/>
          </a:solidFill>
          <a:latin typeface="+mn-lt"/>
          <a:ea typeface="+mn-ea"/>
          <a:cs typeface="+mn-cs"/>
        </a:defRPr>
      </a:lvl3pPr>
      <a:lvl4pPr marL="2133547"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4pPr>
      <a:lvl5pPr marL="274313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5pPr>
      <a:lvl6pPr marL="335271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301"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886"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470" indent="-304792" algn="l" defTabSz="1219170"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9/24/2023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90" r:id="rId12"/>
    <p:sldLayoutId id="2147483691" r:id="rId13"/>
    <p:sldLayoutId id="2147483693" r:id="rId14"/>
    <p:sldLayoutId id="2147483694" r:id="rId15"/>
    <p:sldLayoutId id="2147483695" r:id="rId16"/>
    <p:sldLayoutId id="2147483696" r:id="rId17"/>
    <p:sldLayoutId id="2147483697" r:id="rId18"/>
    <p:sldLayoutId id="2147483698" r:id="rId19"/>
    <p:sldLayoutId id="2147483699" r:id="rId20"/>
    <p:sldLayoutId id="2147483700" r:id="rId21"/>
    <p:sldLayoutId id="2147483701" r:id="rId22"/>
    <p:sldLayoutId id="2147483702" r:id="rId23"/>
    <p:sldLayoutId id="2147483703" r:id="rId24"/>
    <p:sldLayoutId id="2147483704" r:id="rId25"/>
    <p:sldLayoutId id="2147483705" r:id="rId26"/>
    <p:sldLayoutId id="2147483706"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ruas@uni-goettingen.d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mailto:ruas@gipplab.org" TargetMode="External"/></Relationships>
</file>

<file path=ppt/slides/_rels/slide10.xml.rels><?xml version="1.0" encoding="UTF-8" standalone="yes"?>
<Relationships xmlns="http://schemas.openxmlformats.org/package/2006/relationships"><Relationship Id="rId3" Type="http://schemas.openxmlformats.org/officeDocument/2006/relationships/hyperlink" Target="https://www.goettingen-tourismus.de/" TargetMode="External"/><Relationship Id="rId7" Type="http://schemas.openxmlformats.org/officeDocument/2006/relationships/image" Target="../media/image28.png"/><Relationship Id="rId2" Type="http://schemas.openxmlformats.org/officeDocument/2006/relationships/hyperlink" Target="https://www.youtube.com/watch?v=xLm7eczTWpg" TargetMode="External"/><Relationship Id="rId1" Type="http://schemas.openxmlformats.org/officeDocument/2006/relationships/slideLayout" Target="../slideLayouts/slideLayout30.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0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30.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0.xml"/></Relationships>
</file>

<file path=ppt/slides/_rels/slide102.xml.rels><?xml version="1.0" encoding="UTF-8" standalone="yes"?>
<Relationships xmlns="http://schemas.openxmlformats.org/package/2006/relationships"><Relationship Id="rId3" Type="http://schemas.openxmlformats.org/officeDocument/2006/relationships/image" Target="../media/image94.svg"/><Relationship Id="rId2" Type="http://schemas.openxmlformats.org/officeDocument/2006/relationships/image" Target="../media/image93.png"/><Relationship Id="rId1" Type="http://schemas.openxmlformats.org/officeDocument/2006/relationships/slideLayout" Target="../slideLayouts/slideLayout29.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0.xml"/></Relationships>
</file>

<file path=ppt/slides/_rels/slide104.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29.xml"/></Relationships>
</file>

<file path=ppt/slides/_rels/slide105.xml.rels><?xml version="1.0" encoding="UTF-8" standalone="yes"?>
<Relationships xmlns="http://schemas.openxmlformats.org/package/2006/relationships"><Relationship Id="rId3" Type="http://schemas.openxmlformats.org/officeDocument/2006/relationships/hyperlink" Target="https://www.overleaf.com/latex/templates/datasheet-for-dataset-template/jgqyyzyprxth" TargetMode="External"/><Relationship Id="rId2" Type="http://schemas.openxmlformats.org/officeDocument/2006/relationships/hyperlink" Target="https://arxiv.org/abs/1803.09010" TargetMode="External"/><Relationship Id="rId1" Type="http://schemas.openxmlformats.org/officeDocument/2006/relationships/slideLayout" Target="../slideLayouts/slideLayout30.xml"/><Relationship Id="rId6" Type="http://schemas.openxmlformats.org/officeDocument/2006/relationships/hyperlink" Target="https://aclanthology.org/2022.acl-long.573.pdf" TargetMode="External"/><Relationship Id="rId5" Type="http://schemas.openxmlformats.org/officeDocument/2006/relationships/hyperlink" Target="https://de.overleaf.com/latex/templates/model-card-template/fjmvzbbbxmwx" TargetMode="External"/><Relationship Id="rId4" Type="http://schemas.openxmlformats.org/officeDocument/2006/relationships/hyperlink" Target="https://arxiv.org/pdf/1810.03993.pdf" TargetMode="External"/></Relationships>
</file>

<file path=ppt/slides/_rels/slide106.xml.rels><?xml version="1.0" encoding="UTF-8" standalone="yes"?>
<Relationships xmlns="http://schemas.openxmlformats.org/package/2006/relationships"><Relationship Id="rId3" Type="http://schemas.openxmlformats.org/officeDocument/2006/relationships/hyperlink" Target="https://www.overleaf.com/latex/templates/datasheet-for-dataset-template/jgqyyzyprxth" TargetMode="External"/><Relationship Id="rId2" Type="http://schemas.openxmlformats.org/officeDocument/2006/relationships/hyperlink" Target="https://arxiv.org/abs/1803.09010" TargetMode="External"/><Relationship Id="rId1" Type="http://schemas.openxmlformats.org/officeDocument/2006/relationships/slideLayout" Target="../slideLayouts/slideLayout30.xml"/><Relationship Id="rId6" Type="http://schemas.openxmlformats.org/officeDocument/2006/relationships/hyperlink" Target="https://aclanthology.org/2022.acl-long.573.pdf" TargetMode="External"/><Relationship Id="rId5" Type="http://schemas.openxmlformats.org/officeDocument/2006/relationships/hyperlink" Target="https://de.overleaf.com/latex/templates/model-card-template/fjmvzbbbxmwx" TargetMode="External"/><Relationship Id="rId4" Type="http://schemas.openxmlformats.org/officeDocument/2006/relationships/hyperlink" Target="https://arxiv.org/pdf/1810.03993.pdf" TargetMode="External"/></Relationships>
</file>

<file path=ppt/slides/_rels/slide107.xml.rels><?xml version="1.0" encoding="UTF-8" standalone="yes"?>
<Relationships xmlns="http://schemas.openxmlformats.org/package/2006/relationships"><Relationship Id="rId3" Type="http://schemas.openxmlformats.org/officeDocument/2006/relationships/hyperlink" Target="https://www.overleaf.com/latex/templates/datasheet-for-dataset-template/jgqyyzyprxth" TargetMode="External"/><Relationship Id="rId7" Type="http://schemas.openxmlformats.org/officeDocument/2006/relationships/hyperlink" Target="https://arxiv.org/abs/2303.03886" TargetMode="External"/><Relationship Id="rId2" Type="http://schemas.openxmlformats.org/officeDocument/2006/relationships/hyperlink" Target="https://arxiv.org/abs/1803.09010" TargetMode="External"/><Relationship Id="rId1" Type="http://schemas.openxmlformats.org/officeDocument/2006/relationships/slideLayout" Target="../slideLayouts/slideLayout30.xml"/><Relationship Id="rId6" Type="http://schemas.openxmlformats.org/officeDocument/2006/relationships/hyperlink" Target="https://aclanthology.org/2022.acl-long.573.pdf" TargetMode="External"/><Relationship Id="rId5" Type="http://schemas.openxmlformats.org/officeDocument/2006/relationships/hyperlink" Target="https://de.overleaf.com/latex/templates/model-card-template/fjmvzbbbxmwx" TargetMode="External"/><Relationship Id="rId4" Type="http://schemas.openxmlformats.org/officeDocument/2006/relationships/hyperlink" Target="https://arxiv.org/pdf/1810.03993.pdf" TargetMode="External"/></Relationships>
</file>

<file path=ppt/slides/_rels/slide108.xml.rels><?xml version="1.0" encoding="UTF-8" standalone="yes"?>
<Relationships xmlns="http://schemas.openxmlformats.org/package/2006/relationships"><Relationship Id="rId3" Type="http://schemas.microsoft.com/office/2018/10/relationships/comments" Target="../comments/modernComment_485_1D84C706.xml"/><Relationship Id="rId2" Type="http://schemas.openxmlformats.org/officeDocument/2006/relationships/notesSlide" Target="../notesSlides/notesSlide78.xml"/><Relationship Id="rId1" Type="http://schemas.openxmlformats.org/officeDocument/2006/relationships/slideLayout" Target="../slideLayouts/slideLayout30.xml"/><Relationship Id="rId5" Type="http://schemas.openxmlformats.org/officeDocument/2006/relationships/hyperlink" Target="https://ai-cards.org/" TargetMode="External"/><Relationship Id="rId4" Type="http://schemas.openxmlformats.org/officeDocument/2006/relationships/hyperlink" Target="https://arxiv.org/abs/2303.03886" TargetMode="External"/></Relationships>
</file>

<file path=ppt/slides/_rels/slide109.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hyperlink" Target="https://arxiv.org/abs/2303.03886" TargetMode="External"/><Relationship Id="rId7" Type="http://schemas.openxmlformats.org/officeDocument/2006/relationships/image" Target="../media/image99.jpeg"/><Relationship Id="rId2" Type="http://schemas.openxmlformats.org/officeDocument/2006/relationships/notesSlide" Target="../notesSlides/notesSlide79.xml"/><Relationship Id="rId1" Type="http://schemas.openxmlformats.org/officeDocument/2006/relationships/slideLayout" Target="../slideLayouts/slideLayout30.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hyperlink" Target="https://ai-cards.org/" TargetMode="External"/><Relationship Id="rId9" Type="http://schemas.openxmlformats.org/officeDocument/2006/relationships/image" Target="../media/image101.png"/></Relationships>
</file>

<file path=ppt/slides/_rels/slide1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30.xml"/></Relationships>
</file>

<file path=ppt/slides/_rels/slide11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30.xml"/></Relationships>
</file>

<file path=ppt/slides/_rels/slide11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30.xml"/></Relationships>
</file>

<file path=ppt/slides/_rels/slide11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2.xml"/><Relationship Id="rId1" Type="http://schemas.openxmlformats.org/officeDocument/2006/relationships/slideLayout" Target="../slideLayouts/slideLayout30.xml"/></Relationships>
</file>

<file path=ppt/slides/_rels/slide1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3.xml"/><Relationship Id="rId1" Type="http://schemas.openxmlformats.org/officeDocument/2006/relationships/slideLayout" Target="../slideLayouts/slideLayout30.xml"/></Relationships>
</file>

<file path=ppt/slides/_rels/slide1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3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0.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0.xml"/></Relationships>
</file>

<file path=ppt/slides/_rels/slide118.xml.rels><?xml version="1.0" encoding="UTF-8" standalone="yes"?>
<Relationships xmlns="http://schemas.openxmlformats.org/package/2006/relationships"><Relationship Id="rId3" Type="http://schemas.openxmlformats.org/officeDocument/2006/relationships/hyperlink" Target="https://ai-cards.org/" TargetMode="External"/><Relationship Id="rId2" Type="http://schemas.openxmlformats.org/officeDocument/2006/relationships/notesSlide" Target="../notesSlides/notesSlide88.xml"/><Relationship Id="rId1" Type="http://schemas.openxmlformats.org/officeDocument/2006/relationships/slideLayout" Target="../slideLayouts/slideLayout30.xml"/><Relationship Id="rId4" Type="http://schemas.openxmlformats.org/officeDocument/2006/relationships/image" Target="../media/image103.png"/></Relationships>
</file>

<file path=ppt/slides/_rels/slide119.xml.rels><?xml version="1.0" encoding="UTF-8" standalone="yes"?>
<Relationships xmlns="http://schemas.openxmlformats.org/package/2006/relationships"><Relationship Id="rId3" Type="http://schemas.openxmlformats.org/officeDocument/2006/relationships/image" Target="../media/image105.svg"/><Relationship Id="rId2" Type="http://schemas.openxmlformats.org/officeDocument/2006/relationships/image" Target="../media/image104.png"/><Relationship Id="rId1" Type="http://schemas.openxmlformats.org/officeDocument/2006/relationships/slideLayout" Target="../slideLayouts/slideLayout29.xml"/></Relationships>
</file>

<file path=ppt/slides/_rels/slide12.xml.rels><?xml version="1.0" encoding="UTF-8" standalone="yes"?>
<Relationships xmlns="http://schemas.openxmlformats.org/package/2006/relationships"><Relationship Id="rId3" Type="http://schemas.openxmlformats.org/officeDocument/2006/relationships/hyperlink" Target="https://www.timeshighereducation.com/world-university-rankings/2023/world-ranking#!/page/0/length/25/locations/DEU/sort_by/rank/sort_order/asc/cols/stats" TargetMode="External"/><Relationship Id="rId2" Type="http://schemas.openxmlformats.org/officeDocument/2006/relationships/notesSlide" Target="../notesSlides/notesSlide3.xml"/><Relationship Id="rId1" Type="http://schemas.openxmlformats.org/officeDocument/2006/relationships/slideLayout" Target="../slideLayouts/slideLayout30.xml"/><Relationship Id="rId5" Type="http://schemas.openxmlformats.org/officeDocument/2006/relationships/image" Target="../media/image30.jpeg"/><Relationship Id="rId4" Type="http://schemas.openxmlformats.org/officeDocument/2006/relationships/hyperlink" Target="https://www.uni-goettingen.de/en/4281.htm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9.xml"/><Relationship Id="rId1" Type="http://schemas.openxmlformats.org/officeDocument/2006/relationships/slideLayout" Target="../slideLayouts/slideLayout30.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0.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0.xml"/></Relationships>
</file>

<file path=ppt/slides/_rels/slide12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92.xml"/><Relationship Id="rId1" Type="http://schemas.openxmlformats.org/officeDocument/2006/relationships/slideLayout" Target="../slideLayouts/slideLayout30.xml"/><Relationship Id="rId5" Type="http://schemas.openxmlformats.org/officeDocument/2006/relationships/hyperlink" Target="https://github.com/jpwahle/cs-insights" TargetMode="External"/><Relationship Id="rId4" Type="http://schemas.openxmlformats.org/officeDocument/2006/relationships/hyperlink" Target="https://cs-insights.uni-goettingen.de/" TargetMode="External"/></Relationships>
</file>

<file path=ppt/slides/_rels/slide12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3.xml"/><Relationship Id="rId1" Type="http://schemas.openxmlformats.org/officeDocument/2006/relationships/slideLayout" Target="../slideLayouts/slideLayout30.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0.xml"/></Relationships>
</file>

<file path=ppt/slides/_rels/slide126.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9.xml"/></Relationships>
</file>

<file path=ppt/slides/_rels/slide1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5.xml"/><Relationship Id="rId1" Type="http://schemas.openxmlformats.org/officeDocument/2006/relationships/slideLayout" Target="../slideLayouts/slideLayout30.xml"/></Relationships>
</file>

<file path=ppt/slides/_rels/slide1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30.xml"/><Relationship Id="rId5" Type="http://schemas.openxmlformats.org/officeDocument/2006/relationships/image" Target="../media/image114.png"/><Relationship Id="rId4" Type="http://schemas.openxmlformats.org/officeDocument/2006/relationships/image" Target="../media/image113.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3" Type="http://schemas.openxmlformats.org/officeDocument/2006/relationships/hyperlink" Target="https://www.timeshighereducation.com/world-university-rankings/2023/world-ranking#!/page/0/length/25/locations/DEU/sort_by/rank/sort_order/asc/cols/stats" TargetMode="External"/><Relationship Id="rId2" Type="http://schemas.openxmlformats.org/officeDocument/2006/relationships/notesSlide" Target="../notesSlides/notesSlide4.xml"/><Relationship Id="rId1" Type="http://schemas.openxmlformats.org/officeDocument/2006/relationships/slideLayout" Target="../slideLayouts/slideLayout30.xml"/><Relationship Id="rId5" Type="http://schemas.openxmlformats.org/officeDocument/2006/relationships/image" Target="../media/image30.jpeg"/><Relationship Id="rId4" Type="http://schemas.openxmlformats.org/officeDocument/2006/relationships/hyperlink" Target="https://www.uni-goettingen.de/en/4281.html" TargetMode="Externa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30.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0.xml"/></Relationships>
</file>

<file path=ppt/slides/_rels/slide132.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00.xml"/><Relationship Id="rId1" Type="http://schemas.openxmlformats.org/officeDocument/2006/relationships/slideLayout" Target="../slideLayouts/slideLayout30.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0.xml"/></Relationships>
</file>

<file path=ppt/slides/_rels/slide13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02.xml"/><Relationship Id="rId1" Type="http://schemas.openxmlformats.org/officeDocument/2006/relationships/slideLayout" Target="../slideLayouts/slideLayout30.xml"/></Relationships>
</file>

<file path=ppt/slides/_rels/slide1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3.xml"/><Relationship Id="rId1" Type="http://schemas.openxmlformats.org/officeDocument/2006/relationships/slideLayout" Target="../slideLayouts/slideLayout30.xml"/></Relationships>
</file>

<file path=ppt/slides/_rels/slide13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4.xml"/><Relationship Id="rId1" Type="http://schemas.openxmlformats.org/officeDocument/2006/relationships/slideLayout" Target="../slideLayouts/slideLayout30.xml"/></Relationships>
</file>

<file path=ppt/slides/_rels/slide13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05.xml"/><Relationship Id="rId1" Type="http://schemas.openxmlformats.org/officeDocument/2006/relationships/slideLayout" Target="../slideLayouts/slideLayout30.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0.xml"/></Relationships>
</file>

<file path=ppt/slides/_rels/slide1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7.xml"/><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30.xml"/></Relationships>
</file>

<file path=ppt/slides/_rels/slide14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08.xml"/><Relationship Id="rId1" Type="http://schemas.openxmlformats.org/officeDocument/2006/relationships/slideLayout" Target="../slideLayouts/slideLayout30.xml"/></Relationships>
</file>

<file path=ppt/slides/_rels/slide14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09.xml"/><Relationship Id="rId1" Type="http://schemas.openxmlformats.org/officeDocument/2006/relationships/slideLayout" Target="../slideLayouts/slideLayout30.xml"/></Relationships>
</file>

<file path=ppt/slides/_rels/slide14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10.xml"/><Relationship Id="rId1" Type="http://schemas.openxmlformats.org/officeDocument/2006/relationships/slideLayout" Target="../slideLayouts/slideLayout30.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30.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30.xml"/></Relationships>
</file>

<file path=ppt/slides/_rels/slide145.xml.rels><?xml version="1.0" encoding="UTF-8" standalone="yes"?>
<Relationships xmlns="http://schemas.openxmlformats.org/package/2006/relationships"><Relationship Id="rId8" Type="http://schemas.openxmlformats.org/officeDocument/2006/relationships/hyperlink" Target="mailto:ruas@gipplab.org" TargetMode="External"/><Relationship Id="rId13" Type="http://schemas.openxmlformats.org/officeDocument/2006/relationships/image" Target="../media/image126.png"/><Relationship Id="rId3" Type="http://schemas.openxmlformats.org/officeDocument/2006/relationships/hyperlink" Target="https://terryruas.com/" TargetMode="External"/><Relationship Id="rId7" Type="http://schemas.openxmlformats.org/officeDocument/2006/relationships/hyperlink" Target="https://scholar.google.com/citations?user=mCDF4XMAAAAJ&amp;hl=en&amp;authuser=1" TargetMode="External"/><Relationship Id="rId12" Type="http://schemas.openxmlformats.org/officeDocument/2006/relationships/image" Target="../media/image125.png"/><Relationship Id="rId2" Type="http://schemas.openxmlformats.org/officeDocument/2006/relationships/notesSlide" Target="../notesSlides/notesSlide113.xml"/><Relationship Id="rId1" Type="http://schemas.openxmlformats.org/officeDocument/2006/relationships/slideLayout" Target="../slideLayouts/slideLayout30.xml"/><Relationship Id="rId6" Type="http://schemas.openxmlformats.org/officeDocument/2006/relationships/hyperlink" Target="https://twitter.com/ruasterry" TargetMode="External"/><Relationship Id="rId11" Type="http://schemas.openxmlformats.org/officeDocument/2006/relationships/image" Target="../media/image124.png"/><Relationship Id="rId5" Type="http://schemas.openxmlformats.org/officeDocument/2006/relationships/hyperlink" Target="https://www.linkedin.com/in/terryruas/" TargetMode="External"/><Relationship Id="rId15" Type="http://schemas.openxmlformats.org/officeDocument/2006/relationships/image" Target="../media/image17.png"/><Relationship Id="rId10" Type="http://schemas.openxmlformats.org/officeDocument/2006/relationships/image" Target="../media/image6.png"/><Relationship Id="rId4" Type="http://schemas.openxmlformats.org/officeDocument/2006/relationships/hyperlink" Target="https://gipplab.org/ruas" TargetMode="External"/><Relationship Id="rId9" Type="http://schemas.openxmlformats.org/officeDocument/2006/relationships/hyperlink" Target="mailto:ruas@uni-goettingen.de" TargetMode="External"/><Relationship Id="rId14" Type="http://schemas.openxmlformats.org/officeDocument/2006/relationships/image" Target="../media/image127.png"/></Relationships>
</file>

<file path=ppt/slides/_rels/slide14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14.xml"/><Relationship Id="rId1" Type="http://schemas.openxmlformats.org/officeDocument/2006/relationships/slideLayout" Target="../slideLayouts/slideLayout30.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8.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0.xml"/></Relationships>
</file>

<file path=ppt/slides/_rels/slide1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15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16.xml"/><Relationship Id="rId1" Type="http://schemas.openxmlformats.org/officeDocument/2006/relationships/slideLayout" Target="../slideLayouts/slideLayout30.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5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17.xml"/><Relationship Id="rId1" Type="http://schemas.openxmlformats.org/officeDocument/2006/relationships/slideLayout" Target="../slideLayouts/slideLayout30.xml"/></Relationships>
</file>

<file path=ppt/slides/_rels/slide152.xml.rels><?xml version="1.0" encoding="UTF-8" standalone="yes"?>
<Relationships xmlns="http://schemas.openxmlformats.org/package/2006/relationships"><Relationship Id="rId8" Type="http://schemas.openxmlformats.org/officeDocument/2006/relationships/image" Target="../media/image750.png"/><Relationship Id="rId13" Type="http://schemas.openxmlformats.org/officeDocument/2006/relationships/image" Target="../media/image800.png"/><Relationship Id="rId3" Type="http://schemas.microsoft.com/office/2018/10/relationships/comments" Target="../comments/modernComment_229_38F0F846.xml"/><Relationship Id="rId7" Type="http://schemas.openxmlformats.org/officeDocument/2006/relationships/image" Target="../media/image740.png"/><Relationship Id="rId12" Type="http://schemas.openxmlformats.org/officeDocument/2006/relationships/image" Target="../media/image790.png"/><Relationship Id="rId2" Type="http://schemas.openxmlformats.org/officeDocument/2006/relationships/notesSlide" Target="../notesSlides/notesSlide118.xml"/><Relationship Id="rId1" Type="http://schemas.openxmlformats.org/officeDocument/2006/relationships/slideLayout" Target="../slideLayouts/slideLayout30.xml"/><Relationship Id="rId6" Type="http://schemas.openxmlformats.org/officeDocument/2006/relationships/image" Target="../media/image730.png"/><Relationship Id="rId11" Type="http://schemas.openxmlformats.org/officeDocument/2006/relationships/image" Target="../media/image780.png"/><Relationship Id="rId5" Type="http://schemas.openxmlformats.org/officeDocument/2006/relationships/image" Target="../media/image720.png"/><Relationship Id="rId10" Type="http://schemas.openxmlformats.org/officeDocument/2006/relationships/image" Target="../media/image770.png"/><Relationship Id="rId4" Type="http://schemas.openxmlformats.org/officeDocument/2006/relationships/image" Target="../media/image710.png"/><Relationship Id="rId9" Type="http://schemas.openxmlformats.org/officeDocument/2006/relationships/image" Target="../media/image760.png"/><Relationship Id="rId14" Type="http://schemas.openxmlformats.org/officeDocument/2006/relationships/image" Target="../media/image810.png"/></Relationships>
</file>

<file path=ppt/slides/_rels/slide153.xml.rels><?xml version="1.0" encoding="UTF-8" standalone="yes"?>
<Relationships xmlns="http://schemas.openxmlformats.org/package/2006/relationships"><Relationship Id="rId8" Type="http://schemas.openxmlformats.org/officeDocument/2006/relationships/image" Target="../media/image870.png"/><Relationship Id="rId13" Type="http://schemas.openxmlformats.org/officeDocument/2006/relationships/image" Target="../media/image920.png"/><Relationship Id="rId18" Type="http://schemas.openxmlformats.org/officeDocument/2006/relationships/image" Target="../media/image97.png"/><Relationship Id="rId3" Type="http://schemas.openxmlformats.org/officeDocument/2006/relationships/image" Target="../media/image820.png"/><Relationship Id="rId21" Type="http://schemas.openxmlformats.org/officeDocument/2006/relationships/image" Target="../media/image1000.png"/><Relationship Id="rId7" Type="http://schemas.openxmlformats.org/officeDocument/2006/relationships/image" Target="../media/image860.png"/><Relationship Id="rId12" Type="http://schemas.openxmlformats.org/officeDocument/2006/relationships/image" Target="../media/image910.png"/><Relationship Id="rId17" Type="http://schemas.openxmlformats.org/officeDocument/2006/relationships/image" Target="../media/image137.svg"/><Relationship Id="rId25" Type="http://schemas.openxmlformats.org/officeDocument/2006/relationships/image" Target="../media/image1040.png"/><Relationship Id="rId2" Type="http://schemas.openxmlformats.org/officeDocument/2006/relationships/notesSlide" Target="../notesSlides/notesSlide119.xml"/><Relationship Id="rId16" Type="http://schemas.openxmlformats.org/officeDocument/2006/relationships/image" Target="../media/image136.png"/><Relationship Id="rId20" Type="http://schemas.openxmlformats.org/officeDocument/2006/relationships/image" Target="../media/image990.png"/><Relationship Id="rId1" Type="http://schemas.openxmlformats.org/officeDocument/2006/relationships/slideLayout" Target="../slideLayouts/slideLayout30.xml"/><Relationship Id="rId6" Type="http://schemas.openxmlformats.org/officeDocument/2006/relationships/image" Target="../media/image850.png"/><Relationship Id="rId11" Type="http://schemas.openxmlformats.org/officeDocument/2006/relationships/image" Target="../media/image900.png"/><Relationship Id="rId24" Type="http://schemas.openxmlformats.org/officeDocument/2006/relationships/image" Target="../media/image1030.png"/><Relationship Id="rId5" Type="http://schemas.openxmlformats.org/officeDocument/2006/relationships/image" Target="../media/image840.png"/><Relationship Id="rId15" Type="http://schemas.openxmlformats.org/officeDocument/2006/relationships/image" Target="../media/image135.svg"/><Relationship Id="rId23" Type="http://schemas.openxmlformats.org/officeDocument/2006/relationships/image" Target="../media/image1020.png"/><Relationship Id="rId10" Type="http://schemas.openxmlformats.org/officeDocument/2006/relationships/image" Target="../media/image890.png"/><Relationship Id="rId19" Type="http://schemas.openxmlformats.org/officeDocument/2006/relationships/image" Target="../media/image98.png"/><Relationship Id="rId4" Type="http://schemas.openxmlformats.org/officeDocument/2006/relationships/image" Target="../media/image830.png"/><Relationship Id="rId9" Type="http://schemas.openxmlformats.org/officeDocument/2006/relationships/image" Target="../media/image880.png"/><Relationship Id="rId14" Type="http://schemas.openxmlformats.org/officeDocument/2006/relationships/image" Target="../media/image134.png"/><Relationship Id="rId22" Type="http://schemas.openxmlformats.org/officeDocument/2006/relationships/image" Target="../media/image1010.png"/></Relationships>
</file>

<file path=ppt/slides/_rels/slide15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20.xml"/><Relationship Id="rId1" Type="http://schemas.openxmlformats.org/officeDocument/2006/relationships/slideLayout" Target="../slideLayouts/slideLayout30.xml"/><Relationship Id="rId5" Type="http://schemas.openxmlformats.org/officeDocument/2006/relationships/image" Target="../media/image140.png"/><Relationship Id="rId4" Type="http://schemas.openxmlformats.org/officeDocument/2006/relationships/image" Target="../media/image13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0.xml"/></Relationships>
</file>

<file path=ppt/slides/_rels/slide158.xml.rels><?xml version="1.0" encoding="UTF-8" standalone="yes"?>
<Relationships xmlns="http://schemas.openxmlformats.org/package/2006/relationships"><Relationship Id="rId2" Type="http://schemas.openxmlformats.org/officeDocument/2006/relationships/image" Target="../media/image1080.png"/><Relationship Id="rId1" Type="http://schemas.openxmlformats.org/officeDocument/2006/relationships/slideLayout" Target="../slideLayouts/slideLayout30.xml"/></Relationships>
</file>

<file path=ppt/slides/_rels/slide159.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notesSlide" Target="../notesSlides/notesSlide12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30.xml"/></Relationships>
</file>

<file path=ppt/slides/_rels/slide160.xml.rels><?xml version="1.0" encoding="UTF-8" standalone="yes"?>
<Relationships xmlns="http://schemas.openxmlformats.org/package/2006/relationships"><Relationship Id="rId3" Type="http://schemas.openxmlformats.org/officeDocument/2006/relationships/image" Target="../media/image1100.png"/><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8" Type="http://schemas.openxmlformats.org/officeDocument/2006/relationships/image" Target="../media/image1160.png"/><Relationship Id="rId3" Type="http://schemas.openxmlformats.org/officeDocument/2006/relationships/image" Target="../media/image1110.png"/><Relationship Id="rId7" Type="http://schemas.openxmlformats.org/officeDocument/2006/relationships/image" Target="../media/image1150.png"/><Relationship Id="rId2" Type="http://schemas.openxmlformats.org/officeDocument/2006/relationships/notesSlide" Target="../notesSlides/notesSlide125.xml"/><Relationship Id="rId1" Type="http://schemas.openxmlformats.org/officeDocument/2006/relationships/slideLayout" Target="../slideLayouts/slideLayout5.xml"/><Relationship Id="rId6" Type="http://schemas.openxmlformats.org/officeDocument/2006/relationships/image" Target="../media/image1140.png"/><Relationship Id="rId5" Type="http://schemas.openxmlformats.org/officeDocument/2006/relationships/image" Target="../media/image1130.png"/><Relationship Id="rId10" Type="http://schemas.openxmlformats.org/officeDocument/2006/relationships/image" Target="../media/image1180.png"/><Relationship Id="rId4" Type="http://schemas.openxmlformats.org/officeDocument/2006/relationships/image" Target="../media/image1120.png"/><Relationship Id="rId9" Type="http://schemas.openxmlformats.org/officeDocument/2006/relationships/image" Target="../media/image1170.png"/></Relationships>
</file>

<file path=ppt/slides/_rels/slide162.xml.rels><?xml version="1.0" encoding="UTF-8" standalone="yes"?>
<Relationships xmlns="http://schemas.openxmlformats.org/package/2006/relationships"><Relationship Id="rId8" Type="http://schemas.openxmlformats.org/officeDocument/2006/relationships/image" Target="../media/image1240.png"/><Relationship Id="rId3" Type="http://schemas.openxmlformats.org/officeDocument/2006/relationships/image" Target="../media/image1190.png"/><Relationship Id="rId7" Type="http://schemas.openxmlformats.org/officeDocument/2006/relationships/image" Target="../media/image1230.png"/><Relationship Id="rId2" Type="http://schemas.openxmlformats.org/officeDocument/2006/relationships/notesSlide" Target="../notesSlides/notesSlide126.xml"/><Relationship Id="rId1" Type="http://schemas.openxmlformats.org/officeDocument/2006/relationships/slideLayout" Target="../slideLayouts/slideLayout5.xml"/><Relationship Id="rId6" Type="http://schemas.openxmlformats.org/officeDocument/2006/relationships/image" Target="../media/image1220.png"/><Relationship Id="rId5" Type="http://schemas.openxmlformats.org/officeDocument/2006/relationships/image" Target="../media/image1210.png"/><Relationship Id="rId4" Type="http://schemas.openxmlformats.org/officeDocument/2006/relationships/image" Target="../media/image1200.png"/><Relationship Id="rId9" Type="http://schemas.openxmlformats.org/officeDocument/2006/relationships/image" Target="../media/image1250.png"/></Relationships>
</file>

<file path=ppt/slides/_rels/slide163.xml.rels><?xml version="1.0" encoding="UTF-8" standalone="yes"?>
<Relationships xmlns="http://schemas.openxmlformats.org/package/2006/relationships"><Relationship Id="rId3" Type="http://schemas.microsoft.com/office/2018/10/relationships/comments" Target="../comments/modernComment_94E_A63DE972.xml"/><Relationship Id="rId2" Type="http://schemas.openxmlformats.org/officeDocument/2006/relationships/notesSlide" Target="../notesSlides/notesSlide127.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29.xml"/><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30.xml"/><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131.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8.xml"/><Relationship Id="rId1" Type="http://schemas.openxmlformats.org/officeDocument/2006/relationships/slideLayout" Target="../slideLayouts/slideLayout30.xml"/></Relationships>
</file>

<file path=ppt/slides/_rels/slide17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32.xml"/><Relationship Id="rId1" Type="http://schemas.openxmlformats.org/officeDocument/2006/relationships/slideLayout" Target="../slideLayouts/slideLayout5.xml"/></Relationships>
</file>

<file path=ppt/slides/_rels/slide17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34.xml"/><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3" Type="http://schemas.openxmlformats.org/officeDocument/2006/relationships/image" Target="../media/image148.png"/><Relationship Id="rId2" Type="http://schemas.microsoft.com/office/2018/10/relationships/comments" Target="../comments/modernComment_489_80DD9F02.xml"/><Relationship Id="rId1" Type="http://schemas.openxmlformats.org/officeDocument/2006/relationships/slideLayout" Target="../slideLayouts/slideLayout29.xml"/><Relationship Id="rId4" Type="http://schemas.openxmlformats.org/officeDocument/2006/relationships/image" Target="../media/image149.svg"/></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30.xml"/></Relationships>
</file>

<file path=ppt/slides/_rels/slide176.xml.rels><?xml version="1.0" encoding="UTF-8" standalone="yes"?>
<Relationships xmlns="http://schemas.openxmlformats.org/package/2006/relationships"><Relationship Id="rId8" Type="http://schemas.openxmlformats.org/officeDocument/2006/relationships/image" Target="../media/image155.sv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image" Target="../media/image157.svg"/><Relationship Id="rId2" Type="http://schemas.openxmlformats.org/officeDocument/2006/relationships/notesSlide" Target="../notesSlides/notesSlide137.xml"/><Relationship Id="rId1" Type="http://schemas.openxmlformats.org/officeDocument/2006/relationships/slideLayout" Target="../slideLayouts/slideLayout30.xml"/><Relationship Id="rId6" Type="http://schemas.openxmlformats.org/officeDocument/2006/relationships/image" Target="../media/image153.svg"/><Relationship Id="rId11" Type="http://schemas.openxmlformats.org/officeDocument/2006/relationships/image" Target="../media/image156.png"/><Relationship Id="rId5" Type="http://schemas.openxmlformats.org/officeDocument/2006/relationships/image" Target="../media/image152.png"/><Relationship Id="rId10" Type="http://schemas.openxmlformats.org/officeDocument/2006/relationships/image" Target="../media/image149.svg"/><Relationship Id="rId4" Type="http://schemas.openxmlformats.org/officeDocument/2006/relationships/image" Target="../media/image151.svg"/><Relationship Id="rId9" Type="http://schemas.openxmlformats.org/officeDocument/2006/relationships/image" Target="../media/image148.png"/></Relationships>
</file>

<file path=ppt/slides/_rels/slide1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38.xml"/><Relationship Id="rId1" Type="http://schemas.openxmlformats.org/officeDocument/2006/relationships/slideLayout" Target="../slideLayouts/slideLayout30.xml"/></Relationships>
</file>

<file path=ppt/slides/_rels/slide1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39.xml"/><Relationship Id="rId1" Type="http://schemas.openxmlformats.org/officeDocument/2006/relationships/slideLayout" Target="../slideLayouts/slideLayout30.xml"/><Relationship Id="rId5" Type="http://schemas.openxmlformats.org/officeDocument/2006/relationships/image" Target="../media/image161.png"/><Relationship Id="rId4" Type="http://schemas.openxmlformats.org/officeDocument/2006/relationships/image" Target="../media/image160.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_rels/slide18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30.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30.xml"/><Relationship Id="rId4" Type="http://schemas.openxmlformats.org/officeDocument/2006/relationships/image" Target="../media/image165.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30.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9.xml.rels><?xml version="1.0" encoding="UTF-8" standalone="yes"?>
<Relationships xmlns="http://schemas.openxmlformats.org/package/2006/relationships"><Relationship Id="rId3" Type="http://schemas.openxmlformats.org/officeDocument/2006/relationships/hyperlink" Target="https://www.uni-goettingen.de/en/619486.html" TargetMode="External"/><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30.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3.xml"/><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3" Type="http://schemas.openxmlformats.org/officeDocument/2006/relationships/hyperlink" Target="https://www.sub.uni-goettingen.de/en/news/" TargetMode="External"/><Relationship Id="rId7" Type="http://schemas.openxmlformats.org/officeDocument/2006/relationships/image" Target="../media/image38.jpeg"/><Relationship Id="rId2" Type="http://schemas.openxmlformats.org/officeDocument/2006/relationships/notesSlide" Target="../notesSlides/notesSlide14.xml"/><Relationship Id="rId1" Type="http://schemas.openxmlformats.org/officeDocument/2006/relationships/slideLayout" Target="../slideLayouts/slideLayout30.xml"/><Relationship Id="rId6" Type="http://schemas.openxmlformats.org/officeDocument/2006/relationships/hyperlink" Target="https://www.uni-goettingen.de/en/634473.html" TargetMode="External"/><Relationship Id="rId5" Type="http://schemas.openxmlformats.org/officeDocument/2006/relationships/hyperlink" Target="https://www.uni-goettingen.de/en/3.html" TargetMode="External"/><Relationship Id="rId4" Type="http://schemas.openxmlformats.org/officeDocument/2006/relationships/hyperlink" Target="https://www.gwdg.de/home"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30.xml"/><Relationship Id="rId4" Type="http://schemas.openxmlformats.org/officeDocument/2006/relationships/image" Target="../media/image40.jpeg"/></Relationships>
</file>

<file path=ppt/slides/_rels/slide2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6.xml"/><Relationship Id="rId1" Type="http://schemas.openxmlformats.org/officeDocument/2006/relationships/slideLayout" Target="../slideLayouts/slideLayout30.xml"/><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7.xml"/><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9.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hyperlink" Target="http://www.gipplab.org/team"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gipplab.org/projects/" TargetMode="External"/><Relationship Id="rId2" Type="http://schemas.openxmlformats.org/officeDocument/2006/relationships/notesSlide" Target="../notesSlides/notesSlide19.xml"/><Relationship Id="rId1" Type="http://schemas.openxmlformats.org/officeDocument/2006/relationships/slideLayout" Target="../slideLayouts/slideLayout30.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0.xml"/><Relationship Id="rId1" Type="http://schemas.openxmlformats.org/officeDocument/2006/relationships/slideLayout" Target="../slideLayouts/slideLayout30.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0.xml"/><Relationship Id="rId5" Type="http://schemas.openxmlformats.org/officeDocument/2006/relationships/image" Target="../media/image51.png"/><Relationship Id="rId4" Type="http://schemas.openxmlformats.org/officeDocument/2006/relationships/image" Target="../media/image50.emf"/></Relationships>
</file>

<file path=ppt/slides/_rels/slide32.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21.xml"/><Relationship Id="rId1" Type="http://schemas.openxmlformats.org/officeDocument/2006/relationships/slideLayout" Target="../slideLayouts/slideLayout30.xml"/><Relationship Id="rId5" Type="http://schemas.openxmlformats.org/officeDocument/2006/relationships/image" Target="../media/image54.png"/><Relationship Id="rId4" Type="http://schemas.openxmlformats.org/officeDocument/2006/relationships/image" Target="../media/image53.emf"/></Relationships>
</file>

<file path=ppt/slides/_rels/slide33.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image" Target="../media/image55.emf"/><Relationship Id="rId1" Type="http://schemas.openxmlformats.org/officeDocument/2006/relationships/slideLayout" Target="../slideLayouts/slideLayout30.xml"/><Relationship Id="rId5" Type="http://schemas.openxmlformats.org/officeDocument/2006/relationships/image" Target="../media/image58.jpeg"/><Relationship Id="rId4" Type="http://schemas.openxmlformats.org/officeDocument/2006/relationships/image" Target="../media/image57.jpeg"/></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30.xml"/><Relationship Id="rId4" Type="http://schemas.openxmlformats.org/officeDocument/2006/relationships/image" Target="../media/image61.jpe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0.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2" Type="http://schemas.openxmlformats.org/officeDocument/2006/relationships/hyperlink" Target="https://gipplab.org/projects/" TargetMode="External"/><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0.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13" Type="http://schemas.openxmlformats.org/officeDocument/2006/relationships/image" Target="../media/image18.png"/><Relationship Id="rId3" Type="http://schemas.openxmlformats.org/officeDocument/2006/relationships/image" Target="../media/image8.jpeg"/><Relationship Id="rId7" Type="http://schemas.openxmlformats.org/officeDocument/2006/relationships/image" Target="../media/image12.png"/><Relationship Id="rId12" Type="http://schemas.openxmlformats.org/officeDocument/2006/relationships/image" Target="../media/image17.png"/><Relationship Id="rId17" Type="http://schemas.openxmlformats.org/officeDocument/2006/relationships/image" Target="../media/image6.png"/><Relationship Id="rId2" Type="http://schemas.openxmlformats.org/officeDocument/2006/relationships/image" Target="../media/image7.jpeg"/><Relationship Id="rId16" Type="http://schemas.openxmlformats.org/officeDocument/2006/relationships/image" Target="../media/image21.png"/><Relationship Id="rId1" Type="http://schemas.openxmlformats.org/officeDocument/2006/relationships/slideLayout" Target="../slideLayouts/slideLayout11.xml"/><Relationship Id="rId6" Type="http://schemas.openxmlformats.org/officeDocument/2006/relationships/image" Target="../media/image11.jpeg"/><Relationship Id="rId11" Type="http://schemas.openxmlformats.org/officeDocument/2006/relationships/image" Target="../media/image16.jpe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image" Target="../media/image9.jpeg"/><Relationship Id="rId9" Type="http://schemas.openxmlformats.org/officeDocument/2006/relationships/image" Target="../media/image14.png"/><Relationship Id="rId14" Type="http://schemas.openxmlformats.org/officeDocument/2006/relationships/image" Target="../media/image19.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0.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3" Type="http://schemas.openxmlformats.org/officeDocument/2006/relationships/image" Target="../media/image66.svg"/><Relationship Id="rId2" Type="http://schemas.openxmlformats.org/officeDocument/2006/relationships/image" Target="../media/image65.png"/><Relationship Id="rId1" Type="http://schemas.openxmlformats.org/officeDocument/2006/relationships/slideLayout" Target="../slideLayouts/slideLayout3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30.xml"/><Relationship Id="rId4" Type="http://schemas.openxmlformats.org/officeDocument/2006/relationships/hyperlink" Target="https://arxiv.org/abs/2304.13712"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9.svg"/><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0.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0.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4.xml"/><Relationship Id="rId1" Type="http://schemas.openxmlformats.org/officeDocument/2006/relationships/slideLayout" Target="../slideLayouts/slideLayout30.xml"/><Relationship Id="rId4" Type="http://schemas.openxmlformats.org/officeDocument/2006/relationships/hyperlink" Target="https://doi.org/10.1145/3345317" TargetMode="Externa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0.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hyperlink" Target="https://purl.org/spindetector" TargetMode="External"/><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hyperlink" Target="https://purl.org/spindetector" TargetMode="External"/><Relationship Id="rId2" Type="http://schemas.openxmlformats.org/officeDocument/2006/relationships/hyperlink" Target="https://doi.org/10.7302/bewj-qx93" TargetMode="Externa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5.xml"/><Relationship Id="rId1" Type="http://schemas.openxmlformats.org/officeDocument/2006/relationships/slideLayout" Target="../slideLayouts/slideLayout30.xml"/></Relationships>
</file>

<file path=ppt/slides/_rels/slide7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30.xml"/></Relationships>
</file>

<file path=ppt/slides/_rels/slide7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30.xml"/><Relationship Id="rId4" Type="http://schemas.openxmlformats.org/officeDocument/2006/relationships/image" Target="../media/image75.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30.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30.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3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0.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3.xml"/><Relationship Id="rId1" Type="http://schemas.openxmlformats.org/officeDocument/2006/relationships/slideLayout" Target="../slideLayouts/slideLayout30.xml"/><Relationship Id="rId4" Type="http://schemas.openxmlformats.org/officeDocument/2006/relationships/image" Target="../media/image80.png"/></Relationships>
</file>

<file path=ppt/slides/_rels/slide7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0.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0.xml"/></Relationships>
</file>

<file path=ppt/slides/_rels/slide8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30.xml"/></Relationships>
</file>

<file path=ppt/slides/_rels/slide8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30.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0.xml"/></Relationships>
</file>

<file path=ppt/slides/_rels/slide8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3.xml"/><Relationship Id="rId1" Type="http://schemas.openxmlformats.org/officeDocument/2006/relationships/slideLayout" Target="../slideLayouts/slideLayout30.xml"/></Relationships>
</file>

<file path=ppt/slides/_rels/slide89.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notesSlide" Target="../notesSlides/notesSlide64.xml"/><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0.xml"/></Relationships>
</file>

<file path=ppt/slides/_rels/slide90.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5.xml"/><Relationship Id="rId1" Type="http://schemas.openxmlformats.org/officeDocument/2006/relationships/slideLayout" Target="../slideLayouts/slideLayout30.xml"/></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6.xml"/><Relationship Id="rId1" Type="http://schemas.openxmlformats.org/officeDocument/2006/relationships/slideLayout" Target="../slideLayouts/slideLayout3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0.xml"/></Relationships>
</file>

<file path=ppt/slides/_rels/slide9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9.xml"/><Relationship Id="rId1" Type="http://schemas.openxmlformats.org/officeDocument/2006/relationships/slideLayout" Target="../slideLayouts/slideLayout30.xml"/></Relationships>
</file>

<file path=ppt/slides/_rels/slide9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0.xml"/><Relationship Id="rId1" Type="http://schemas.openxmlformats.org/officeDocument/2006/relationships/slideLayout" Target="../slideLayouts/slideLayout30.xml"/></Relationships>
</file>

<file path=ppt/slides/_rels/slide9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1.xml"/><Relationship Id="rId1" Type="http://schemas.openxmlformats.org/officeDocument/2006/relationships/slideLayout" Target="../slideLayouts/slideLayout30.xml"/></Relationships>
</file>

<file path=ppt/slides/_rels/slide9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2.xml"/><Relationship Id="rId1" Type="http://schemas.openxmlformats.org/officeDocument/2006/relationships/slideLayout" Target="../slideLayouts/slideLayout30.xml"/></Relationships>
</file>

<file path=ppt/slides/_rels/slide9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73.xml"/><Relationship Id="rId1" Type="http://schemas.openxmlformats.org/officeDocument/2006/relationships/slideLayout" Target="../slideLayouts/slideLayout30.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4.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AE26D5-1884-4A93-BDAF-CCD2228AD786}"/>
              </a:ext>
            </a:extLst>
          </p:cNvPr>
          <p:cNvSpPr>
            <a:spLocks noGrp="1"/>
          </p:cNvSpPr>
          <p:nvPr>
            <p:ph type="title"/>
          </p:nvPr>
        </p:nvSpPr>
        <p:spPr>
          <a:xfrm>
            <a:off x="620459" y="3030651"/>
            <a:ext cx="11571541" cy="1286122"/>
          </a:xfrm>
        </p:spPr>
        <p:txBody>
          <a:bodyPr vert="horz" lIns="121920" tIns="60960" rIns="121920" bIns="60960" rtlCol="0" anchor="t">
            <a:noAutofit/>
          </a:bodyPr>
          <a:lstStyle/>
          <a:p>
            <a:r>
              <a:rPr lang="en-US" sz="3600" dirty="0">
                <a:latin typeface="Kalinga"/>
                <a:cs typeface="Kalinga"/>
              </a:rPr>
              <a:t>Solving Natural Language Processing Problems with Semantic Features</a:t>
            </a:r>
          </a:p>
        </p:txBody>
      </p:sp>
      <p:sp>
        <p:nvSpPr>
          <p:cNvPr id="4" name="Text Placeholder 3">
            <a:extLst>
              <a:ext uri="{FF2B5EF4-FFF2-40B4-BE49-F238E27FC236}">
                <a16:creationId xmlns:a16="http://schemas.microsoft.com/office/drawing/2014/main" id="{87A44B82-E9DD-4B5C-AD1D-8CE470F2227A}"/>
              </a:ext>
            </a:extLst>
          </p:cNvPr>
          <p:cNvSpPr>
            <a:spLocks noGrp="1"/>
          </p:cNvSpPr>
          <p:nvPr>
            <p:ph type="body" sz="quarter" idx="10"/>
          </p:nvPr>
        </p:nvSpPr>
        <p:spPr>
          <a:xfrm>
            <a:off x="620459" y="4072298"/>
            <a:ext cx="8233833" cy="488949"/>
          </a:xfrm>
        </p:spPr>
        <p:txBody>
          <a:bodyPr/>
          <a:lstStyle/>
          <a:p>
            <a:r>
              <a:rPr lang="pt-BR" sz="1600">
                <a:solidFill>
                  <a:schemeClr val="tx1"/>
                </a:solidFill>
              </a:rPr>
              <a:t>Dr. Terry Ruas – </a:t>
            </a:r>
            <a:r>
              <a:rPr lang="pt-BR" sz="1600">
                <a:solidFill>
                  <a:schemeClr val="tx1"/>
                </a:solidFill>
                <a:hlinkClick r:id="rId3"/>
              </a:rPr>
              <a:t>ruas@uni-goettingen.de</a:t>
            </a:r>
            <a:r>
              <a:rPr lang="pt-BR" sz="1600">
                <a:solidFill>
                  <a:schemeClr val="tx1"/>
                </a:solidFill>
              </a:rPr>
              <a:t> - </a:t>
            </a:r>
            <a:r>
              <a:rPr lang="pt-BR" sz="1600">
                <a:solidFill>
                  <a:schemeClr val="tx1"/>
                </a:solidFill>
                <a:hlinkClick r:id="rId4"/>
              </a:rPr>
              <a:t>ruas@gipplab.org</a:t>
            </a:r>
            <a:r>
              <a:rPr lang="pt-BR" sz="1600">
                <a:solidFill>
                  <a:schemeClr val="tx1"/>
                </a:solidFill>
              </a:rPr>
              <a:t> </a:t>
            </a:r>
            <a:endParaRPr lang="en-US" sz="1600">
              <a:solidFill>
                <a:schemeClr val="tx1"/>
              </a:solidFill>
            </a:endParaRPr>
          </a:p>
        </p:txBody>
      </p:sp>
      <p:pic>
        <p:nvPicPr>
          <p:cNvPr id="10" name="Picture 9" descr="Graphical user interface, text&#10;&#10;Description automatically generated">
            <a:extLst>
              <a:ext uri="{FF2B5EF4-FFF2-40B4-BE49-F238E27FC236}">
                <a16:creationId xmlns:a16="http://schemas.microsoft.com/office/drawing/2014/main" id="{F7FED0B9-35B2-C5BA-ED22-7409455C1E2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642" y="136135"/>
            <a:ext cx="3059434" cy="692849"/>
          </a:xfrm>
          <a:prstGeom prst="rect">
            <a:avLst/>
          </a:prstGeom>
        </p:spPr>
      </p:pic>
      <p:sp>
        <p:nvSpPr>
          <p:cNvPr id="5" name="TextBox 4">
            <a:extLst>
              <a:ext uri="{FF2B5EF4-FFF2-40B4-BE49-F238E27FC236}">
                <a16:creationId xmlns:a16="http://schemas.microsoft.com/office/drawing/2014/main" id="{52BFBEE7-9706-F715-03D7-0E0CC55E0C71}"/>
              </a:ext>
            </a:extLst>
          </p:cNvPr>
          <p:cNvSpPr txBox="1"/>
          <p:nvPr/>
        </p:nvSpPr>
        <p:spPr>
          <a:xfrm>
            <a:off x="11039204" y="6518440"/>
            <a:ext cx="1152796" cy="276999"/>
          </a:xfrm>
          <a:prstGeom prst="rect">
            <a:avLst/>
          </a:prstGeom>
          <a:noFill/>
        </p:spPr>
        <p:txBody>
          <a:bodyPr wrap="square">
            <a:spAutoFit/>
          </a:bodyPr>
          <a:lstStyle/>
          <a:p>
            <a:r>
              <a:rPr lang="en-US" sz="1200" dirty="0">
                <a:solidFill>
                  <a:schemeClr val="bg1">
                    <a:lumMod val="75000"/>
                  </a:schemeClr>
                </a:solidFill>
                <a:latin typeface="Kalinga"/>
                <a:cs typeface="Kalinga"/>
              </a:rPr>
              <a:t>2023-09-25</a:t>
            </a:r>
            <a:endParaRPr lang="en-DE" sz="1200" dirty="0">
              <a:solidFill>
                <a:schemeClr val="bg1">
                  <a:lumMod val="75000"/>
                </a:schemeClr>
              </a:solidFill>
            </a:endParaRPr>
          </a:p>
        </p:txBody>
      </p:sp>
    </p:spTree>
    <p:extLst>
      <p:ext uri="{BB962C8B-B14F-4D97-AF65-F5344CB8AC3E}">
        <p14:creationId xmlns:p14="http://schemas.microsoft.com/office/powerpoint/2010/main" val="3240630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8645-464A-9EF2-3ACB-C3F823AF4815}"/>
              </a:ext>
            </a:extLst>
          </p:cNvPr>
          <p:cNvSpPr>
            <a:spLocks noGrp="1"/>
          </p:cNvSpPr>
          <p:nvPr>
            <p:ph type="title"/>
          </p:nvPr>
        </p:nvSpPr>
        <p:spPr/>
        <p:txBody>
          <a:bodyPr/>
          <a:lstStyle/>
          <a:p>
            <a:r>
              <a:rPr lang="en-US"/>
              <a:t>Göttingen</a:t>
            </a:r>
            <a:endParaRPr lang="en-DE"/>
          </a:p>
        </p:txBody>
      </p:sp>
      <p:sp>
        <p:nvSpPr>
          <p:cNvPr id="6" name="Text Placeholder 5">
            <a:extLst>
              <a:ext uri="{FF2B5EF4-FFF2-40B4-BE49-F238E27FC236}">
                <a16:creationId xmlns:a16="http://schemas.microsoft.com/office/drawing/2014/main" id="{AFA650DE-BEFC-6B1E-0A17-2E5CBB263E92}"/>
              </a:ext>
            </a:extLst>
          </p:cNvPr>
          <p:cNvSpPr>
            <a:spLocks noGrp="1"/>
          </p:cNvSpPr>
          <p:nvPr>
            <p:ph type="body" sz="quarter" idx="10"/>
          </p:nvPr>
        </p:nvSpPr>
        <p:spPr>
          <a:xfrm>
            <a:off x="623393" y="1411818"/>
            <a:ext cx="5599608" cy="4928260"/>
          </a:xfrm>
        </p:spPr>
        <p:txBody>
          <a:bodyPr>
            <a:normAutofit/>
          </a:bodyPr>
          <a:lstStyle/>
          <a:p>
            <a:r>
              <a:rPr lang="en-US" sz="1800" dirty="0"/>
              <a:t>Göttingen, Niedersachsen (Lower Saxony)</a:t>
            </a:r>
          </a:p>
          <a:p>
            <a:r>
              <a:rPr lang="en-US" sz="1800" dirty="0"/>
              <a:t>Around 120K residents (ca. 30K are students)</a:t>
            </a:r>
          </a:p>
          <a:p>
            <a:r>
              <a:rPr lang="en-US" sz="1800" dirty="0" err="1"/>
              <a:t>Gänseliesel</a:t>
            </a:r>
            <a:endParaRPr lang="en-US" sz="1800" dirty="0"/>
          </a:p>
          <a:p>
            <a:r>
              <a:rPr lang="en-US" sz="1800" dirty="0"/>
              <a:t>Gauss-Weber Telegraph Memorial</a:t>
            </a:r>
          </a:p>
          <a:p>
            <a:r>
              <a:rPr lang="en-US" sz="1800" dirty="0"/>
              <a:t>Grave of Carl Friedrich Gauss</a:t>
            </a:r>
          </a:p>
          <a:p>
            <a:r>
              <a:rPr lang="en-US" sz="1800" dirty="0"/>
              <a:t>University of Göttingen (ca. 13K employees)</a:t>
            </a:r>
          </a:p>
          <a:p>
            <a:r>
              <a:rPr lang="en-US" sz="1800" dirty="0"/>
              <a:t>Max Planck Institute for Solar System Research Satellite Models</a:t>
            </a:r>
          </a:p>
          <a:p>
            <a:r>
              <a:rPr lang="en-US" sz="1800" dirty="0"/>
              <a:t>Easy train access to the entire Germany</a:t>
            </a:r>
          </a:p>
          <a:p>
            <a:r>
              <a:rPr lang="en-US" sz="1800" dirty="0"/>
              <a:t>More things to do/check </a:t>
            </a:r>
            <a:r>
              <a:rPr lang="en-US" sz="1800" dirty="0">
                <a:hlinkClick r:id="rId2"/>
              </a:rPr>
              <a:t>here</a:t>
            </a:r>
            <a:r>
              <a:rPr lang="en-US" sz="1800" dirty="0"/>
              <a:t> and </a:t>
            </a:r>
            <a:r>
              <a:rPr lang="en-US" sz="1800" dirty="0">
                <a:hlinkClick r:id="rId3"/>
              </a:rPr>
              <a:t>here</a:t>
            </a:r>
            <a:r>
              <a:rPr lang="en-US" sz="1800" dirty="0"/>
              <a:t>.</a:t>
            </a:r>
          </a:p>
          <a:p>
            <a:endParaRPr lang="en-US" sz="1800" dirty="0"/>
          </a:p>
          <a:p>
            <a:endParaRPr lang="en-US" sz="1800" dirty="0"/>
          </a:p>
          <a:p>
            <a:endParaRPr lang="en-US" sz="1800" dirty="0"/>
          </a:p>
          <a:p>
            <a:endParaRPr lang="en-US" sz="1800" dirty="0"/>
          </a:p>
          <a:p>
            <a:endParaRPr lang="en-DE" sz="1800" dirty="0"/>
          </a:p>
        </p:txBody>
      </p:sp>
      <p:sp>
        <p:nvSpPr>
          <p:cNvPr id="3" name="Slide Number Placeholder 2">
            <a:extLst>
              <a:ext uri="{FF2B5EF4-FFF2-40B4-BE49-F238E27FC236}">
                <a16:creationId xmlns:a16="http://schemas.microsoft.com/office/drawing/2014/main" id="{CB1018B3-EA8A-52CA-6900-B577C821230B}"/>
              </a:ext>
            </a:extLst>
          </p:cNvPr>
          <p:cNvSpPr>
            <a:spLocks noGrp="1"/>
          </p:cNvSpPr>
          <p:nvPr>
            <p:ph type="sldNum" sz="quarter" idx="4"/>
          </p:nvPr>
        </p:nvSpPr>
        <p:spPr/>
        <p:txBody>
          <a:bodyPr/>
          <a:lstStyle/>
          <a:p>
            <a:fld id="{B6F15528-21DE-4FAA-801E-634DDDAF4B2B}" type="slidenum">
              <a:rPr lang="de-DE" smtClean="0"/>
              <a:pPr/>
              <a:t>10</a:t>
            </a:fld>
            <a:endParaRPr lang="de-DE"/>
          </a:p>
        </p:txBody>
      </p:sp>
      <p:pic>
        <p:nvPicPr>
          <p:cNvPr id="4" name="Picture 3">
            <a:extLst>
              <a:ext uri="{FF2B5EF4-FFF2-40B4-BE49-F238E27FC236}">
                <a16:creationId xmlns:a16="http://schemas.microsoft.com/office/drawing/2014/main" id="{5D06BD9B-BD1C-C900-6347-107EA1280B9D}"/>
              </a:ext>
            </a:extLst>
          </p:cNvPr>
          <p:cNvPicPr>
            <a:picLocks noChangeAspect="1"/>
          </p:cNvPicPr>
          <p:nvPr/>
        </p:nvPicPr>
        <p:blipFill>
          <a:blip r:embed="rId4"/>
          <a:stretch>
            <a:fillRect/>
          </a:stretch>
        </p:blipFill>
        <p:spPr>
          <a:xfrm>
            <a:off x="9845099" y="1087118"/>
            <a:ext cx="1723509" cy="3164840"/>
          </a:xfrm>
          <a:prstGeom prst="rect">
            <a:avLst/>
          </a:prstGeom>
        </p:spPr>
      </p:pic>
      <p:pic>
        <p:nvPicPr>
          <p:cNvPr id="11" name="Picture 10">
            <a:extLst>
              <a:ext uri="{FF2B5EF4-FFF2-40B4-BE49-F238E27FC236}">
                <a16:creationId xmlns:a16="http://schemas.microsoft.com/office/drawing/2014/main" id="{B5F5AF34-817F-D3B6-EA5E-CF5531A547CA}"/>
              </a:ext>
            </a:extLst>
          </p:cNvPr>
          <p:cNvPicPr>
            <a:picLocks noChangeAspect="1"/>
          </p:cNvPicPr>
          <p:nvPr/>
        </p:nvPicPr>
        <p:blipFill>
          <a:blip r:embed="rId5"/>
          <a:stretch>
            <a:fillRect/>
          </a:stretch>
        </p:blipFill>
        <p:spPr>
          <a:xfrm>
            <a:off x="7897355" y="1597301"/>
            <a:ext cx="1731873" cy="3271522"/>
          </a:xfrm>
          <a:prstGeom prst="rect">
            <a:avLst/>
          </a:prstGeom>
        </p:spPr>
      </p:pic>
      <p:pic>
        <p:nvPicPr>
          <p:cNvPr id="13" name="Picture 12">
            <a:extLst>
              <a:ext uri="{FF2B5EF4-FFF2-40B4-BE49-F238E27FC236}">
                <a16:creationId xmlns:a16="http://schemas.microsoft.com/office/drawing/2014/main" id="{D5C1E1CF-FBCB-C7C1-AB45-BB39B893B812}"/>
              </a:ext>
            </a:extLst>
          </p:cNvPr>
          <p:cNvPicPr>
            <a:picLocks noChangeAspect="1"/>
          </p:cNvPicPr>
          <p:nvPr/>
        </p:nvPicPr>
        <p:blipFill>
          <a:blip r:embed="rId6"/>
          <a:stretch>
            <a:fillRect/>
          </a:stretch>
        </p:blipFill>
        <p:spPr>
          <a:xfrm>
            <a:off x="6143274" y="2419859"/>
            <a:ext cx="1450567" cy="2358946"/>
          </a:xfrm>
          <a:prstGeom prst="rect">
            <a:avLst/>
          </a:prstGeom>
        </p:spPr>
      </p:pic>
      <p:pic>
        <p:nvPicPr>
          <p:cNvPr id="15" name="Picture 14">
            <a:extLst>
              <a:ext uri="{FF2B5EF4-FFF2-40B4-BE49-F238E27FC236}">
                <a16:creationId xmlns:a16="http://schemas.microsoft.com/office/drawing/2014/main" id="{87657EE9-F6AD-FCA1-893A-B0FAC5ECC2FB}"/>
              </a:ext>
            </a:extLst>
          </p:cNvPr>
          <p:cNvPicPr>
            <a:picLocks noChangeAspect="1"/>
          </p:cNvPicPr>
          <p:nvPr/>
        </p:nvPicPr>
        <p:blipFill>
          <a:blip r:embed="rId7"/>
          <a:stretch>
            <a:fillRect/>
          </a:stretch>
        </p:blipFill>
        <p:spPr>
          <a:xfrm>
            <a:off x="6143274" y="5071154"/>
            <a:ext cx="5425334" cy="1066593"/>
          </a:xfrm>
          <a:prstGeom prst="rect">
            <a:avLst/>
          </a:prstGeom>
        </p:spPr>
      </p:pic>
    </p:spTree>
    <p:extLst>
      <p:ext uri="{BB962C8B-B14F-4D97-AF65-F5344CB8AC3E}">
        <p14:creationId xmlns:p14="http://schemas.microsoft.com/office/powerpoint/2010/main" val="398970890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What impact has learning paraphrase types on identifying paraphrases?</a:t>
            </a:r>
          </a:p>
          <a:p>
            <a:r>
              <a:rPr lang="en-US" sz="1800" dirty="0"/>
              <a:t>Detection results for the </a:t>
            </a:r>
            <a:r>
              <a:rPr lang="en-US" sz="1800" dirty="0">
                <a:solidFill>
                  <a:schemeClr val="accent1"/>
                </a:solidFill>
              </a:rPr>
              <a:t>ETPC</a:t>
            </a:r>
            <a:r>
              <a:rPr lang="en-US" sz="1800" dirty="0"/>
              <a:t> (accuracy) and </a:t>
            </a:r>
            <a:r>
              <a:rPr lang="en-US" sz="1800" dirty="0">
                <a:solidFill>
                  <a:schemeClr val="accent1"/>
                </a:solidFill>
              </a:rPr>
              <a:t>QQP</a:t>
            </a:r>
            <a:r>
              <a:rPr lang="en-US" sz="1800" dirty="0"/>
              <a:t> (accuracy/F1) datasets. </a:t>
            </a:r>
          </a:p>
          <a:p>
            <a:r>
              <a:rPr lang="en-US" sz="1800" dirty="0"/>
              <a:t>Models trained on ETPC are applied in QQP (w/ Types). Best results in </a:t>
            </a:r>
            <a:r>
              <a:rPr lang="en-US" sz="1800" b="1" dirty="0"/>
              <a:t>bold</a:t>
            </a:r>
            <a:r>
              <a:rPr lang="en-US" sz="1800" dirty="0"/>
              <a:t>.</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100</a:t>
            </a:fld>
            <a:endParaRPr lang="en-US"/>
          </a:p>
        </p:txBody>
      </p:sp>
      <p:pic>
        <p:nvPicPr>
          <p:cNvPr id="7" name="Picture 6">
            <a:extLst>
              <a:ext uri="{FF2B5EF4-FFF2-40B4-BE49-F238E27FC236}">
                <a16:creationId xmlns:a16="http://schemas.microsoft.com/office/drawing/2014/main" id="{4DD22D49-D831-26C4-092D-ABD61DCE8429}"/>
              </a:ext>
            </a:extLst>
          </p:cNvPr>
          <p:cNvPicPr>
            <a:picLocks noChangeAspect="1"/>
          </p:cNvPicPr>
          <p:nvPr/>
        </p:nvPicPr>
        <p:blipFill>
          <a:blip r:embed="rId3"/>
          <a:stretch>
            <a:fillRect/>
          </a:stretch>
        </p:blipFill>
        <p:spPr>
          <a:xfrm>
            <a:off x="2240352" y="2913018"/>
            <a:ext cx="7711296" cy="3296432"/>
          </a:xfrm>
          <a:prstGeom prst="rect">
            <a:avLst/>
          </a:prstGeom>
        </p:spPr>
      </p:pic>
    </p:spTree>
    <p:extLst>
      <p:ext uri="{BB962C8B-B14F-4D97-AF65-F5344CB8AC3E}">
        <p14:creationId xmlns:p14="http://schemas.microsoft.com/office/powerpoint/2010/main" val="99200709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b="1" dirty="0"/>
              <a:t>Findings</a:t>
            </a:r>
          </a:p>
          <a:p>
            <a:pPr lvl="1"/>
            <a:r>
              <a:rPr lang="en-US" sz="1800" dirty="0"/>
              <a:t>Paraphrase types pose a </a:t>
            </a:r>
            <a:r>
              <a:rPr lang="en-US" sz="1800" dirty="0">
                <a:solidFill>
                  <a:schemeClr val="accent1"/>
                </a:solidFill>
              </a:rPr>
              <a:t>more challenging </a:t>
            </a:r>
            <a:r>
              <a:rPr lang="en-US" sz="1800" dirty="0"/>
              <a:t>scenario</a:t>
            </a:r>
          </a:p>
          <a:p>
            <a:pPr lvl="1"/>
            <a:r>
              <a:rPr lang="en-US" sz="1800" dirty="0"/>
              <a:t>Paraphrase types can be </a:t>
            </a:r>
            <a:r>
              <a:rPr lang="en-US" sz="1800" dirty="0">
                <a:solidFill>
                  <a:schemeClr val="accent1"/>
                </a:solidFill>
              </a:rPr>
              <a:t>learned</a:t>
            </a:r>
            <a:r>
              <a:rPr lang="en-US" sz="1800" dirty="0"/>
              <a:t> and </a:t>
            </a:r>
            <a:r>
              <a:rPr lang="en-US" sz="1800" dirty="0">
                <a:solidFill>
                  <a:schemeClr val="accent1"/>
                </a:solidFill>
              </a:rPr>
              <a:t>generalized</a:t>
            </a:r>
          </a:p>
          <a:p>
            <a:pPr lvl="1"/>
            <a:r>
              <a:rPr lang="en-US" sz="1800" dirty="0">
                <a:solidFill>
                  <a:schemeClr val="accent1"/>
                </a:solidFill>
              </a:rPr>
              <a:t>Proposed tasks</a:t>
            </a:r>
            <a:r>
              <a:rPr lang="en-US" sz="1800" dirty="0"/>
              <a:t> are </a:t>
            </a:r>
            <a:r>
              <a:rPr lang="en-US" sz="1800" dirty="0">
                <a:solidFill>
                  <a:schemeClr val="accent1"/>
                </a:solidFill>
              </a:rPr>
              <a:t>compatible</a:t>
            </a:r>
            <a:r>
              <a:rPr lang="en-US" sz="1800" dirty="0"/>
              <a:t> with traditional ones</a:t>
            </a:r>
          </a:p>
          <a:p>
            <a:pPr lvl="1"/>
            <a:r>
              <a:rPr lang="en-US" sz="1800" dirty="0">
                <a:solidFill>
                  <a:schemeClr val="accent1"/>
                </a:solidFill>
              </a:rPr>
              <a:t>Prompting</a:t>
            </a:r>
            <a:r>
              <a:rPr lang="en-US" sz="1800" dirty="0"/>
              <a:t> can be used to </a:t>
            </a:r>
            <a:r>
              <a:rPr lang="en-US" sz="1800" dirty="0">
                <a:solidFill>
                  <a:schemeClr val="accent1"/>
                </a:solidFill>
              </a:rPr>
              <a:t>improve</a:t>
            </a:r>
            <a:r>
              <a:rPr lang="en-US" sz="1800" dirty="0"/>
              <a:t> paraphrase type generation (fine-tuning is better)</a:t>
            </a:r>
          </a:p>
          <a:p>
            <a:pPr lvl="1"/>
            <a:r>
              <a:rPr lang="en-US" sz="1800" dirty="0"/>
              <a:t>Learning </a:t>
            </a:r>
            <a:r>
              <a:rPr lang="en-US" sz="1800" dirty="0">
                <a:solidFill>
                  <a:schemeClr val="accent1"/>
                </a:solidFill>
              </a:rPr>
              <a:t>paraphrase types </a:t>
            </a:r>
            <a:r>
              <a:rPr lang="en-US" sz="1800" dirty="0"/>
              <a:t>is </a:t>
            </a:r>
            <a:r>
              <a:rPr lang="en-US" sz="1800" dirty="0">
                <a:solidFill>
                  <a:schemeClr val="accent1"/>
                </a:solidFill>
              </a:rPr>
              <a:t>beneficial</a:t>
            </a:r>
            <a:r>
              <a:rPr lang="en-US" sz="1800" dirty="0"/>
              <a:t> in the generation and detection tasks</a:t>
            </a:r>
          </a:p>
          <a:p>
            <a:pPr lvl="2"/>
            <a:r>
              <a:rPr lang="en-US" sz="1800" dirty="0">
                <a:solidFill>
                  <a:srgbClr val="595959"/>
                </a:solidFill>
                <a:latin typeface="Kalinga" panose="020B0502040204020203" pitchFamily="34" charset="0"/>
                <a:cs typeface="Kalinga" panose="020B0502040204020203" pitchFamily="34" charset="0"/>
              </a:rPr>
              <a:t>With and without paraphrase types</a:t>
            </a:r>
          </a:p>
          <a:p>
            <a:pPr lvl="2"/>
            <a:endParaRPr lang="en-US" sz="1800" dirty="0"/>
          </a:p>
          <a:p>
            <a:r>
              <a:rPr lang="en-US" sz="1800" b="1" dirty="0"/>
              <a:t>Issues</a:t>
            </a:r>
          </a:p>
          <a:p>
            <a:pPr lvl="1"/>
            <a:r>
              <a:rPr lang="en-US" sz="1800" dirty="0"/>
              <a:t>Paraphrase types extracted/analyzed </a:t>
            </a:r>
            <a:r>
              <a:rPr lang="en-US" sz="1800" dirty="0">
                <a:solidFill>
                  <a:srgbClr val="C00000"/>
                </a:solidFill>
              </a:rPr>
              <a:t>only</a:t>
            </a:r>
            <a:r>
              <a:rPr lang="en-US" sz="1800" dirty="0"/>
              <a:t> on the </a:t>
            </a:r>
            <a:r>
              <a:rPr lang="en-US" sz="1800" dirty="0">
                <a:solidFill>
                  <a:srgbClr val="C00000"/>
                </a:solidFill>
              </a:rPr>
              <a:t>ETPC dataset</a:t>
            </a:r>
          </a:p>
          <a:p>
            <a:pPr lvl="1"/>
            <a:r>
              <a:rPr lang="en-US" sz="1800" dirty="0"/>
              <a:t>Transfer learning </a:t>
            </a:r>
            <a:r>
              <a:rPr lang="en-US" sz="1800" dirty="0">
                <a:solidFill>
                  <a:srgbClr val="C00000"/>
                </a:solidFill>
              </a:rPr>
              <a:t>only tested between ETPC </a:t>
            </a:r>
            <a:r>
              <a:rPr lang="en-US" sz="1800" dirty="0"/>
              <a:t>and </a:t>
            </a:r>
            <a:r>
              <a:rPr lang="en-US" sz="1800" dirty="0">
                <a:solidFill>
                  <a:srgbClr val="C00000"/>
                </a:solidFill>
              </a:rPr>
              <a:t>QQP</a:t>
            </a:r>
          </a:p>
          <a:p>
            <a:pPr lvl="1"/>
            <a:r>
              <a:rPr lang="en-US" sz="1800" dirty="0"/>
              <a:t>We still </a:t>
            </a:r>
            <a:r>
              <a:rPr lang="en-US" sz="1800" dirty="0">
                <a:solidFill>
                  <a:srgbClr val="C00000"/>
                </a:solidFill>
              </a:rPr>
              <a:t>rely</a:t>
            </a:r>
            <a:r>
              <a:rPr lang="en-US" sz="1800" dirty="0"/>
              <a:t> on </a:t>
            </a:r>
            <a:r>
              <a:rPr lang="en-US" sz="1800" dirty="0">
                <a:solidFill>
                  <a:srgbClr val="C00000"/>
                </a:solidFill>
              </a:rPr>
              <a:t>standard metrics </a:t>
            </a:r>
            <a:r>
              <a:rPr lang="en-US" sz="1800" dirty="0"/>
              <a:t>such as BLEU and ROUGE – and they are problematic</a:t>
            </a:r>
          </a:p>
          <a:p>
            <a:pPr lvl="1"/>
            <a:r>
              <a:rPr lang="en-US" sz="1800" dirty="0">
                <a:solidFill>
                  <a:srgbClr val="C00000"/>
                </a:solidFill>
              </a:rPr>
              <a:t>Human study </a:t>
            </a:r>
            <a:r>
              <a:rPr lang="en-US" sz="1800" dirty="0"/>
              <a:t>is still </a:t>
            </a:r>
            <a:r>
              <a:rPr lang="en-US" sz="1800" dirty="0">
                <a:solidFill>
                  <a:srgbClr val="C00000"/>
                </a:solidFill>
              </a:rPr>
              <a:t>necessary</a:t>
            </a:r>
            <a:r>
              <a:rPr lang="en-US" sz="1800" dirty="0"/>
              <a:t> to evaluate the effects of paraphrase types</a:t>
            </a:r>
          </a:p>
          <a:p>
            <a:pPr marL="380991" lvl="1" indent="0">
              <a:buNone/>
            </a:pPr>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101</a:t>
            </a:fld>
            <a:endParaRPr lang="en-US"/>
          </a:p>
        </p:txBody>
      </p:sp>
    </p:spTree>
    <p:extLst>
      <p:ext uri="{BB962C8B-B14F-4D97-AF65-F5344CB8AC3E}">
        <p14:creationId xmlns:p14="http://schemas.microsoft.com/office/powerpoint/2010/main" val="416690497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err="1"/>
              <a:t>Scientometrics</a:t>
            </a:r>
            <a:r>
              <a:rPr lang="en-US"/>
              <a:t> and others</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7" name="Graphic 6">
            <a:extLst>
              <a:ext uri="{FF2B5EF4-FFF2-40B4-BE49-F238E27FC236}">
                <a16:creationId xmlns:a16="http://schemas.microsoft.com/office/drawing/2014/main" id="{C90DD4EB-11B0-F1EB-E977-804B0180711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7972" y="1407526"/>
            <a:ext cx="4090132" cy="3935679"/>
          </a:xfrm>
          <a:prstGeom prst="rect">
            <a:avLst/>
          </a:prstGeom>
        </p:spPr>
      </p:pic>
    </p:spTree>
    <p:extLst>
      <p:ext uri="{BB962C8B-B14F-4D97-AF65-F5344CB8AC3E}">
        <p14:creationId xmlns:p14="http://schemas.microsoft.com/office/powerpoint/2010/main" val="9086638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dirty="0" err="1"/>
              <a:t>Scientometrics</a:t>
            </a:r>
            <a:r>
              <a:rPr lang="en-US" dirty="0"/>
              <a:t>, Responsible AI, and others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6571492" cy="4928260"/>
          </a:xfrm>
        </p:spPr>
        <p:txBody>
          <a:bodyPr>
            <a:normAutofit/>
          </a:bodyPr>
          <a:lstStyle/>
          <a:p>
            <a:r>
              <a:rPr lang="en-US" sz="1600" dirty="0">
                <a:solidFill>
                  <a:schemeClr val="bg2">
                    <a:lumMod val="90000"/>
                  </a:schemeClr>
                </a:solidFill>
              </a:rPr>
              <a:t>Math-word embedding in math search and semantic extraction, Scientometrics’20</a:t>
            </a:r>
          </a:p>
          <a:p>
            <a:endParaRPr lang="en-US" sz="1600" dirty="0">
              <a:solidFill>
                <a:schemeClr val="bg2">
                  <a:lumMod val="90000"/>
                </a:schemeClr>
              </a:solidFill>
            </a:endParaRPr>
          </a:p>
          <a:p>
            <a:r>
              <a:rPr lang="en-US" sz="1600" dirty="0">
                <a:solidFill>
                  <a:schemeClr val="bg2">
                    <a:lumMod val="90000"/>
                  </a:schemeClr>
                </a:solidFill>
              </a:rPr>
              <a:t>CS-Insights: A System for Analyzing Computer Science Research, arXiv’22</a:t>
            </a:r>
          </a:p>
          <a:p>
            <a:r>
              <a:rPr lang="en-US" sz="1600" dirty="0">
                <a:solidFill>
                  <a:schemeClr val="bg2">
                    <a:lumMod val="90000"/>
                  </a:schemeClr>
                </a:solidFill>
              </a:rPr>
              <a:t>D3: A Massive Dataset of Scholarly Metadata for Analyzing the State of Computer Science Research. LREC’22</a:t>
            </a:r>
          </a:p>
          <a:p>
            <a:endParaRPr lang="en-US" sz="1600" dirty="0">
              <a:solidFill>
                <a:schemeClr val="bg2">
                  <a:lumMod val="90000"/>
                </a:schemeClr>
              </a:solidFill>
            </a:endParaRPr>
          </a:p>
          <a:p>
            <a:r>
              <a:rPr lang="en-US" sz="1600" dirty="0">
                <a:solidFill>
                  <a:schemeClr val="tx1"/>
                </a:solidFill>
              </a:rPr>
              <a:t>The Elephant in the Room: Analyzing the Presence of Big Tech in Natural Language Processing Research, ACL’23</a:t>
            </a:r>
          </a:p>
          <a:p>
            <a:r>
              <a:rPr lang="en-US" sz="1600" dirty="0">
                <a:solidFill>
                  <a:schemeClr val="bg2">
                    <a:lumMod val="90000"/>
                  </a:schemeClr>
                </a:solidFill>
              </a:rPr>
              <a:t>We are Who We Cite: Examining the Bridges of Influence Between NLP and Other Academic Fields* EMNLP’23</a:t>
            </a:r>
          </a:p>
          <a:p>
            <a:r>
              <a:rPr lang="en-US" sz="1600" dirty="0">
                <a:solidFill>
                  <a:schemeClr val="bg2">
                    <a:lumMod val="90000"/>
                  </a:schemeClr>
                </a:solidFill>
              </a:rPr>
              <a:t>AI Usage Cards: Responsibly Reporting AI-generated Content*, arXiv.EMNLP’23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103</a:t>
            </a:fld>
            <a:endParaRPr lang="en-US"/>
          </a:p>
        </p:txBody>
      </p:sp>
      <p:sp>
        <p:nvSpPr>
          <p:cNvPr id="4" name="Speech Bubble: Rectangle with Corners Rounded 3">
            <a:extLst>
              <a:ext uri="{FF2B5EF4-FFF2-40B4-BE49-F238E27FC236}">
                <a16:creationId xmlns:a16="http://schemas.microsoft.com/office/drawing/2014/main" id="{17F2EEF4-D3E7-6A4F-8621-3C9596D45025}"/>
              </a:ext>
            </a:extLst>
          </p:cNvPr>
          <p:cNvSpPr/>
          <p:nvPr/>
        </p:nvSpPr>
        <p:spPr>
          <a:xfrm>
            <a:off x="7634278" y="1124560"/>
            <a:ext cx="1874520" cy="574516"/>
          </a:xfrm>
          <a:prstGeom prst="wedgeRoundRectCallout">
            <a:avLst>
              <a:gd name="adj1" fmla="val -53615"/>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Mathematics and Word Embeddings</a:t>
            </a:r>
            <a:endParaRPr lang="en-DE" sz="1600"/>
          </a:p>
        </p:txBody>
      </p:sp>
      <p:sp>
        <p:nvSpPr>
          <p:cNvPr id="6" name="Speech Bubble: Rectangle with Corners Rounded 5">
            <a:extLst>
              <a:ext uri="{FF2B5EF4-FFF2-40B4-BE49-F238E27FC236}">
                <a16:creationId xmlns:a16="http://schemas.microsoft.com/office/drawing/2014/main" id="{4E35AE18-FF64-2AF6-4929-C9D43C64FB3C}"/>
              </a:ext>
            </a:extLst>
          </p:cNvPr>
          <p:cNvSpPr/>
          <p:nvPr/>
        </p:nvSpPr>
        <p:spPr>
          <a:xfrm>
            <a:off x="7634278" y="2321320"/>
            <a:ext cx="1874520" cy="960913"/>
          </a:xfrm>
          <a:prstGeom prst="wedgeRoundRectCallout">
            <a:avLst>
              <a:gd name="adj1" fmla="val -55029"/>
              <a:gd name="adj2" fmla="val 1822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err="1"/>
              <a:t>Scientometrics</a:t>
            </a:r>
            <a:r>
              <a:rPr lang="en-US" sz="1600"/>
              <a:t> – Datasets and System</a:t>
            </a:r>
            <a:endParaRPr lang="en-DE" sz="1600"/>
          </a:p>
        </p:txBody>
      </p:sp>
      <p:sp>
        <p:nvSpPr>
          <p:cNvPr id="8" name="Speech Bubble: Rectangle with Corners Rounded 7">
            <a:extLst>
              <a:ext uri="{FF2B5EF4-FFF2-40B4-BE49-F238E27FC236}">
                <a16:creationId xmlns:a16="http://schemas.microsoft.com/office/drawing/2014/main" id="{952CEC97-647F-1E6F-F7C1-5BC62A5EF9B0}"/>
              </a:ext>
            </a:extLst>
          </p:cNvPr>
          <p:cNvSpPr/>
          <p:nvPr/>
        </p:nvSpPr>
        <p:spPr>
          <a:xfrm>
            <a:off x="7634278" y="4098121"/>
            <a:ext cx="1874520" cy="1282262"/>
          </a:xfrm>
          <a:prstGeom prst="wedgeRoundRectCallout">
            <a:avLst>
              <a:gd name="adj1" fmla="val -54412"/>
              <a:gd name="adj2" fmla="val -2144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Responsible AI</a:t>
            </a:r>
            <a:endParaRPr lang="en-DE" sz="1600"/>
          </a:p>
        </p:txBody>
      </p:sp>
    </p:spTree>
    <p:extLst>
      <p:ext uri="{BB962C8B-B14F-4D97-AF65-F5344CB8AC3E}">
        <p14:creationId xmlns:p14="http://schemas.microsoft.com/office/powerpoint/2010/main" val="3308360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a:xfrm>
            <a:off x="6603704" y="2693329"/>
            <a:ext cx="5150224" cy="794747"/>
          </a:xfrm>
        </p:spPr>
        <p:txBody>
          <a:bodyPr/>
          <a:lstStyle/>
          <a:p>
            <a:r>
              <a:rPr lang="en-US"/>
              <a:t>AI Usage Cards</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3" name="Graphic 2">
            <a:extLst>
              <a:ext uri="{FF2B5EF4-FFF2-40B4-BE49-F238E27FC236}">
                <a16:creationId xmlns:a16="http://schemas.microsoft.com/office/drawing/2014/main" id="{8289F9B8-BB13-43DB-86C5-515BFDA41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8072" y="2055761"/>
            <a:ext cx="5024609" cy="2746478"/>
          </a:xfrm>
          <a:prstGeom prst="rect">
            <a:avLst/>
          </a:prstGeom>
        </p:spPr>
      </p:pic>
    </p:spTree>
    <p:extLst>
      <p:ext uri="{BB962C8B-B14F-4D97-AF65-F5344CB8AC3E}">
        <p14:creationId xmlns:p14="http://schemas.microsoft.com/office/powerpoint/2010/main" val="377446193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6F89-578D-1E37-15F1-8B59D055BE0A}"/>
              </a:ext>
            </a:extLst>
          </p:cNvPr>
          <p:cNvSpPr>
            <a:spLocks noGrp="1"/>
          </p:cNvSpPr>
          <p:nvPr>
            <p:ph type="title"/>
          </p:nvPr>
        </p:nvSpPr>
        <p:spPr/>
        <p:txBody>
          <a:bodyPr/>
          <a:lstStyle/>
          <a:p>
            <a:r>
              <a:rPr lang="en-US"/>
              <a:t>Responsible AI</a:t>
            </a:r>
            <a:endParaRPr lang="en-DE"/>
          </a:p>
        </p:txBody>
      </p:sp>
      <p:sp>
        <p:nvSpPr>
          <p:cNvPr id="3" name="Text Placeholder 2">
            <a:extLst>
              <a:ext uri="{FF2B5EF4-FFF2-40B4-BE49-F238E27FC236}">
                <a16:creationId xmlns:a16="http://schemas.microsoft.com/office/drawing/2014/main" id="{F2EE050B-D30F-14D9-76E6-D25B7491ECD6}"/>
              </a:ext>
            </a:extLst>
          </p:cNvPr>
          <p:cNvSpPr>
            <a:spLocks noGrp="1"/>
          </p:cNvSpPr>
          <p:nvPr>
            <p:ph type="body" sz="quarter" idx="10"/>
          </p:nvPr>
        </p:nvSpPr>
        <p:spPr/>
        <p:txBody>
          <a:bodyPr vert="horz" lIns="91440" tIns="45720" rIns="91440" bIns="45720" rtlCol="0" anchor="t">
            <a:normAutofit/>
          </a:bodyPr>
          <a:lstStyle/>
          <a:p>
            <a:pPr marL="380365" indent="-380365"/>
            <a:r>
              <a:rPr lang="en-US" sz="1800" dirty="0">
                <a:latin typeface="Kalinga"/>
                <a:cs typeface="Kalinga"/>
              </a:rPr>
              <a:t>The indiscriminate use of AI can be potentially harmful</a:t>
            </a:r>
            <a:endParaRPr lang="de-DE" dirty="0">
              <a:latin typeface="Kalinga"/>
              <a:cs typeface="Kalinga"/>
            </a:endParaRPr>
          </a:p>
          <a:p>
            <a:pPr marL="761365" lvl="1" indent="-380365"/>
            <a:r>
              <a:rPr lang="en-US" sz="1600" dirty="0">
                <a:latin typeface="Kalinga"/>
                <a:cs typeface="Kalinga"/>
              </a:rPr>
              <a:t>However, there is hope</a:t>
            </a:r>
          </a:p>
          <a:p>
            <a:pPr marL="380365" indent="-380365"/>
            <a:endParaRPr lang="en-US" sz="1800" dirty="0"/>
          </a:p>
          <a:p>
            <a:pPr marL="380365" indent="-380365"/>
            <a:r>
              <a:rPr lang="en-US" sz="1800" dirty="0">
                <a:latin typeface="Kalinga"/>
                <a:cs typeface="Kalinga"/>
              </a:rPr>
              <a:t>Researchers and communities are concerned with the current state and future of AI in our daily lives</a:t>
            </a:r>
          </a:p>
          <a:p>
            <a:pPr marL="380365" indent="-380365"/>
            <a:r>
              <a:rPr lang="en-US" sz="1800" dirty="0">
                <a:latin typeface="Kalinga"/>
                <a:cs typeface="Kalinga"/>
              </a:rPr>
              <a:t>This is an ongoing debate, so we will go over some interesting initiatives</a:t>
            </a:r>
          </a:p>
          <a:p>
            <a:pPr marL="761365" lvl="1" indent="-380365"/>
            <a:r>
              <a:rPr lang="en-US" sz="1800" dirty="0">
                <a:latin typeface="Kalinga"/>
                <a:cs typeface="Kalinga"/>
                <a:hlinkClick r:id="rId2"/>
              </a:rPr>
              <a:t>Datasheets for Datasets</a:t>
            </a:r>
            <a:r>
              <a:rPr lang="en-US" sz="1800" dirty="0">
                <a:latin typeface="Kalinga"/>
                <a:cs typeface="Kalinga"/>
              </a:rPr>
              <a:t> - </a:t>
            </a:r>
            <a:r>
              <a:rPr lang="en-US" sz="1800" dirty="0">
                <a:latin typeface="Kalinga"/>
                <a:cs typeface="Kalinga"/>
                <a:hlinkClick r:id="rId3"/>
              </a:rPr>
              <a:t>Template</a:t>
            </a:r>
            <a:endParaRPr lang="en-US" sz="1800" dirty="0">
              <a:latin typeface="Kalinga"/>
              <a:cs typeface="Kalinga"/>
            </a:endParaRPr>
          </a:p>
          <a:p>
            <a:pPr marL="761365" lvl="1" indent="-380365"/>
            <a:r>
              <a:rPr lang="en-US" sz="1800" dirty="0">
                <a:latin typeface="Kalinga"/>
                <a:cs typeface="Kalinga"/>
                <a:hlinkClick r:id="rId4"/>
              </a:rPr>
              <a:t>Model Cards for Model Reporting </a:t>
            </a:r>
            <a:r>
              <a:rPr lang="en-US" sz="1800" dirty="0">
                <a:latin typeface="Kalinga"/>
                <a:cs typeface="Kalinga"/>
              </a:rPr>
              <a:t>– </a:t>
            </a:r>
            <a:r>
              <a:rPr lang="en-US" sz="1800" dirty="0">
                <a:latin typeface="Kalinga"/>
                <a:cs typeface="Kalinga"/>
                <a:hlinkClick r:id="rId5"/>
              </a:rPr>
              <a:t>Template</a:t>
            </a:r>
            <a:endParaRPr lang="en-US" sz="1800" dirty="0">
              <a:latin typeface="Kalinga"/>
              <a:cs typeface="Kalinga"/>
            </a:endParaRPr>
          </a:p>
          <a:p>
            <a:pPr marL="761365" lvl="1" indent="-380365"/>
            <a:r>
              <a:rPr lang="en-US" sz="1800" dirty="0">
                <a:solidFill>
                  <a:srgbClr val="666666"/>
                </a:solidFill>
                <a:latin typeface="Kalinga"/>
                <a:cs typeface="Kalinga"/>
                <a:hlinkClick r:id="rId6"/>
              </a:rPr>
              <a:t>Ethics sheets for AI Tasks</a:t>
            </a:r>
            <a:endParaRPr lang="en-US" sz="1800" dirty="0">
              <a:solidFill>
                <a:srgbClr val="666666"/>
              </a:solidFill>
              <a:latin typeface="Kalinga"/>
              <a:cs typeface="Kalinga"/>
            </a:endParaRPr>
          </a:p>
          <a:p>
            <a:pPr marL="380365" indent="-380365"/>
            <a:r>
              <a:rPr lang="en-US" sz="1800" dirty="0">
                <a:latin typeface="Kalinga"/>
                <a:cs typeface="Kalinga"/>
              </a:rPr>
              <a:t>If we can report the Datasets using Datasheets, the Models on Model Cards, and the Tasks Ethics sheets, what is missing?</a:t>
            </a:r>
          </a:p>
          <a:p>
            <a:pPr marL="380365" indent="-380365"/>
            <a:endParaRPr lang="en-DE" dirty="0"/>
          </a:p>
        </p:txBody>
      </p:sp>
    </p:spTree>
    <p:extLst>
      <p:ext uri="{BB962C8B-B14F-4D97-AF65-F5344CB8AC3E}">
        <p14:creationId xmlns:p14="http://schemas.microsoft.com/office/powerpoint/2010/main" val="4779234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6F89-578D-1E37-15F1-8B59D055BE0A}"/>
              </a:ext>
            </a:extLst>
          </p:cNvPr>
          <p:cNvSpPr>
            <a:spLocks noGrp="1"/>
          </p:cNvSpPr>
          <p:nvPr>
            <p:ph type="title"/>
          </p:nvPr>
        </p:nvSpPr>
        <p:spPr/>
        <p:txBody>
          <a:bodyPr/>
          <a:lstStyle/>
          <a:p>
            <a:r>
              <a:rPr lang="en-US"/>
              <a:t>Responsible AI</a:t>
            </a:r>
            <a:endParaRPr lang="en-DE"/>
          </a:p>
        </p:txBody>
      </p:sp>
      <p:sp>
        <p:nvSpPr>
          <p:cNvPr id="3" name="Text Placeholder 2">
            <a:extLst>
              <a:ext uri="{FF2B5EF4-FFF2-40B4-BE49-F238E27FC236}">
                <a16:creationId xmlns:a16="http://schemas.microsoft.com/office/drawing/2014/main" id="{F2EE050B-D30F-14D9-76E6-D25B7491ECD6}"/>
              </a:ext>
            </a:extLst>
          </p:cNvPr>
          <p:cNvSpPr>
            <a:spLocks noGrp="1"/>
          </p:cNvSpPr>
          <p:nvPr>
            <p:ph type="body" sz="quarter" idx="10"/>
          </p:nvPr>
        </p:nvSpPr>
        <p:spPr/>
        <p:txBody>
          <a:bodyPr>
            <a:normAutofit/>
          </a:bodyPr>
          <a:lstStyle/>
          <a:p>
            <a:r>
              <a:rPr lang="en-US" sz="1800" dirty="0"/>
              <a:t>The indiscriminate use of AI can be potentially harmful</a:t>
            </a:r>
          </a:p>
          <a:p>
            <a:pPr lvl="1"/>
            <a:r>
              <a:rPr lang="en-US" sz="1600" dirty="0"/>
              <a:t>However, there is hope</a:t>
            </a:r>
          </a:p>
          <a:p>
            <a:endParaRPr lang="en-US" sz="1800" dirty="0"/>
          </a:p>
          <a:p>
            <a:r>
              <a:rPr lang="en-US" sz="1800" dirty="0"/>
              <a:t>Researchers and communities are concerned with the current state and future of AI in our daily lives</a:t>
            </a:r>
          </a:p>
          <a:p>
            <a:r>
              <a:rPr lang="en-US" sz="1800" dirty="0"/>
              <a:t>This is an ongoing debate, so we will go over some interesting initiatives</a:t>
            </a:r>
          </a:p>
          <a:p>
            <a:pPr lvl="1"/>
            <a:r>
              <a:rPr lang="en-US" sz="1800" dirty="0">
                <a:hlinkClick r:id="rId2"/>
              </a:rPr>
              <a:t>Datasheets for Datasets</a:t>
            </a:r>
            <a:r>
              <a:rPr lang="en-US" sz="1800" dirty="0"/>
              <a:t> - </a:t>
            </a:r>
            <a:r>
              <a:rPr lang="en-US" sz="1800" dirty="0">
                <a:hlinkClick r:id="rId3"/>
              </a:rPr>
              <a:t>Template</a:t>
            </a:r>
            <a:endParaRPr lang="en-US" sz="1800" dirty="0"/>
          </a:p>
          <a:p>
            <a:pPr lvl="1"/>
            <a:r>
              <a:rPr lang="en-US" sz="1800" dirty="0">
                <a:hlinkClick r:id="rId4"/>
              </a:rPr>
              <a:t>Model Cards for Model Reporting </a:t>
            </a:r>
            <a:r>
              <a:rPr lang="en-US" sz="1800" dirty="0"/>
              <a:t>– </a:t>
            </a:r>
            <a:r>
              <a:rPr lang="en-US" sz="1800" dirty="0">
                <a:hlinkClick r:id="rId5"/>
              </a:rPr>
              <a:t>Template</a:t>
            </a:r>
            <a:endParaRPr lang="en-US" sz="1800" dirty="0"/>
          </a:p>
          <a:p>
            <a:pPr lvl="1"/>
            <a:r>
              <a:rPr lang="en-US" sz="1800" dirty="0">
                <a:solidFill>
                  <a:srgbClr val="666666"/>
                </a:solidFill>
                <a:hlinkClick r:id="rId6"/>
              </a:rPr>
              <a:t>Ethics sheets for AI Tasks</a:t>
            </a:r>
            <a:endParaRPr lang="en-US" sz="1800" dirty="0">
              <a:solidFill>
                <a:srgbClr val="666666"/>
              </a:solidFill>
            </a:endParaRPr>
          </a:p>
          <a:p>
            <a:r>
              <a:rPr lang="en-US" sz="1800" dirty="0"/>
              <a:t>If we can report the Datasets using Datasheets, the Models on Model Cards, and the Tasks Ethics sheets, what is missing?</a:t>
            </a:r>
          </a:p>
          <a:p>
            <a:r>
              <a:rPr lang="en-US" sz="1800" dirty="0"/>
              <a:t>What about the generated and altered content?</a:t>
            </a:r>
            <a:endParaRPr lang="en-DE" sz="1800" dirty="0"/>
          </a:p>
        </p:txBody>
      </p:sp>
    </p:spTree>
    <p:extLst>
      <p:ext uri="{BB962C8B-B14F-4D97-AF65-F5344CB8AC3E}">
        <p14:creationId xmlns:p14="http://schemas.microsoft.com/office/powerpoint/2010/main" val="38859680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6F89-578D-1E37-15F1-8B59D055BE0A}"/>
              </a:ext>
            </a:extLst>
          </p:cNvPr>
          <p:cNvSpPr>
            <a:spLocks noGrp="1"/>
          </p:cNvSpPr>
          <p:nvPr>
            <p:ph type="title"/>
          </p:nvPr>
        </p:nvSpPr>
        <p:spPr/>
        <p:txBody>
          <a:bodyPr/>
          <a:lstStyle/>
          <a:p>
            <a:r>
              <a:rPr lang="en-US"/>
              <a:t>Responsible AI</a:t>
            </a:r>
            <a:endParaRPr lang="en-DE"/>
          </a:p>
        </p:txBody>
      </p:sp>
      <p:sp>
        <p:nvSpPr>
          <p:cNvPr id="3" name="Text Placeholder 2">
            <a:extLst>
              <a:ext uri="{FF2B5EF4-FFF2-40B4-BE49-F238E27FC236}">
                <a16:creationId xmlns:a16="http://schemas.microsoft.com/office/drawing/2014/main" id="{F2EE050B-D30F-14D9-76E6-D25B7491ECD6}"/>
              </a:ext>
            </a:extLst>
          </p:cNvPr>
          <p:cNvSpPr>
            <a:spLocks noGrp="1"/>
          </p:cNvSpPr>
          <p:nvPr>
            <p:ph type="body" sz="quarter" idx="10"/>
          </p:nvPr>
        </p:nvSpPr>
        <p:spPr/>
        <p:txBody>
          <a:bodyPr/>
          <a:lstStyle/>
          <a:p>
            <a:r>
              <a:rPr lang="en-US" sz="1800" dirty="0"/>
              <a:t>The indiscriminate use of AI can be potentially harmful</a:t>
            </a:r>
          </a:p>
          <a:p>
            <a:pPr lvl="1"/>
            <a:r>
              <a:rPr lang="en-US" sz="1600" dirty="0"/>
              <a:t>However, there is hope</a:t>
            </a:r>
          </a:p>
          <a:p>
            <a:endParaRPr lang="en-US" sz="1800" dirty="0"/>
          </a:p>
          <a:p>
            <a:r>
              <a:rPr lang="en-US" sz="1800" dirty="0"/>
              <a:t>Researchers and communities are concerned with the current state and future of AI in our daily lives</a:t>
            </a:r>
          </a:p>
          <a:p>
            <a:r>
              <a:rPr lang="en-US" sz="1800" dirty="0"/>
              <a:t>This is an ongoing debate, so we will go over some interesting initiatives</a:t>
            </a:r>
          </a:p>
          <a:p>
            <a:pPr lvl="1"/>
            <a:r>
              <a:rPr lang="en-US" sz="1800" dirty="0">
                <a:hlinkClick r:id="rId2"/>
              </a:rPr>
              <a:t>Datasheets for Datasets</a:t>
            </a:r>
            <a:r>
              <a:rPr lang="en-US" sz="1800" dirty="0"/>
              <a:t> - </a:t>
            </a:r>
            <a:r>
              <a:rPr lang="en-US" sz="1800" dirty="0">
                <a:hlinkClick r:id="rId3"/>
              </a:rPr>
              <a:t>Template</a:t>
            </a:r>
            <a:endParaRPr lang="en-US" sz="1800" dirty="0"/>
          </a:p>
          <a:p>
            <a:pPr lvl="1"/>
            <a:r>
              <a:rPr lang="en-US" sz="1800" dirty="0">
                <a:hlinkClick r:id="rId4"/>
              </a:rPr>
              <a:t>Model Cards for Model Reporting </a:t>
            </a:r>
            <a:r>
              <a:rPr lang="en-US" sz="1800" dirty="0"/>
              <a:t>– </a:t>
            </a:r>
            <a:r>
              <a:rPr lang="en-US" sz="1800" dirty="0">
                <a:hlinkClick r:id="rId5"/>
              </a:rPr>
              <a:t>Template</a:t>
            </a:r>
            <a:endParaRPr lang="en-US" sz="1800" dirty="0"/>
          </a:p>
          <a:p>
            <a:pPr lvl="1"/>
            <a:r>
              <a:rPr lang="en-US" sz="1800" dirty="0">
                <a:solidFill>
                  <a:srgbClr val="666666"/>
                </a:solidFill>
                <a:hlinkClick r:id="rId6"/>
              </a:rPr>
              <a:t>Ethics sheets for AI Tasks</a:t>
            </a:r>
            <a:endParaRPr lang="en-US" sz="1800" dirty="0">
              <a:solidFill>
                <a:srgbClr val="666666"/>
              </a:solidFill>
            </a:endParaRPr>
          </a:p>
          <a:p>
            <a:r>
              <a:rPr lang="en-US" sz="1800" dirty="0"/>
              <a:t>If we can report the Datasets using Datasheets, the Models on Model Cards, and the Tasks Ethics sheets, what is missing?</a:t>
            </a:r>
          </a:p>
          <a:p>
            <a:r>
              <a:rPr lang="en-US" sz="1800" dirty="0"/>
              <a:t>What about the generated and altered content?</a:t>
            </a:r>
          </a:p>
          <a:p>
            <a:r>
              <a:rPr lang="en-US" sz="1800" i="0" u="none" strike="noStrike" baseline="0" dirty="0">
                <a:solidFill>
                  <a:srgbClr val="666666"/>
                </a:solidFill>
                <a:hlinkClick r:id="rId7"/>
              </a:rPr>
              <a:t>AI Usage Cards: Responsibly Reporting AI-generated Content</a:t>
            </a:r>
            <a:r>
              <a:rPr lang="en-US" sz="1800" i="0" u="none" strike="noStrike" baseline="0" dirty="0">
                <a:solidFill>
                  <a:srgbClr val="666666"/>
                </a:solidFill>
              </a:rPr>
              <a:t> (ours)</a:t>
            </a:r>
          </a:p>
          <a:p>
            <a:endParaRPr lang="en-DE" dirty="0"/>
          </a:p>
        </p:txBody>
      </p:sp>
    </p:spTree>
    <p:extLst>
      <p:ext uri="{BB962C8B-B14F-4D97-AF65-F5344CB8AC3E}">
        <p14:creationId xmlns:p14="http://schemas.microsoft.com/office/powerpoint/2010/main" val="292295910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2" y="1411818"/>
            <a:ext cx="11041225" cy="4928260"/>
          </a:xfrm>
        </p:spPr>
        <p:txBody>
          <a:bodyPr>
            <a:normAutofit lnSpcReduction="10000"/>
          </a:bodyPr>
          <a:lstStyle/>
          <a:p>
            <a:r>
              <a:rPr lang="en-US" sz="2000" dirty="0">
                <a:hlinkClick r:id="rId4"/>
              </a:rPr>
              <a:t>AI Usage Cards: Responsibly Reporting AI-generated Content </a:t>
            </a:r>
          </a:p>
          <a:p>
            <a:pPr lvl="1"/>
            <a:r>
              <a:rPr lang="en-US" sz="1733" dirty="0">
                <a:hlinkClick r:id="rId4"/>
              </a:rPr>
              <a:t>(</a:t>
            </a:r>
            <a:r>
              <a:rPr lang="en-US" sz="1733" dirty="0" err="1">
                <a:hlinkClick r:id="rId4"/>
              </a:rPr>
              <a:t>Wahle</a:t>
            </a:r>
            <a:r>
              <a:rPr lang="en-US" sz="1733" dirty="0">
                <a:hlinkClick r:id="rId4"/>
              </a:rPr>
              <a:t>, J. et al., 2023)</a:t>
            </a:r>
            <a:endParaRPr lang="en-US" sz="1733" dirty="0"/>
          </a:p>
          <a:p>
            <a:endParaRPr lang="en-US" sz="2000" dirty="0"/>
          </a:p>
          <a:p>
            <a:r>
              <a:rPr lang="en-US" sz="2000" dirty="0"/>
              <a:t>We propose a model for the </a:t>
            </a:r>
            <a:r>
              <a:rPr lang="en-US" sz="2000" dirty="0">
                <a:solidFill>
                  <a:schemeClr val="accent1"/>
                </a:solidFill>
              </a:rPr>
              <a:t>responsible use</a:t>
            </a:r>
            <a:r>
              <a:rPr lang="en-US" sz="2000" dirty="0"/>
              <a:t> of AI content generation in science based on three dimensions: transparency, integrity, and accountability    </a:t>
            </a:r>
          </a:p>
          <a:p>
            <a:endParaRPr lang="en-US" sz="2000" dirty="0"/>
          </a:p>
          <a:p>
            <a:r>
              <a:rPr lang="en-US" sz="2000" dirty="0"/>
              <a:t>A standardized tool to </a:t>
            </a:r>
            <a:r>
              <a:rPr lang="en-US" sz="2000" dirty="0">
                <a:solidFill>
                  <a:schemeClr val="accent1"/>
                </a:solidFill>
              </a:rPr>
              <a:t>report/disclose </a:t>
            </a:r>
            <a:r>
              <a:rPr lang="en-US" sz="2000" dirty="0"/>
              <a:t>the use of AI in scientific works. </a:t>
            </a:r>
          </a:p>
          <a:p>
            <a:endParaRPr lang="en-US" sz="2000" dirty="0"/>
          </a:p>
          <a:p>
            <a:r>
              <a:rPr lang="en-US" sz="2000" dirty="0"/>
              <a:t>It can be generated using an online questionnaire via a </a:t>
            </a:r>
            <a:r>
              <a:rPr lang="en-US" sz="2000" dirty="0">
                <a:solidFill>
                  <a:schemeClr val="accent1"/>
                </a:solidFill>
              </a:rPr>
              <a:t>free service </a:t>
            </a:r>
            <a:r>
              <a:rPr lang="en-US" sz="2000" dirty="0"/>
              <a:t>and exported in machine-readable formats that can be incorporated directly into any scientific work.</a:t>
            </a:r>
          </a:p>
          <a:p>
            <a:endParaRPr lang="en-US" sz="2000" dirty="0">
              <a:hlinkClick r:id="rId5"/>
            </a:endParaRPr>
          </a:p>
          <a:p>
            <a:r>
              <a:rPr lang="en-US" sz="2000" dirty="0">
                <a:hlinkClick r:id="rId5"/>
              </a:rPr>
              <a:t>https://ai-cards.org/</a:t>
            </a:r>
            <a:endParaRPr lang="en-US" sz="2000" dirty="0"/>
          </a:p>
          <a:p>
            <a:endParaRPr lang="en-US" sz="2133" dirty="0"/>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108</a:t>
            </a:fld>
            <a:endParaRPr lang="de-DE"/>
          </a:p>
        </p:txBody>
      </p:sp>
    </p:spTree>
    <p:extLst>
      <p:ext uri="{BB962C8B-B14F-4D97-AF65-F5344CB8AC3E}">
        <p14:creationId xmlns:p14="http://schemas.microsoft.com/office/powerpoint/2010/main" val="495240966"/>
      </p:ext>
    </p:extLst>
  </p:cSld>
  <p:clrMapOvr>
    <a:masterClrMapping/>
  </p:clrMapOvr>
  <p:extLst>
    <p:ext uri="{6950BFC3-D8DA-4A85-94F7-54DA5524770B}">
      <p188:commentRel xmlns:p188="http://schemas.microsoft.com/office/powerpoint/2018/8/main" r:id="rId3"/>
    </p:ext>
  </p:extLst>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2" y="1411818"/>
            <a:ext cx="7666229" cy="4928260"/>
          </a:xfrm>
        </p:spPr>
        <p:txBody>
          <a:bodyPr/>
          <a:lstStyle/>
          <a:p>
            <a:r>
              <a:rPr lang="en-US" sz="2000">
                <a:hlinkClick r:id="rId3"/>
              </a:rPr>
              <a:t>AI Usage Cards: Responsibly Reporting AI-generated Content  (</a:t>
            </a:r>
            <a:r>
              <a:rPr lang="en-US" sz="2000" err="1">
                <a:hlinkClick r:id="rId3"/>
              </a:rPr>
              <a:t>Wahle</a:t>
            </a:r>
            <a:r>
              <a:rPr lang="en-US" sz="2000">
                <a:hlinkClick r:id="rId3"/>
              </a:rPr>
              <a:t>, J. et al., 2023)</a:t>
            </a:r>
            <a:endParaRPr lang="en-US" sz="2000"/>
          </a:p>
          <a:p>
            <a:r>
              <a:rPr lang="en-US" sz="2000"/>
              <a:t>They propose a model for the responsible use of AI content generation in science based on three dimensions: transparency, integrity, and accountability    </a:t>
            </a:r>
          </a:p>
          <a:p>
            <a:r>
              <a:rPr lang="en-US" sz="2000"/>
              <a:t>A standardized tool to report using AI in scientific works. </a:t>
            </a:r>
          </a:p>
          <a:p>
            <a:r>
              <a:rPr lang="en-US" sz="2000"/>
              <a:t>It can be generated using an online questionnaire via a free service and exported in machine-readable formats that can be incorporated directly into any scientific work.</a:t>
            </a:r>
          </a:p>
          <a:p>
            <a:r>
              <a:rPr lang="en-US" sz="2000">
                <a:hlinkClick r:id="rId4"/>
              </a:rPr>
              <a:t>https://ai-cards.org/</a:t>
            </a:r>
            <a:endParaRPr lang="en-US" sz="2000"/>
          </a:p>
          <a:p>
            <a:endParaRPr lang="en-US" sz="2133"/>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109</a:t>
            </a:fld>
            <a:endParaRPr lang="de-DE"/>
          </a:p>
        </p:txBody>
      </p:sp>
      <p:pic>
        <p:nvPicPr>
          <p:cNvPr id="4098" name="Picture 2">
            <a:extLst>
              <a:ext uri="{FF2B5EF4-FFF2-40B4-BE49-F238E27FC236}">
                <a16:creationId xmlns:a16="http://schemas.microsoft.com/office/drawing/2014/main" id="{BBA52D8A-24FD-8C90-C5D9-7A5B438F9E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43895" y="4471547"/>
            <a:ext cx="1858543" cy="1239028"/>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20A053D-5299-18A2-6CD2-0A24E024C5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84495" y="3797710"/>
            <a:ext cx="1551039" cy="1551039"/>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Mohiuddin (Saif) Mohammad">
            <a:extLst>
              <a:ext uri="{FF2B5EF4-FFF2-40B4-BE49-F238E27FC236}">
                <a16:creationId xmlns:a16="http://schemas.microsoft.com/office/drawing/2014/main" id="{3402AB64-EEB9-D61B-4EC9-FB583E6AB9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43895" y="3026829"/>
            <a:ext cx="1978013" cy="1132708"/>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A097387B-7FF7-55AB-4184-55E6BB6D6E3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14363" y="1829244"/>
            <a:ext cx="1551040" cy="155104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DB42AD5-6F10-3F52-1EF3-352058BF4C0C}"/>
              </a:ext>
            </a:extLst>
          </p:cNvPr>
          <p:cNvPicPr>
            <a:picLocks noChangeAspect="1"/>
          </p:cNvPicPr>
          <p:nvPr/>
        </p:nvPicPr>
        <p:blipFill>
          <a:blip r:embed="rId9"/>
          <a:stretch>
            <a:fillRect/>
          </a:stretch>
        </p:blipFill>
        <p:spPr>
          <a:xfrm>
            <a:off x="10215449" y="1264903"/>
            <a:ext cx="1762353" cy="1551040"/>
          </a:xfrm>
          <a:prstGeom prst="rect">
            <a:avLst/>
          </a:prstGeom>
        </p:spPr>
      </p:pic>
    </p:spTree>
    <p:extLst>
      <p:ext uri="{BB962C8B-B14F-4D97-AF65-F5344CB8AC3E}">
        <p14:creationId xmlns:p14="http://schemas.microsoft.com/office/powerpoint/2010/main" val="42232788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6"/>
          <p:cNvSpPr>
            <a:spLocks noGrp="1"/>
          </p:cNvSpPr>
          <p:nvPr>
            <p:ph type="title"/>
          </p:nvPr>
        </p:nvSpPr>
        <p:spPr/>
        <p:txBody>
          <a:bodyPr>
            <a:normAutofit/>
          </a:bodyPr>
          <a:lstStyle/>
          <a:p>
            <a:r>
              <a:rPr lang="de-DE"/>
              <a:t>The University </a:t>
            </a:r>
            <a:r>
              <a:rPr lang="de-DE" err="1"/>
              <a:t>of</a:t>
            </a:r>
            <a:r>
              <a:rPr lang="de-DE"/>
              <a:t> Göttingen</a:t>
            </a:r>
          </a:p>
        </p:txBody>
      </p:sp>
      <p:sp>
        <p:nvSpPr>
          <p:cNvPr id="8" name="Textplatzhalter 7"/>
          <p:cNvSpPr>
            <a:spLocks noGrp="1"/>
          </p:cNvSpPr>
          <p:nvPr>
            <p:ph type="body" sz="quarter" idx="10"/>
          </p:nvPr>
        </p:nvSpPr>
        <p:spPr/>
        <p:txBody>
          <a:bodyPr/>
          <a:lstStyle/>
          <a:p>
            <a:endParaRPr lang="de-DE"/>
          </a:p>
        </p:txBody>
      </p:sp>
      <p:sp>
        <p:nvSpPr>
          <p:cNvPr id="9" name="Untertitel 8"/>
          <p:cNvSpPr>
            <a:spLocks noGrp="1"/>
          </p:cNvSpPr>
          <p:nvPr>
            <p:ph type="subTitle" idx="4294967295"/>
          </p:nvPr>
        </p:nvSpPr>
        <p:spPr>
          <a:xfrm>
            <a:off x="0" y="4071938"/>
            <a:ext cx="8534400" cy="276225"/>
          </a:xfrm>
        </p:spPr>
        <p:txBody>
          <a:bodyPr>
            <a:normAutofit fontScale="55000" lnSpcReduction="20000"/>
          </a:bodyPr>
          <a:lstStyle/>
          <a:p>
            <a:r>
              <a:rPr lang="de-DE"/>
              <a:t>An Introduction</a:t>
            </a:r>
          </a:p>
        </p:txBody>
      </p:sp>
      <p:pic>
        <p:nvPicPr>
          <p:cNvPr id="3" name="Grafik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959313"/>
            <a:ext cx="12192000" cy="8136128"/>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585383" cy="4928260"/>
          </a:xfrm>
        </p:spPr>
        <p:txBody>
          <a:bodyPr/>
          <a:lstStyle/>
          <a:p>
            <a:endParaRPr lang="en-US" sz="2133"/>
          </a:p>
        </p:txBody>
      </p:sp>
      <p:pic>
        <p:nvPicPr>
          <p:cNvPr id="7" name="Picture 6">
            <a:extLst>
              <a:ext uri="{FF2B5EF4-FFF2-40B4-BE49-F238E27FC236}">
                <a16:creationId xmlns:a16="http://schemas.microsoft.com/office/drawing/2014/main" id="{609C9C5E-8139-0555-3022-63BCBFEB9760}"/>
              </a:ext>
            </a:extLst>
          </p:cNvPr>
          <p:cNvPicPr>
            <a:picLocks noChangeAspect="1"/>
          </p:cNvPicPr>
          <p:nvPr/>
        </p:nvPicPr>
        <p:blipFill>
          <a:blip r:embed="rId3"/>
          <a:stretch>
            <a:fillRect/>
          </a:stretch>
        </p:blipFill>
        <p:spPr>
          <a:xfrm>
            <a:off x="2276313" y="1336863"/>
            <a:ext cx="7639375" cy="5268535"/>
          </a:xfrm>
          <a:prstGeom prst="rect">
            <a:avLst/>
          </a:prstGeom>
        </p:spPr>
      </p:pic>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110</a:t>
            </a:fld>
            <a:endParaRPr lang="de-DE"/>
          </a:p>
        </p:txBody>
      </p:sp>
    </p:spTree>
    <p:extLst>
      <p:ext uri="{BB962C8B-B14F-4D97-AF65-F5344CB8AC3E}">
        <p14:creationId xmlns:p14="http://schemas.microsoft.com/office/powerpoint/2010/main" val="9197985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C9C5E-8139-0555-3022-63BCBFEB9760}"/>
              </a:ext>
            </a:extLst>
          </p:cNvPr>
          <p:cNvPicPr>
            <a:picLocks noChangeAspect="1"/>
          </p:cNvPicPr>
          <p:nvPr/>
        </p:nvPicPr>
        <p:blipFill>
          <a:blip r:embed="rId3"/>
          <a:stretch>
            <a:fillRect/>
          </a:stretch>
        </p:blipFill>
        <p:spPr>
          <a:xfrm>
            <a:off x="8820692" y="1171189"/>
            <a:ext cx="3273825" cy="2257811"/>
          </a:xfrm>
          <a:prstGeom prst="rect">
            <a:avLst/>
          </a:prstGeom>
        </p:spPr>
      </p:pic>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7883612" cy="4928260"/>
          </a:xfrm>
        </p:spPr>
        <p:txBody>
          <a:bodyPr/>
          <a:lstStyle/>
          <a:p>
            <a:r>
              <a:rPr lang="en-US" sz="2000" b="1"/>
              <a:t>Transparency</a:t>
            </a:r>
          </a:p>
          <a:p>
            <a:r>
              <a:rPr lang="en-US" sz="2000"/>
              <a:t>Acknowledgment of the use of AI models in one's work</a:t>
            </a:r>
          </a:p>
          <a:p>
            <a:r>
              <a:rPr lang="en-US" sz="2000"/>
              <a:t>One should document every instance of using AI models</a:t>
            </a:r>
          </a:p>
          <a:p>
            <a:r>
              <a:rPr lang="en-US" sz="2000"/>
              <a:t>Disclose the information in a suitably summarized form</a:t>
            </a:r>
          </a:p>
          <a:p>
            <a:r>
              <a:rPr lang="en-US" sz="2000"/>
              <a:t>Similar practices are established for acknowledging a funding agency for supporting a project, individuals for giving feedback, an author affiliation, or a possible conflict of interest.</a:t>
            </a:r>
          </a:p>
          <a:p>
            <a:r>
              <a:rPr lang="en-US" sz="2000"/>
              <a:t>Establish traceability of the scientific process steps to which AI contributed  and help authors reflect on which parts of their work have originated from AI</a:t>
            </a:r>
          </a:p>
          <a:p>
            <a:endParaRPr lang="en-US" sz="2133"/>
          </a:p>
          <a:p>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111</a:t>
            </a:fld>
            <a:endParaRPr lang="de-DE"/>
          </a:p>
        </p:txBody>
      </p:sp>
    </p:spTree>
    <p:extLst>
      <p:ext uri="{BB962C8B-B14F-4D97-AF65-F5344CB8AC3E}">
        <p14:creationId xmlns:p14="http://schemas.microsoft.com/office/powerpoint/2010/main" val="42571906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C9C5E-8139-0555-3022-63BCBFEB9760}"/>
              </a:ext>
            </a:extLst>
          </p:cNvPr>
          <p:cNvPicPr>
            <a:picLocks noChangeAspect="1"/>
          </p:cNvPicPr>
          <p:nvPr/>
        </p:nvPicPr>
        <p:blipFill>
          <a:blip r:embed="rId3"/>
          <a:stretch>
            <a:fillRect/>
          </a:stretch>
        </p:blipFill>
        <p:spPr>
          <a:xfrm>
            <a:off x="8820692" y="1171189"/>
            <a:ext cx="3273825" cy="2257811"/>
          </a:xfrm>
          <a:prstGeom prst="rect">
            <a:avLst/>
          </a:prstGeom>
        </p:spPr>
      </p:pic>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0" y="1411818"/>
            <a:ext cx="8392273" cy="4928260"/>
          </a:xfrm>
        </p:spPr>
        <p:txBody>
          <a:bodyPr/>
          <a:lstStyle/>
          <a:p>
            <a:r>
              <a:rPr lang="en-US" sz="2133" b="1"/>
              <a:t>Integrity</a:t>
            </a:r>
          </a:p>
          <a:p>
            <a:r>
              <a:rPr lang="en-US" sz="2000"/>
              <a:t>Related to the correctness, truthfulness, fairness, safety, and appropriateness of the content generated by AI systems.</a:t>
            </a:r>
          </a:p>
          <a:p>
            <a:r>
              <a:rPr lang="en-US" sz="2000"/>
              <a:t>Verification of fairness principles has to be carried out through human assessment.</a:t>
            </a:r>
          </a:p>
          <a:p>
            <a:r>
              <a:rPr lang="en-US" sz="2000"/>
              <a:t>AI uses learnable parameters to model massive amounts of data from the internet</a:t>
            </a:r>
          </a:p>
          <a:p>
            <a:pPr lvl="1"/>
            <a:r>
              <a:rPr lang="en-US" sz="1800"/>
              <a:t>Users of this technology should reflect on such content and assert whether it propagates biases, factual incorrectness, other's ideas as own ideas, unethical statements, prejudice, personally identifiable information, or false claims towards individuals in their output.</a:t>
            </a:r>
          </a:p>
          <a:p>
            <a:r>
              <a:rPr lang="en-US" sz="2000"/>
              <a:t>This verification of fairness principles has to be carried out through human assessment*</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112</a:t>
            </a:fld>
            <a:endParaRPr lang="de-DE"/>
          </a:p>
        </p:txBody>
      </p:sp>
    </p:spTree>
    <p:extLst>
      <p:ext uri="{BB962C8B-B14F-4D97-AF65-F5344CB8AC3E}">
        <p14:creationId xmlns:p14="http://schemas.microsoft.com/office/powerpoint/2010/main" val="107721955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C9C5E-8139-0555-3022-63BCBFEB9760}"/>
              </a:ext>
            </a:extLst>
          </p:cNvPr>
          <p:cNvPicPr>
            <a:picLocks noChangeAspect="1"/>
          </p:cNvPicPr>
          <p:nvPr/>
        </p:nvPicPr>
        <p:blipFill>
          <a:blip r:embed="rId3"/>
          <a:stretch>
            <a:fillRect/>
          </a:stretch>
        </p:blipFill>
        <p:spPr>
          <a:xfrm>
            <a:off x="8820692" y="1171189"/>
            <a:ext cx="3273825" cy="2257811"/>
          </a:xfrm>
          <a:prstGeom prst="rect">
            <a:avLst/>
          </a:prstGeom>
        </p:spPr>
      </p:pic>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0" y="1411818"/>
            <a:ext cx="8857495" cy="4928260"/>
          </a:xfrm>
        </p:spPr>
        <p:txBody>
          <a:bodyPr/>
          <a:lstStyle/>
          <a:p>
            <a:r>
              <a:rPr lang="en-US" sz="2133" b="1"/>
              <a:t>Accountability</a:t>
            </a:r>
          </a:p>
          <a:p>
            <a:r>
              <a:rPr lang="en-US" sz="2000"/>
              <a:t>How researchers use, publish, and disseminate content produced with the help of AI models.</a:t>
            </a:r>
          </a:p>
          <a:p>
            <a:r>
              <a:rPr lang="en-US" sz="2000"/>
              <a:t>Ensure that generated content adheres to integrity proactively before releasing AI-generated content</a:t>
            </a:r>
          </a:p>
          <a:p>
            <a:r>
              <a:rPr lang="en-US" sz="2000"/>
              <a:t>Being open to feedback and willing to make changes as necessary </a:t>
            </a:r>
          </a:p>
          <a:p>
            <a:r>
              <a:rPr lang="en-US" sz="2000"/>
              <a:t>Being open about the model’s limitations and potential risks associated with its use</a:t>
            </a:r>
          </a:p>
          <a:p>
            <a:r>
              <a:rPr lang="en-US" sz="2000"/>
              <a:t>Without accountability, knowing what was manipulated can produce harm to individuals and does not lead to liability</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113</a:t>
            </a:fld>
            <a:endParaRPr lang="de-DE"/>
          </a:p>
        </p:txBody>
      </p:sp>
    </p:spTree>
    <p:extLst>
      <p:ext uri="{BB962C8B-B14F-4D97-AF65-F5344CB8AC3E}">
        <p14:creationId xmlns:p14="http://schemas.microsoft.com/office/powerpoint/2010/main" val="420695693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C9C5E-8139-0555-3022-63BCBFEB9760}"/>
              </a:ext>
            </a:extLst>
          </p:cNvPr>
          <p:cNvPicPr>
            <a:picLocks noChangeAspect="1"/>
          </p:cNvPicPr>
          <p:nvPr/>
        </p:nvPicPr>
        <p:blipFill>
          <a:blip r:embed="rId3"/>
          <a:stretch>
            <a:fillRect/>
          </a:stretch>
        </p:blipFill>
        <p:spPr>
          <a:xfrm>
            <a:off x="8820692" y="1171189"/>
            <a:ext cx="3273825" cy="2257811"/>
          </a:xfrm>
          <a:prstGeom prst="rect">
            <a:avLst/>
          </a:prstGeom>
        </p:spPr>
      </p:pic>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9147334" cy="4928260"/>
          </a:xfrm>
        </p:spPr>
        <p:txBody>
          <a:bodyPr vert="horz" lIns="91440" tIns="45720" rIns="91440" bIns="45720" rtlCol="0" anchor="t">
            <a:normAutofit lnSpcReduction="10000"/>
          </a:bodyPr>
          <a:lstStyle/>
          <a:p>
            <a:pPr marL="380365" indent="-380365"/>
            <a:r>
              <a:rPr lang="en-US" sz="1900" b="1" dirty="0">
                <a:latin typeface="Kalinga"/>
                <a:cs typeface="Kalinga"/>
              </a:rPr>
              <a:t>Transparency</a:t>
            </a:r>
            <a:endParaRPr lang="de-DE">
              <a:latin typeface="Kalinga"/>
              <a:cs typeface="Kalinga"/>
            </a:endParaRPr>
          </a:p>
          <a:p>
            <a:pPr marL="761365" lvl="1" indent="-380365"/>
            <a:r>
              <a:rPr lang="en-US" sz="1600" dirty="0">
                <a:latin typeface="Kalinga"/>
                <a:cs typeface="Kalinga"/>
              </a:rPr>
              <a:t>Acknowledgment of the use of AI models in one's work</a:t>
            </a:r>
          </a:p>
          <a:p>
            <a:pPr marL="761365" lvl="1" indent="-380365"/>
            <a:r>
              <a:rPr lang="en-US" sz="1600" dirty="0">
                <a:latin typeface="Kalinga"/>
                <a:cs typeface="Kalinga"/>
              </a:rPr>
              <a:t>One should document every instance of using AI models</a:t>
            </a:r>
          </a:p>
          <a:p>
            <a:pPr marL="761365" lvl="1" indent="-380365"/>
            <a:endParaRPr lang="en-US" sz="1867"/>
          </a:p>
          <a:p>
            <a:pPr marL="380365" indent="-380365"/>
            <a:r>
              <a:rPr lang="en-US" sz="1900" b="1" dirty="0">
                <a:latin typeface="Kalinga"/>
                <a:cs typeface="Kalinga"/>
              </a:rPr>
              <a:t>Integrity</a:t>
            </a:r>
          </a:p>
          <a:p>
            <a:pPr marL="761365" lvl="1" indent="-380365"/>
            <a:r>
              <a:rPr lang="en-US" sz="1600" dirty="0">
                <a:latin typeface="Kalinga"/>
                <a:cs typeface="Kalinga"/>
              </a:rPr>
              <a:t>Related to the correctness, truthfulness, fairness, safety, and appropriateness of the content generated by AI systems.</a:t>
            </a:r>
          </a:p>
          <a:p>
            <a:pPr marL="761365" lvl="1" indent="-380365"/>
            <a:r>
              <a:rPr lang="en-US" sz="1600" dirty="0">
                <a:latin typeface="Kalinga"/>
                <a:cs typeface="Kalinga"/>
              </a:rPr>
              <a:t>Verification of fairness principles has to be carried out through human assessment.</a:t>
            </a:r>
          </a:p>
          <a:p>
            <a:pPr marL="380365" indent="-380365"/>
            <a:endParaRPr lang="en-US" sz="1900" b="1" dirty="0">
              <a:latin typeface="Kalinga"/>
              <a:cs typeface="Kalinga"/>
            </a:endParaRPr>
          </a:p>
          <a:p>
            <a:pPr marL="380365" indent="-380365"/>
            <a:r>
              <a:rPr lang="en-US" sz="1900" b="1" dirty="0">
                <a:latin typeface="Kalinga"/>
                <a:cs typeface="Kalinga"/>
              </a:rPr>
              <a:t>Accountability</a:t>
            </a:r>
            <a:endParaRPr lang="en-US" dirty="0"/>
          </a:p>
          <a:p>
            <a:pPr marL="761365" lvl="1" indent="-380365"/>
            <a:r>
              <a:rPr lang="en-US" sz="1600" dirty="0">
                <a:latin typeface="Kalinga"/>
                <a:cs typeface="Kalinga"/>
              </a:rPr>
              <a:t>How researchers use, publish, and disseminate content produced with the help of AI models.</a:t>
            </a:r>
          </a:p>
          <a:p>
            <a:pPr marL="761365" lvl="1" indent="-380365"/>
            <a:r>
              <a:rPr lang="en-US" sz="1600" dirty="0">
                <a:latin typeface="Kalinga"/>
                <a:cs typeface="Kalinga"/>
              </a:rPr>
              <a:t>Ensure that generated content adheres to integrity proactively before releasing AI-generated content</a:t>
            </a:r>
          </a:p>
          <a:p>
            <a:pPr marL="761365" lvl="1" indent="-380365"/>
            <a:r>
              <a:rPr lang="en-US" sz="1600" dirty="0">
                <a:latin typeface="Kalinga"/>
                <a:cs typeface="Kalinga"/>
              </a:rPr>
              <a:t>Being open to feedback and willing to make changes as necessary</a:t>
            </a:r>
          </a:p>
          <a:p>
            <a:pPr marL="761365" lvl="1" indent="-380365"/>
            <a:r>
              <a:rPr lang="en-US" sz="1600" dirty="0">
                <a:latin typeface="Kalinga"/>
                <a:cs typeface="Kalinga"/>
              </a:rPr>
              <a:t>Being open about the model’s limitations and potential risks associated with its use</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114</a:t>
            </a:fld>
            <a:endParaRPr lang="de-DE"/>
          </a:p>
        </p:txBody>
      </p:sp>
    </p:spTree>
    <p:extLst>
      <p:ext uri="{BB962C8B-B14F-4D97-AF65-F5344CB8AC3E}">
        <p14:creationId xmlns:p14="http://schemas.microsoft.com/office/powerpoint/2010/main" val="339988945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0" y="1411818"/>
            <a:ext cx="11041225" cy="4928260"/>
          </a:xfrm>
        </p:spPr>
        <p:txBody>
          <a:bodyPr/>
          <a:lstStyle/>
          <a:p>
            <a:r>
              <a:rPr lang="en-US" sz="2133" b="1"/>
              <a:t>Responsibility</a:t>
            </a:r>
          </a:p>
          <a:p>
            <a:r>
              <a:rPr lang="en-US" sz="1800"/>
              <a:t>Each dimension is crucial for using AI in the scientific process – Three-leg chair</a:t>
            </a:r>
          </a:p>
          <a:p>
            <a:r>
              <a:rPr lang="en-US" sz="1800"/>
              <a:t>By </a:t>
            </a:r>
            <a:r>
              <a:rPr lang="en-US" sz="1800">
                <a:solidFill>
                  <a:schemeClr val="accent4"/>
                </a:solidFill>
              </a:rPr>
              <a:t>acknowledging</a:t>
            </a:r>
            <a:r>
              <a:rPr lang="en-US" sz="1800"/>
              <a:t> the use of models and holding authors </a:t>
            </a:r>
            <a:r>
              <a:rPr lang="en-US" sz="1800">
                <a:solidFill>
                  <a:schemeClr val="accent4"/>
                </a:solidFill>
              </a:rPr>
              <a:t>accountable</a:t>
            </a:r>
            <a:r>
              <a:rPr lang="en-US" sz="1800"/>
              <a:t>, the output can be explained, but it may still contain inaccuracies and biases since no verification steps have been taken.</a:t>
            </a:r>
          </a:p>
          <a:p>
            <a:pPr lvl="1"/>
            <a:r>
              <a:rPr lang="en-US" sz="1600"/>
              <a:t>It is the responsibility of both the AI user and creator to provide sources for the ideas presented, allowing readers to verify them.</a:t>
            </a:r>
          </a:p>
          <a:p>
            <a:r>
              <a:rPr lang="en-US" sz="1800"/>
              <a:t>If we </a:t>
            </a:r>
            <a:r>
              <a:rPr lang="en-US" sz="1800">
                <a:solidFill>
                  <a:schemeClr val="accent4"/>
                </a:solidFill>
              </a:rPr>
              <a:t>acknowledge</a:t>
            </a:r>
            <a:r>
              <a:rPr lang="en-US" sz="1800"/>
              <a:t> the usage of AI and </a:t>
            </a:r>
            <a:r>
              <a:rPr lang="en-US" sz="1800">
                <a:solidFill>
                  <a:schemeClr val="accent4"/>
                </a:solidFill>
              </a:rPr>
              <a:t>approve </a:t>
            </a:r>
            <a:r>
              <a:rPr lang="en-US" sz="1800"/>
              <a:t>its content, we achieve usability but can encounter a lack of accountability if problems occur, e.g., plagiarized content or misleading information.</a:t>
            </a:r>
          </a:p>
          <a:p>
            <a:pPr lvl="1"/>
            <a:r>
              <a:rPr lang="en-US" sz="1600"/>
              <a:t>The content is useable ``at your own risk'' due to a lack of accountability.</a:t>
            </a:r>
          </a:p>
          <a:p>
            <a:r>
              <a:rPr lang="en-US" sz="1800"/>
              <a:t>When </a:t>
            </a:r>
            <a:r>
              <a:rPr lang="en-US" sz="1800">
                <a:solidFill>
                  <a:schemeClr val="accent4"/>
                </a:solidFill>
              </a:rPr>
              <a:t>accountability</a:t>
            </a:r>
            <a:r>
              <a:rPr lang="en-US" sz="1800"/>
              <a:t> and </a:t>
            </a:r>
            <a:r>
              <a:rPr lang="en-US" sz="1800">
                <a:solidFill>
                  <a:schemeClr val="accent4"/>
                </a:solidFill>
              </a:rPr>
              <a:t>integrity</a:t>
            </a:r>
            <a:r>
              <a:rPr lang="en-US" sz="1800"/>
              <a:t> are verified, the output is secure because it has been affirmed. Still, we need to know where the use occurred.</a:t>
            </a:r>
          </a:p>
          <a:p>
            <a:pPr lvl="1"/>
            <a:r>
              <a:rPr lang="en-US" sz="1600"/>
              <a:t>Even if human flaws exist, they can be accounted for and adjusted if necessary.</a:t>
            </a:r>
          </a:p>
          <a:p>
            <a:pPr lvl="1"/>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115</a:t>
            </a:fld>
            <a:endParaRPr lang="de-DE"/>
          </a:p>
        </p:txBody>
      </p:sp>
    </p:spTree>
    <p:extLst>
      <p:ext uri="{BB962C8B-B14F-4D97-AF65-F5344CB8AC3E}">
        <p14:creationId xmlns:p14="http://schemas.microsoft.com/office/powerpoint/2010/main" val="25189379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lstStyle/>
          <a:p>
            <a:r>
              <a:rPr lang="en-US" sz="1800" b="1" dirty="0"/>
              <a:t>New: </a:t>
            </a:r>
            <a:r>
              <a:rPr lang="en-US" sz="1800" dirty="0"/>
              <a:t>Content generated based on prompts without a significant portion of prior ideas and thoughts</a:t>
            </a:r>
          </a:p>
          <a:p>
            <a:pPr lvl="1"/>
            <a:r>
              <a:rPr lang="en-US" sz="1600" dirty="0"/>
              <a:t>Example Prompt: “</a:t>
            </a:r>
            <a:r>
              <a:rPr lang="en-US" sz="1600" i="1" dirty="0"/>
              <a:t>Generate some ideas on how to approach the problem of memorization for large language models</a:t>
            </a:r>
            <a:r>
              <a:rPr lang="en-US" sz="1600" dirty="0"/>
              <a:t>.”</a:t>
            </a:r>
          </a:p>
          <a:p>
            <a:endParaRPr lang="en-US" sz="1800" b="1" dirty="0"/>
          </a:p>
          <a:p>
            <a:r>
              <a:rPr lang="en-US" sz="1800" b="1" dirty="0"/>
              <a:t>Revise</a:t>
            </a:r>
            <a:r>
              <a:rPr lang="en-US" sz="1800" dirty="0"/>
              <a:t>: Content generated based on previous content that has a significant portion of own ideas and thoughts. </a:t>
            </a:r>
          </a:p>
          <a:p>
            <a:pPr lvl="1"/>
            <a:r>
              <a:rPr lang="en-US" sz="1600" dirty="0"/>
              <a:t>Example Prompt: “</a:t>
            </a:r>
            <a:r>
              <a:rPr lang="en-US" sz="1600" i="1" dirty="0"/>
              <a:t>Rephrase the following paragraph so that it uses academic voice, is concise and short, and adds an example of a meta-analysis</a:t>
            </a:r>
            <a:r>
              <a:rPr lang="en-US" sz="1600" dirty="0"/>
              <a:t>.”</a:t>
            </a:r>
          </a:p>
          <a:p>
            <a:endParaRPr lang="en-US" sz="1800" b="1" dirty="0"/>
          </a:p>
          <a:p>
            <a:r>
              <a:rPr lang="en-US" sz="1800" b="1" dirty="0"/>
              <a:t>Compare: </a:t>
            </a:r>
            <a:r>
              <a:rPr lang="en-US" sz="1800" dirty="0"/>
              <a:t>Content generated by providing two or more pieces of content (own or others).</a:t>
            </a:r>
          </a:p>
          <a:p>
            <a:pPr lvl="1"/>
            <a:r>
              <a:rPr lang="en-US" sz="1600" dirty="0"/>
              <a:t>Example Prompt: “</a:t>
            </a:r>
            <a:r>
              <a:rPr lang="en-US" sz="1600" i="1" dirty="0"/>
              <a:t>Compare my definition of plagiarism to the following [...]</a:t>
            </a:r>
            <a:r>
              <a:rPr lang="en-US" sz="1600" dirty="0"/>
              <a:t>”</a:t>
            </a:r>
          </a:p>
          <a:p>
            <a:endParaRPr lang="en-US" sz="1867"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dirty="0"/>
              <a:t>Responsible AI – AI Usage Cards - Aspects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116</a:t>
            </a:fld>
            <a:endParaRPr lang="de-DE"/>
          </a:p>
        </p:txBody>
      </p:sp>
    </p:spTree>
    <p:extLst>
      <p:ext uri="{BB962C8B-B14F-4D97-AF65-F5344CB8AC3E}">
        <p14:creationId xmlns:p14="http://schemas.microsoft.com/office/powerpoint/2010/main" val="12367140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1800" b="1" dirty="0"/>
              <a:t>Project details: </a:t>
            </a:r>
            <a:r>
              <a:rPr lang="en-US" sz="1800" dirty="0"/>
              <a:t>Meta-information about the authors, models, and project, including their names, versions, key applications, and affiliations.</a:t>
            </a:r>
          </a:p>
          <a:p>
            <a:r>
              <a:rPr lang="en-US" sz="1800" b="1" dirty="0"/>
              <a:t>Ideation and review: </a:t>
            </a:r>
            <a:r>
              <a:rPr lang="en-US" sz="1800" dirty="0"/>
              <a:t>Support during theoretical preparation of the project through idea formulation (e.g., outline) and examining related work (e.g., comparing literature, finding analogies).</a:t>
            </a:r>
          </a:p>
          <a:p>
            <a:r>
              <a:rPr lang="en-US" sz="1800" b="1" dirty="0"/>
              <a:t>Methodology and experiments: </a:t>
            </a:r>
            <a:r>
              <a:rPr lang="en-US" sz="1800" dirty="0"/>
              <a:t>Design, comparison, and generation of processes for methodological tasks during the project, optionally resulting in experiments (e.g., proposing a new process).</a:t>
            </a:r>
          </a:p>
          <a:p>
            <a:r>
              <a:rPr lang="en-US" sz="1800" b="1" dirty="0"/>
              <a:t>Writing and presentation: </a:t>
            </a:r>
            <a:r>
              <a:rPr lang="en-US" sz="1800" dirty="0"/>
              <a:t>Generation and paraphrasing of text used in scientific reports or papers. The improvement of content, figures, tables and any other elements are also included.</a:t>
            </a:r>
          </a:p>
          <a:p>
            <a:r>
              <a:rPr lang="en-US" sz="1800" b="1" dirty="0"/>
              <a:t>Code and data: </a:t>
            </a:r>
            <a:r>
              <a:rPr lang="en-US" sz="1800" dirty="0"/>
              <a:t>Manipulation, generation, refactoring, optimization, and analysis of code and data.</a:t>
            </a:r>
          </a:p>
          <a:p>
            <a:r>
              <a:rPr lang="en-US" sz="1800" b="1" dirty="0"/>
              <a:t>Ethics: </a:t>
            </a:r>
            <a:r>
              <a:rPr lang="en-US" sz="1800" dirty="0"/>
              <a:t>Implications of using AI and steps to mitigate their possible errors and harms</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117</a:t>
            </a:fld>
            <a:endParaRPr lang="de-DE"/>
          </a:p>
        </p:txBody>
      </p:sp>
    </p:spTree>
    <p:extLst>
      <p:ext uri="{BB962C8B-B14F-4D97-AF65-F5344CB8AC3E}">
        <p14:creationId xmlns:p14="http://schemas.microsoft.com/office/powerpoint/2010/main" val="241497865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0" y="1411818"/>
            <a:ext cx="3981861" cy="4928260"/>
          </a:xfrm>
        </p:spPr>
        <p:txBody>
          <a:bodyPr/>
          <a:lstStyle/>
          <a:p>
            <a:r>
              <a:rPr lang="en-US" sz="2000" b="1"/>
              <a:t>Responsibility</a:t>
            </a:r>
          </a:p>
          <a:p>
            <a:endParaRPr lang="en-US" sz="1800"/>
          </a:p>
          <a:p>
            <a:r>
              <a:rPr lang="en-US" sz="1800"/>
              <a:t>Only when we </a:t>
            </a:r>
          </a:p>
          <a:p>
            <a:pPr lvl="1"/>
            <a:r>
              <a:rPr lang="en-US" sz="1733" b="1"/>
              <a:t>Acknowledge</a:t>
            </a:r>
            <a:r>
              <a:rPr lang="en-US" sz="1733"/>
              <a:t> the use of the model</a:t>
            </a:r>
          </a:p>
          <a:p>
            <a:pPr lvl="1"/>
            <a:r>
              <a:rPr lang="en-US" sz="1733" b="1"/>
              <a:t>Mitigate</a:t>
            </a:r>
            <a:r>
              <a:rPr lang="en-US" sz="1733"/>
              <a:t> its </a:t>
            </a:r>
            <a:r>
              <a:rPr lang="en-US" sz="1733" b="1"/>
              <a:t>inappropriate outputs; </a:t>
            </a:r>
            <a:r>
              <a:rPr lang="en-US" sz="1733"/>
              <a:t>and </a:t>
            </a:r>
          </a:p>
          <a:p>
            <a:pPr lvl="1"/>
            <a:r>
              <a:rPr lang="en-US" sz="1733" b="1"/>
              <a:t>Assign</a:t>
            </a:r>
            <a:r>
              <a:rPr lang="en-US" sz="1733"/>
              <a:t> someone to respond in case of problems or questions can we mitigate major issues and make </a:t>
            </a:r>
            <a:r>
              <a:rPr lang="en-US" sz="1733" b="1"/>
              <a:t>AI usage responsible </a:t>
            </a:r>
          </a:p>
          <a:p>
            <a:endParaRPr lang="en-US" sz="2000" b="1">
              <a:hlinkClick r:id="rId3"/>
            </a:endParaRPr>
          </a:p>
          <a:p>
            <a:r>
              <a:rPr lang="en-US" sz="1800" b="1">
                <a:hlinkClick r:id="rId3"/>
              </a:rPr>
              <a:t>Try it</a:t>
            </a:r>
            <a:r>
              <a:rPr lang="en-US" sz="1800"/>
              <a:t>.</a:t>
            </a:r>
          </a:p>
          <a:p>
            <a:endParaRPr lang="en-US"/>
          </a:p>
          <a:p>
            <a:pPr lvl="1"/>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Responsible AI – AI Usage Cards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118</a:t>
            </a:fld>
            <a:endParaRPr lang="de-DE"/>
          </a:p>
        </p:txBody>
      </p:sp>
      <p:pic>
        <p:nvPicPr>
          <p:cNvPr id="4" name="Picture 3">
            <a:extLst>
              <a:ext uri="{FF2B5EF4-FFF2-40B4-BE49-F238E27FC236}">
                <a16:creationId xmlns:a16="http://schemas.microsoft.com/office/drawing/2014/main" id="{3800EF5A-89FB-FDB0-3639-8855F21580A6}"/>
              </a:ext>
            </a:extLst>
          </p:cNvPr>
          <p:cNvPicPr>
            <a:picLocks noChangeAspect="1"/>
          </p:cNvPicPr>
          <p:nvPr/>
        </p:nvPicPr>
        <p:blipFill>
          <a:blip r:embed="rId4"/>
          <a:stretch>
            <a:fillRect/>
          </a:stretch>
        </p:blipFill>
        <p:spPr>
          <a:xfrm>
            <a:off x="5114011" y="1634847"/>
            <a:ext cx="6269381" cy="3588306"/>
          </a:xfrm>
          <a:prstGeom prst="rect">
            <a:avLst/>
          </a:prstGeom>
        </p:spPr>
      </p:pic>
    </p:spTree>
    <p:extLst>
      <p:ext uri="{BB962C8B-B14F-4D97-AF65-F5344CB8AC3E}">
        <p14:creationId xmlns:p14="http://schemas.microsoft.com/office/powerpoint/2010/main" val="384776319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a:t>D3 and CS-Insights</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2" name="Graphic 1">
            <a:extLst>
              <a:ext uri="{FF2B5EF4-FFF2-40B4-BE49-F238E27FC236}">
                <a16:creationId xmlns:a16="http://schemas.microsoft.com/office/drawing/2014/main" id="{FAD91211-B0EE-9171-679E-0D5244BB4CA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2587" y="1890436"/>
            <a:ext cx="5363109" cy="2175111"/>
          </a:xfrm>
          <a:prstGeom prst="rect">
            <a:avLst/>
          </a:prstGeom>
        </p:spPr>
      </p:pic>
    </p:spTree>
    <p:extLst>
      <p:ext uri="{BB962C8B-B14F-4D97-AF65-F5344CB8AC3E}">
        <p14:creationId xmlns:p14="http://schemas.microsoft.com/office/powerpoint/2010/main" val="28204441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en-US">
                <a:solidFill>
                  <a:srgbClr val="1F497D"/>
                </a:solidFill>
              </a:rPr>
              <a:t>Profile of the University of Göttingen</a:t>
            </a:r>
            <a:endParaRPr lang="de-DE">
              <a:solidFill>
                <a:srgbClr val="1F497D"/>
              </a:solidFill>
            </a:endParaRPr>
          </a:p>
        </p:txBody>
      </p:sp>
      <p:sp>
        <p:nvSpPr>
          <p:cNvPr id="61" name="object 61"/>
          <p:cNvSpPr txBox="1">
            <a:spLocks noGrp="1"/>
          </p:cNvSpPr>
          <p:nvPr>
            <p:ph type="body" sz="quarter" idx="10"/>
          </p:nvPr>
        </p:nvSpPr>
        <p:spPr/>
        <p:txBody>
          <a:bodyPr>
            <a:normAutofit/>
          </a:bodyPr>
          <a:lstStyle/>
          <a:p>
            <a:r>
              <a:rPr lang="de-DE" sz="1800" dirty="0" err="1">
                <a:solidFill>
                  <a:schemeClr val="tx1">
                    <a:lumMod val="65000"/>
                    <a:lumOff val="35000"/>
                  </a:schemeClr>
                </a:solidFill>
              </a:rPr>
              <a:t>Founded</a:t>
            </a:r>
            <a:r>
              <a:rPr lang="de-DE" sz="1800" dirty="0">
                <a:solidFill>
                  <a:schemeClr val="tx1">
                    <a:lumMod val="65000"/>
                    <a:lumOff val="35000"/>
                  </a:schemeClr>
                </a:solidFill>
              </a:rPr>
              <a:t> </a:t>
            </a:r>
            <a:r>
              <a:rPr lang="en-US" sz="1800" dirty="0"/>
              <a:t>in 1737 as the University of Enlightenment</a:t>
            </a:r>
            <a:endParaRPr lang="en-US" sz="1800" dirty="0">
              <a:solidFill>
                <a:schemeClr val="tx1">
                  <a:lumMod val="65000"/>
                  <a:lumOff val="35000"/>
                </a:schemeClr>
              </a:solidFill>
            </a:endParaRPr>
          </a:p>
          <a:p>
            <a:r>
              <a:rPr lang="de-DE" sz="1800" dirty="0"/>
              <a:t>Research University </a:t>
            </a:r>
            <a:r>
              <a:rPr lang="de-DE" sz="1800" dirty="0" err="1"/>
              <a:t>of</a:t>
            </a:r>
            <a:r>
              <a:rPr lang="de-DE" sz="1800" dirty="0"/>
              <a:t> international </a:t>
            </a:r>
            <a:r>
              <a:rPr lang="de-DE" sz="1800" dirty="0" err="1"/>
              <a:t>importance</a:t>
            </a:r>
            <a:endParaRPr lang="de-DE" sz="1800" dirty="0"/>
          </a:p>
          <a:p>
            <a:r>
              <a:rPr lang="de-DE" sz="1800" dirty="0"/>
              <a:t>Focus on </a:t>
            </a:r>
            <a:r>
              <a:rPr lang="de-DE" sz="1800" dirty="0" err="1"/>
              <a:t>research-based</a:t>
            </a:r>
            <a:r>
              <a:rPr lang="de-DE" sz="1800" dirty="0"/>
              <a:t> </a:t>
            </a:r>
            <a:r>
              <a:rPr lang="de-DE" sz="1800" dirty="0" err="1"/>
              <a:t>teaching</a:t>
            </a:r>
            <a:endParaRPr lang="de-DE" sz="1800" dirty="0"/>
          </a:p>
          <a:p>
            <a:r>
              <a:rPr lang="en-US" sz="1800" dirty="0">
                <a:solidFill>
                  <a:schemeClr val="tx1">
                    <a:lumMod val="65000"/>
                    <a:lumOff val="35000"/>
                  </a:schemeClr>
                </a:solidFill>
              </a:rPr>
              <a:t>Around 30,000 students, of which 14% are international (</a:t>
            </a:r>
            <a:r>
              <a:rPr lang="en-US" sz="1800" dirty="0"/>
              <a:t>230 different degree programs)</a:t>
            </a:r>
            <a:endParaRPr lang="en-US" sz="1800" dirty="0">
              <a:solidFill>
                <a:schemeClr val="tx1">
                  <a:lumMod val="65000"/>
                  <a:lumOff val="35000"/>
                </a:schemeClr>
              </a:solidFill>
            </a:endParaRPr>
          </a:p>
          <a:p>
            <a:r>
              <a:rPr lang="en-US" sz="1800" dirty="0">
                <a:solidFill>
                  <a:schemeClr val="tx1">
                    <a:lumMod val="65000"/>
                    <a:lumOff val="35000"/>
                  </a:schemeClr>
                </a:solidFill>
              </a:rPr>
              <a:t>13,300 employees (incl. the University Medical Center)</a:t>
            </a:r>
          </a:p>
          <a:p>
            <a:r>
              <a:rPr lang="en-US" sz="1800" dirty="0">
                <a:solidFill>
                  <a:schemeClr val="tx1">
                    <a:lumMod val="65000"/>
                    <a:lumOff val="35000"/>
                  </a:schemeClr>
                </a:solidFill>
              </a:rPr>
              <a:t>Top universities in Germany (11</a:t>
            </a:r>
            <a:r>
              <a:rPr lang="en-US" sz="1800" baseline="30000" dirty="0">
                <a:solidFill>
                  <a:schemeClr val="tx1">
                    <a:lumMod val="65000"/>
                    <a:lumOff val="35000"/>
                  </a:schemeClr>
                </a:solidFill>
              </a:rPr>
              <a:t>th</a:t>
            </a:r>
            <a:r>
              <a:rPr lang="en-US" sz="1800" dirty="0">
                <a:solidFill>
                  <a:schemeClr val="tx1">
                    <a:lumMod val="65000"/>
                    <a:lumOff val="35000"/>
                  </a:schemeClr>
                </a:solidFill>
              </a:rPr>
              <a:t>) (</a:t>
            </a:r>
            <a:r>
              <a:rPr lang="en-US" sz="1800" dirty="0">
                <a:solidFill>
                  <a:schemeClr val="tx1">
                    <a:lumMod val="65000"/>
                    <a:lumOff val="35000"/>
                  </a:schemeClr>
                </a:solidFill>
                <a:hlinkClick r:id="rId3"/>
              </a:rPr>
              <a:t>source</a:t>
            </a:r>
            <a:r>
              <a:rPr lang="en-US" sz="1800" dirty="0">
                <a:solidFill>
                  <a:schemeClr val="tx1">
                    <a:lumMod val="65000"/>
                    <a:lumOff val="35000"/>
                  </a:schemeClr>
                </a:solidFill>
              </a:rPr>
              <a:t>)</a:t>
            </a:r>
          </a:p>
          <a:p>
            <a:r>
              <a:rPr lang="en-US" sz="1800" dirty="0">
                <a:solidFill>
                  <a:schemeClr val="tx1">
                    <a:lumMod val="65000"/>
                    <a:lumOff val="35000"/>
                  </a:schemeClr>
                </a:solidFill>
              </a:rPr>
              <a:t>“</a:t>
            </a:r>
            <a:r>
              <a:rPr lang="en-US" sz="1800" dirty="0">
                <a:solidFill>
                  <a:schemeClr val="tx1">
                    <a:lumMod val="65000"/>
                    <a:lumOff val="35000"/>
                  </a:schemeClr>
                </a:solidFill>
                <a:hlinkClick r:id="rId4"/>
              </a:rPr>
              <a:t>Nobel Prize Wonder</a:t>
            </a:r>
            <a:r>
              <a:rPr lang="en-US" sz="1800" dirty="0">
                <a:solidFill>
                  <a:schemeClr val="tx1">
                    <a:lumMod val="65000"/>
                    <a:lumOff val="35000"/>
                  </a:schemeClr>
                </a:solidFill>
              </a:rPr>
              <a:t>” (ca. 47 were linked to Göttingen via their Curriculum Vitae)</a:t>
            </a:r>
          </a:p>
          <a:p>
            <a:endParaRPr lang="de-DE" dirty="0"/>
          </a:p>
        </p:txBody>
      </p:sp>
      <p:sp>
        <p:nvSpPr>
          <p:cNvPr id="113" name="Foliennummernplatzhalter 112"/>
          <p:cNvSpPr>
            <a:spLocks noGrp="1"/>
          </p:cNvSpPr>
          <p:nvPr>
            <p:ph type="sldNum" sz="quarter" idx="4"/>
          </p:nvPr>
        </p:nvSpPr>
        <p:spPr/>
        <p:txBody>
          <a:bodyPr/>
          <a:lstStyle/>
          <a:p>
            <a:fld id="{B6F15528-21DE-4FAA-801E-634DDDAF4B2B}" type="slidenum">
              <a:rPr lang="de-DE" smtClean="0"/>
              <a:pPr/>
              <a:t>12</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of Göttingen – An Introduction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10" name="Inhaltsplatzhalt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581128"/>
            <a:ext cx="12192000" cy="2825803"/>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656980" cy="4928260"/>
          </a:xfrm>
        </p:spPr>
        <p:txBody>
          <a:bodyPr/>
          <a:lstStyle/>
          <a:p>
            <a:pPr marL="457200" lvl="0" indent="-375443" algn="l" rtl="0">
              <a:spcBef>
                <a:spcPts val="0"/>
              </a:spcBef>
              <a:spcAft>
                <a:spcPts val="0"/>
              </a:spcAft>
              <a:buSzPct val="100000"/>
              <a:buFont typeface="Nunito"/>
              <a:buChar char="●"/>
            </a:pPr>
            <a:endParaRPr lang="en-US" sz="1867">
              <a:sym typeface="Nunito"/>
            </a:endParaRPr>
          </a:p>
          <a:p>
            <a:pPr marL="457200" lvl="0" indent="-375443" algn="l" rtl="0">
              <a:spcBef>
                <a:spcPts val="0"/>
              </a:spcBef>
              <a:spcAft>
                <a:spcPts val="0"/>
              </a:spcAft>
              <a:buSzPct val="100000"/>
              <a:buFont typeface="Nunito"/>
              <a:buChar char="●"/>
            </a:pPr>
            <a:endParaRPr lang="en-US" sz="1867">
              <a:sym typeface="Nunito"/>
            </a:endParaRPr>
          </a:p>
          <a:p>
            <a:pPr marL="571500" indent="-571500">
              <a:buFont typeface="Arial" panose="020B0604020202020204" pitchFamily="34" charset="0"/>
              <a:buChar char="•"/>
            </a:pPr>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D3 and CS-Insights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120</a:t>
            </a:fld>
            <a:endParaRPr lang="de-DE"/>
          </a:p>
        </p:txBody>
      </p:sp>
      <p:pic>
        <p:nvPicPr>
          <p:cNvPr id="4" name="Picture 3">
            <a:extLst>
              <a:ext uri="{FF2B5EF4-FFF2-40B4-BE49-F238E27FC236}">
                <a16:creationId xmlns:a16="http://schemas.microsoft.com/office/drawing/2014/main" id="{535B12A3-36E0-EE3D-1A8D-5D1386753FF5}"/>
              </a:ext>
            </a:extLst>
          </p:cNvPr>
          <p:cNvPicPr>
            <a:picLocks noChangeAspect="1"/>
          </p:cNvPicPr>
          <p:nvPr/>
        </p:nvPicPr>
        <p:blipFill>
          <a:blip r:embed="rId3"/>
          <a:stretch>
            <a:fillRect/>
          </a:stretch>
        </p:blipFill>
        <p:spPr>
          <a:xfrm>
            <a:off x="1315830" y="2223811"/>
            <a:ext cx="9964541" cy="2905530"/>
          </a:xfrm>
          <a:prstGeom prst="rect">
            <a:avLst/>
          </a:prstGeom>
        </p:spPr>
      </p:pic>
    </p:spTree>
    <p:extLst>
      <p:ext uri="{BB962C8B-B14F-4D97-AF65-F5344CB8AC3E}">
        <p14:creationId xmlns:p14="http://schemas.microsoft.com/office/powerpoint/2010/main" val="398156081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656980" cy="4928260"/>
          </a:xfrm>
        </p:spPr>
        <p:txBody>
          <a:bodyPr>
            <a:normAutofit/>
          </a:bodyPr>
          <a:lstStyle/>
          <a:p>
            <a:pPr marL="81757" lvl="0" indent="0" algn="l" rtl="0">
              <a:spcBef>
                <a:spcPts val="0"/>
              </a:spcBef>
              <a:spcAft>
                <a:spcPts val="0"/>
              </a:spcAft>
              <a:buSzPct val="100000"/>
              <a:buNone/>
            </a:pPr>
            <a:endParaRPr lang="en-US" sz="1867">
              <a:sym typeface="Nunito"/>
            </a:endParaRPr>
          </a:p>
          <a:p>
            <a:pPr marL="457200" lvl="0" indent="-375443" algn="l" rtl="0">
              <a:spcBef>
                <a:spcPts val="0"/>
              </a:spcBef>
              <a:spcAft>
                <a:spcPts val="0"/>
              </a:spcAft>
              <a:buSzPct val="100000"/>
              <a:buFont typeface="Nunito"/>
              <a:buChar char="●"/>
            </a:pPr>
            <a:r>
              <a:rPr lang="en-US" sz="1800">
                <a:sym typeface="Nunito"/>
              </a:rPr>
              <a:t>Computer Science (CS) is one of the most influential research fields</a:t>
            </a:r>
          </a:p>
          <a:p>
            <a:pPr marL="457200" lvl="0" indent="-375443" algn="l" rtl="0">
              <a:spcBef>
                <a:spcPts val="0"/>
              </a:spcBef>
              <a:spcAft>
                <a:spcPts val="0"/>
              </a:spcAft>
              <a:buSzPct val="100000"/>
              <a:buFont typeface="Nunito"/>
              <a:buChar char="●"/>
            </a:pPr>
            <a:endParaRPr lang="en-US" sz="1800">
              <a:sym typeface="Nunito"/>
            </a:endParaRPr>
          </a:p>
          <a:p>
            <a:pPr marL="457200" lvl="0" indent="-375443" algn="l" rtl="0">
              <a:spcBef>
                <a:spcPts val="0"/>
              </a:spcBef>
              <a:spcAft>
                <a:spcPts val="0"/>
              </a:spcAft>
              <a:buSzPct val="100000"/>
              <a:buFont typeface="Nunito"/>
              <a:buChar char="●"/>
            </a:pPr>
            <a:r>
              <a:rPr lang="en-US" sz="1800">
                <a:sym typeface="Nunito"/>
              </a:rPr>
              <a:t>Data sources exist but are hard to explore</a:t>
            </a:r>
          </a:p>
          <a:p>
            <a:pPr marL="838191" lvl="1" indent="-375443">
              <a:spcBef>
                <a:spcPts val="0"/>
              </a:spcBef>
              <a:buSzPct val="100000"/>
              <a:buFont typeface="Nunito"/>
              <a:buChar char="●"/>
            </a:pPr>
            <a:r>
              <a:rPr lang="en-US" sz="1600">
                <a:sym typeface="Nunito"/>
              </a:rPr>
              <a:t>Google Scholar</a:t>
            </a:r>
          </a:p>
          <a:p>
            <a:pPr marL="838191" lvl="1" indent="-375443">
              <a:spcBef>
                <a:spcPts val="0"/>
              </a:spcBef>
              <a:buSzPct val="100000"/>
              <a:buFont typeface="Nunito"/>
              <a:buChar char="●"/>
            </a:pPr>
            <a:r>
              <a:rPr lang="en-US" sz="1600">
                <a:sym typeface="Nunito"/>
              </a:rPr>
              <a:t>DBLP</a:t>
            </a:r>
          </a:p>
          <a:p>
            <a:pPr marL="838191" lvl="1" indent="-375443">
              <a:spcBef>
                <a:spcPts val="0"/>
              </a:spcBef>
              <a:buSzPct val="100000"/>
              <a:buFont typeface="Nunito"/>
              <a:buChar char="●"/>
            </a:pPr>
            <a:r>
              <a:rPr lang="en-US" sz="1600">
                <a:sym typeface="Nunito"/>
              </a:rPr>
              <a:t>Semantic Scholar</a:t>
            </a:r>
          </a:p>
          <a:p>
            <a:pPr marL="457200" lvl="0" indent="-375443" algn="l" rtl="0">
              <a:spcBef>
                <a:spcPts val="0"/>
              </a:spcBef>
              <a:spcAft>
                <a:spcPts val="0"/>
              </a:spcAft>
              <a:buSzPct val="100000"/>
              <a:buFont typeface="Nunito"/>
              <a:buChar char="●"/>
            </a:pPr>
            <a:endParaRPr lang="en-US" sz="1800">
              <a:sym typeface="Nunito"/>
            </a:endParaRPr>
          </a:p>
          <a:p>
            <a:r>
              <a:rPr lang="en-US" sz="1800">
                <a:sym typeface="Nunito"/>
              </a:rPr>
              <a:t>DBLP misses semantic information (e.g., abstracts, bibliographies) from full-texts to understand trends in impact, content, or bias of CS research</a:t>
            </a:r>
            <a:endParaRPr lang="en-US" sz="1800"/>
          </a:p>
          <a:p>
            <a:r>
              <a:rPr lang="en-US" sz="1800"/>
              <a:t>Google Scholar and Semantic Scholar focus their platforms on authors and their metrics (e.g., h-index, number of papers, citations) but lack details on venues and publishers</a:t>
            </a:r>
          </a:p>
          <a:p>
            <a:r>
              <a:rPr lang="en-US" sz="1800"/>
              <a:t>SCOPUS and Web of Science are behind paywalls</a:t>
            </a:r>
          </a:p>
          <a:p>
            <a:r>
              <a:rPr lang="en-US" sz="1800"/>
              <a:t>NLP Scholar and </a:t>
            </a:r>
            <a:r>
              <a:rPr lang="en-US" sz="1800" err="1"/>
              <a:t>NLPExplorer</a:t>
            </a:r>
            <a:r>
              <a:rPr lang="en-US" sz="1800"/>
              <a:t> offer a more personalized solution but only focus on natural language processing (NLP) publications</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D3 and CS-Insights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121</a:t>
            </a:fld>
            <a:endParaRPr lang="de-DE"/>
          </a:p>
        </p:txBody>
      </p:sp>
    </p:spTree>
    <p:extLst>
      <p:ext uri="{BB962C8B-B14F-4D97-AF65-F5344CB8AC3E}">
        <p14:creationId xmlns:p14="http://schemas.microsoft.com/office/powerpoint/2010/main" val="14004969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656980" cy="4928260"/>
          </a:xfrm>
        </p:spPr>
        <p:txBody>
          <a:bodyPr/>
          <a:lstStyle/>
          <a:p>
            <a:pPr marL="457200" lvl="0" indent="-375443" algn="l" rtl="0">
              <a:spcBef>
                <a:spcPts val="0"/>
              </a:spcBef>
              <a:spcAft>
                <a:spcPts val="0"/>
              </a:spcAft>
              <a:buSzPct val="100000"/>
              <a:buFont typeface="Nunito"/>
              <a:buChar char="●"/>
            </a:pPr>
            <a:endParaRPr lang="en-US" sz="1867">
              <a:sym typeface="Nunito"/>
            </a:endParaRPr>
          </a:p>
          <a:p>
            <a:pPr marL="457200" lvl="0" indent="-375443" algn="l" rtl="0">
              <a:spcBef>
                <a:spcPts val="0"/>
              </a:spcBef>
              <a:spcAft>
                <a:spcPts val="0"/>
              </a:spcAft>
              <a:buSzPct val="100000"/>
              <a:buFont typeface="Nunito"/>
              <a:buChar char="●"/>
            </a:pPr>
            <a:endParaRPr lang="en-US" sz="1867">
              <a:sym typeface="Nunito"/>
            </a:endParaRPr>
          </a:p>
          <a:p>
            <a:pPr marL="571500" indent="-571500">
              <a:buFont typeface="Arial" panose="020B0604020202020204" pitchFamily="34" charset="0"/>
              <a:buChar char="•"/>
            </a:pPr>
            <a:r>
              <a:rPr lang="en-US" sz="2000"/>
              <a:t>+6 million publications focused on CS journals and conferences</a:t>
            </a:r>
          </a:p>
          <a:p>
            <a:pPr marL="571500" indent="-571500">
              <a:buFont typeface="Arial" panose="020B0604020202020204" pitchFamily="34" charset="0"/>
              <a:buChar char="•"/>
            </a:pPr>
            <a:endParaRPr lang="en-US" sz="2000"/>
          </a:p>
          <a:p>
            <a:pPr marL="571500" indent="-571500">
              <a:buFont typeface="Arial" panose="020B0604020202020204" pitchFamily="34" charset="0"/>
              <a:buChar char="•"/>
            </a:pPr>
            <a:r>
              <a:rPr lang="en-US" sz="2000"/>
              <a:t>32 features: venues, citations, affiliations, ...</a:t>
            </a:r>
          </a:p>
          <a:p>
            <a:pPr marL="571500" indent="-571500">
              <a:buFont typeface="Arial" panose="020B0604020202020204" pitchFamily="34" charset="0"/>
              <a:buChar char="•"/>
            </a:pPr>
            <a:endParaRPr lang="en-US" sz="2000"/>
          </a:p>
          <a:p>
            <a:pPr marL="571500" indent="-571500">
              <a:buFont typeface="Arial" panose="020B0604020202020204" pitchFamily="34" charset="0"/>
              <a:buChar char="•"/>
            </a:pPr>
            <a:r>
              <a:rPr lang="en-US" sz="2000"/>
              <a:t>Lightweight: 3.5GB compressed</a:t>
            </a:r>
          </a:p>
          <a:p>
            <a:pPr marL="571500" indent="-571500">
              <a:buFont typeface="Arial" panose="020B0604020202020204" pitchFamily="34" charset="0"/>
              <a:buChar char="•"/>
            </a:pPr>
            <a:endParaRPr lang="en-US" sz="2000"/>
          </a:p>
          <a:p>
            <a:pPr marL="571500" indent="-571500">
              <a:buFont typeface="Arial" panose="020B0604020202020204" pitchFamily="34" charset="0"/>
              <a:buChar char="•"/>
            </a:pPr>
            <a:r>
              <a:rPr lang="en-US" sz="2000"/>
              <a:t>Abstracts and titles enable semantic analysis</a:t>
            </a:r>
          </a:p>
          <a:p>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D3 and CS-Insights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122</a:t>
            </a:fld>
            <a:endParaRPr lang="de-DE"/>
          </a:p>
        </p:txBody>
      </p:sp>
    </p:spTree>
    <p:extLst>
      <p:ext uri="{BB962C8B-B14F-4D97-AF65-F5344CB8AC3E}">
        <p14:creationId xmlns:p14="http://schemas.microsoft.com/office/powerpoint/2010/main" val="220744402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473235" cy="4928260"/>
          </a:xfrm>
        </p:spPr>
        <p:txBody>
          <a:bodyPr/>
          <a:lstStyle/>
          <a:p>
            <a:pPr marL="571500" indent="-571500">
              <a:buFont typeface="Arial" panose="020B0604020202020204" pitchFamily="34" charset="0"/>
              <a:buChar char="•"/>
            </a:pPr>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D3 and CS-Insights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123</a:t>
            </a:fld>
            <a:endParaRPr lang="de-DE"/>
          </a:p>
        </p:txBody>
      </p:sp>
      <p:pic>
        <p:nvPicPr>
          <p:cNvPr id="1028" name="Picture 4" descr="An overview of the components in the CS-Insights ecosystem (in GitHub light mode)">
            <a:extLst>
              <a:ext uri="{FF2B5EF4-FFF2-40B4-BE49-F238E27FC236}">
                <a16:creationId xmlns:a16="http://schemas.microsoft.com/office/drawing/2014/main" id="{C7719CEF-B4B8-EF0A-52BF-92EA58468F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9428" y="859321"/>
            <a:ext cx="8533144" cy="6033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1C3E61A-5A6F-A7A8-51A3-926007E5A31C}"/>
              </a:ext>
            </a:extLst>
          </p:cNvPr>
          <p:cNvSpPr txBox="1"/>
          <p:nvPr/>
        </p:nvSpPr>
        <p:spPr>
          <a:xfrm>
            <a:off x="137160" y="6199327"/>
            <a:ext cx="6106160" cy="584775"/>
          </a:xfrm>
          <a:prstGeom prst="rect">
            <a:avLst/>
          </a:prstGeom>
          <a:noFill/>
        </p:spPr>
        <p:txBody>
          <a:bodyPr wrap="square">
            <a:spAutoFit/>
          </a:bodyPr>
          <a:lstStyle/>
          <a:p>
            <a:pPr marL="457200" lvl="0" indent="-375443" algn="l" rtl="0">
              <a:spcBef>
                <a:spcPts val="0"/>
              </a:spcBef>
              <a:spcAft>
                <a:spcPts val="0"/>
              </a:spcAft>
              <a:buSzPct val="100000"/>
              <a:buFont typeface="Nunito"/>
              <a:buChar char="●"/>
            </a:pPr>
            <a:r>
              <a:rPr lang="en-US" sz="1600">
                <a:latin typeface="Kalinga" panose="020B0502040204020203" pitchFamily="34" charset="0"/>
                <a:cs typeface="Kalinga" panose="020B0502040204020203" pitchFamily="34" charset="0"/>
                <a:sym typeface="Nunito"/>
              </a:rPr>
              <a:t>Website: </a:t>
            </a:r>
            <a:r>
              <a:rPr lang="en-US" sz="1600">
                <a:latin typeface="Kalinga" panose="020B0502040204020203" pitchFamily="34" charset="0"/>
                <a:cs typeface="Kalinga" panose="020B0502040204020203" pitchFamily="34" charset="0"/>
                <a:sym typeface="Nunito"/>
                <a:hlinkClick r:id="rId4"/>
              </a:rPr>
              <a:t>https://cs-insights.uni-goettingen.de/</a:t>
            </a:r>
            <a:endParaRPr lang="en-US" sz="1600">
              <a:latin typeface="Kalinga" panose="020B0502040204020203" pitchFamily="34" charset="0"/>
              <a:cs typeface="Kalinga" panose="020B0502040204020203" pitchFamily="34" charset="0"/>
              <a:sym typeface="Nunito"/>
            </a:endParaRPr>
          </a:p>
          <a:p>
            <a:pPr marL="457200" lvl="0" indent="-375443" algn="l" rtl="0">
              <a:spcBef>
                <a:spcPts val="0"/>
              </a:spcBef>
              <a:spcAft>
                <a:spcPts val="0"/>
              </a:spcAft>
              <a:buSzPct val="100000"/>
              <a:buFont typeface="Nunito"/>
              <a:buChar char="●"/>
            </a:pPr>
            <a:endParaRPr lang="en-US" sz="1600">
              <a:sym typeface="Nunito"/>
            </a:endParaRPr>
          </a:p>
        </p:txBody>
      </p:sp>
      <p:sp>
        <p:nvSpPr>
          <p:cNvPr id="9" name="TextBox 8">
            <a:extLst>
              <a:ext uri="{FF2B5EF4-FFF2-40B4-BE49-F238E27FC236}">
                <a16:creationId xmlns:a16="http://schemas.microsoft.com/office/drawing/2014/main" id="{24C8A687-84AC-3B07-D26F-28048925094F}"/>
              </a:ext>
            </a:extLst>
          </p:cNvPr>
          <p:cNvSpPr txBox="1"/>
          <p:nvPr/>
        </p:nvSpPr>
        <p:spPr>
          <a:xfrm>
            <a:off x="5206223" y="6199327"/>
            <a:ext cx="6106160" cy="338554"/>
          </a:xfrm>
          <a:prstGeom prst="rect">
            <a:avLst/>
          </a:prstGeom>
          <a:noFill/>
        </p:spPr>
        <p:txBody>
          <a:bodyPr wrap="square">
            <a:spAutoFit/>
          </a:bodyPr>
          <a:lstStyle/>
          <a:p>
            <a:pPr marL="457200" lvl="0" indent="-375443" algn="l" rtl="0">
              <a:spcBef>
                <a:spcPts val="0"/>
              </a:spcBef>
              <a:spcAft>
                <a:spcPts val="0"/>
              </a:spcAft>
              <a:buSzPct val="100000"/>
              <a:buFont typeface="Nunito"/>
              <a:buChar char="●"/>
            </a:pPr>
            <a:r>
              <a:rPr lang="en-US" sz="1600">
                <a:latin typeface="Kalinga" panose="020B0502040204020203" pitchFamily="34" charset="0"/>
                <a:cs typeface="Kalinga" panose="020B0502040204020203" pitchFamily="34" charset="0"/>
                <a:sym typeface="Nunito"/>
              </a:rPr>
              <a:t>Repository: </a:t>
            </a:r>
            <a:r>
              <a:rPr lang="en-US" sz="1600">
                <a:latin typeface="Kalinga" panose="020B0502040204020203" pitchFamily="34" charset="0"/>
                <a:cs typeface="Kalinga" panose="020B0502040204020203" pitchFamily="34" charset="0"/>
                <a:sym typeface="Nunito"/>
                <a:hlinkClick r:id="rId5"/>
              </a:rPr>
              <a:t>https://github.com/jpwahle/cs-insights</a:t>
            </a:r>
            <a:endParaRPr lang="en-US" sz="1600">
              <a:latin typeface="Kalinga" panose="020B0502040204020203" pitchFamily="34" charset="0"/>
              <a:cs typeface="Kalinga" panose="020B0502040204020203" pitchFamily="34" charset="0"/>
              <a:sym typeface="Nunito"/>
            </a:endParaRPr>
          </a:p>
        </p:txBody>
      </p:sp>
    </p:spTree>
    <p:extLst>
      <p:ext uri="{BB962C8B-B14F-4D97-AF65-F5344CB8AC3E}">
        <p14:creationId xmlns:p14="http://schemas.microsoft.com/office/powerpoint/2010/main" val="291845165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656980" cy="4928260"/>
          </a:xfrm>
        </p:spPr>
        <p:txBody>
          <a:bodyPr/>
          <a:lstStyle/>
          <a:p>
            <a:pPr marL="457200" lvl="0" indent="-375443" algn="l" rtl="0">
              <a:spcBef>
                <a:spcPts val="0"/>
              </a:spcBef>
              <a:spcAft>
                <a:spcPts val="0"/>
              </a:spcAft>
              <a:buSzPct val="100000"/>
              <a:buFont typeface="Nunito"/>
              <a:buChar char="●"/>
            </a:pPr>
            <a:endParaRPr lang="en-US" sz="1867">
              <a:sym typeface="Nunito"/>
            </a:endParaRPr>
          </a:p>
          <a:p>
            <a:pPr marL="457200" lvl="0" indent="-375443" algn="l" rtl="0">
              <a:spcBef>
                <a:spcPts val="0"/>
              </a:spcBef>
              <a:spcAft>
                <a:spcPts val="0"/>
              </a:spcAft>
              <a:buSzPct val="100000"/>
              <a:buFont typeface="Nunito"/>
              <a:buChar char="●"/>
            </a:pPr>
            <a:endParaRPr lang="en-US" sz="1867">
              <a:sym typeface="Nunito"/>
            </a:endParaRPr>
          </a:p>
          <a:p>
            <a:pPr marL="571500" indent="-571500">
              <a:buFont typeface="Arial" panose="020B0604020202020204" pitchFamily="34" charset="0"/>
              <a:buChar char="•"/>
            </a:pPr>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D3 and CS-Insights</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124</a:t>
            </a:fld>
            <a:endParaRPr lang="de-DE"/>
          </a:p>
        </p:txBody>
      </p:sp>
      <p:pic>
        <p:nvPicPr>
          <p:cNvPr id="4" name="Picture 3">
            <a:extLst>
              <a:ext uri="{FF2B5EF4-FFF2-40B4-BE49-F238E27FC236}">
                <a16:creationId xmlns:a16="http://schemas.microsoft.com/office/drawing/2014/main" id="{B09407F5-9E3E-8135-FA16-0C0879C42AFD}"/>
              </a:ext>
            </a:extLst>
          </p:cNvPr>
          <p:cNvPicPr>
            <a:picLocks noChangeAspect="1"/>
          </p:cNvPicPr>
          <p:nvPr/>
        </p:nvPicPr>
        <p:blipFill>
          <a:blip r:embed="rId3"/>
          <a:stretch>
            <a:fillRect/>
          </a:stretch>
        </p:blipFill>
        <p:spPr>
          <a:xfrm>
            <a:off x="727839" y="1225863"/>
            <a:ext cx="10936778" cy="5021990"/>
          </a:xfrm>
          <a:prstGeom prst="rect">
            <a:avLst/>
          </a:prstGeom>
        </p:spPr>
      </p:pic>
    </p:spTree>
    <p:extLst>
      <p:ext uri="{BB962C8B-B14F-4D97-AF65-F5344CB8AC3E}">
        <p14:creationId xmlns:p14="http://schemas.microsoft.com/office/powerpoint/2010/main" val="368098961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D3 and CS-Insights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2000"/>
              <a:t>Future</a:t>
            </a:r>
          </a:p>
          <a:p>
            <a:r>
              <a:rPr lang="en-US" sz="2000"/>
              <a:t>Incorporate the  Citation Field Diversity Index (CFDI) - </a:t>
            </a:r>
            <a:r>
              <a:rPr lang="en-US" sz="2000" i="1"/>
              <a:t>We are Who We Cite: Examining the Bridges of Influence Between NLP and Other Academic Fields* EMNLP’23</a:t>
            </a:r>
          </a:p>
          <a:p>
            <a:r>
              <a:rPr lang="en-US" sz="2000"/>
              <a:t>More responsive system</a:t>
            </a:r>
          </a:p>
          <a:p>
            <a:r>
              <a:rPr lang="en-US" sz="2000"/>
              <a:t>Specific metrics/views for each dashboard</a:t>
            </a:r>
          </a:p>
          <a:p>
            <a:r>
              <a:rPr lang="en-US" sz="1800"/>
              <a:t>Affiliation analysis</a:t>
            </a:r>
          </a:p>
          <a:p>
            <a:r>
              <a:rPr lang="en-US" sz="1800"/>
              <a:t>…</a:t>
            </a:r>
            <a:endParaRPr lang="en-US" sz="1533"/>
          </a:p>
          <a:p>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125</a:t>
            </a:fld>
            <a:endParaRPr lang="en-US"/>
          </a:p>
        </p:txBody>
      </p:sp>
    </p:spTree>
    <p:extLst>
      <p:ext uri="{BB962C8B-B14F-4D97-AF65-F5344CB8AC3E}">
        <p14:creationId xmlns:p14="http://schemas.microsoft.com/office/powerpoint/2010/main" val="26708737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a:t>Big Tech in NLP</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3" name="Graphic 2">
            <a:extLst>
              <a:ext uri="{FF2B5EF4-FFF2-40B4-BE49-F238E27FC236}">
                <a16:creationId xmlns:a16="http://schemas.microsoft.com/office/drawing/2014/main" id="{52FBB3E4-D136-7986-9D28-7216A47A905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8003" y="1720592"/>
            <a:ext cx="4290002" cy="3416816"/>
          </a:xfrm>
          <a:prstGeom prst="rect">
            <a:avLst/>
          </a:prstGeom>
        </p:spPr>
      </p:pic>
    </p:spTree>
    <p:extLst>
      <p:ext uri="{BB962C8B-B14F-4D97-AF65-F5344CB8AC3E}">
        <p14:creationId xmlns:p14="http://schemas.microsoft.com/office/powerpoint/2010/main" val="11027782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472609" cy="4928260"/>
          </a:xfrm>
        </p:spPr>
        <p:txBody>
          <a:bodyPr>
            <a:normAutofit/>
          </a:bodyPr>
          <a:lstStyle/>
          <a:p>
            <a:endParaRPr lang="en-US" sz="2000" b="1" dirty="0"/>
          </a:p>
          <a:p>
            <a:r>
              <a:rPr lang="en-US" sz="2000" dirty="0"/>
              <a:t>Research is conducted and influenced by various entities (e.g., academia, government, industry)</a:t>
            </a:r>
          </a:p>
          <a:p>
            <a:r>
              <a:rPr lang="en-US" sz="2000" dirty="0"/>
              <a:t>Each entity has vested interests and impacts on research</a:t>
            </a:r>
          </a:p>
          <a:p>
            <a:r>
              <a:rPr lang="en-US" sz="2000" dirty="0"/>
              <a:t>We need to reflect on:</a:t>
            </a:r>
          </a:p>
          <a:p>
            <a:pPr lvl="1"/>
            <a:r>
              <a:rPr lang="en-US" sz="1800" dirty="0"/>
              <a:t>Where the power lies</a:t>
            </a:r>
          </a:p>
          <a:p>
            <a:pPr lvl="1"/>
            <a:r>
              <a:rPr lang="en-US" sz="1800" dirty="0"/>
              <a:t>The values of those with power</a:t>
            </a:r>
          </a:p>
          <a:p>
            <a:pPr lvl="1"/>
            <a:r>
              <a:rPr lang="en-US" sz="1800" dirty="0"/>
              <a:t>How those with power influence research</a:t>
            </a:r>
            <a:r>
              <a:rPr lang="en-US" sz="1733" dirty="0"/>
              <a:t>	</a:t>
            </a:r>
          </a:p>
          <a:p>
            <a:endParaRPr lang="en-US" sz="1867"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dirty="0"/>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127</a:t>
            </a:fld>
            <a:endParaRPr lang="de-DE"/>
          </a:p>
        </p:txBody>
      </p:sp>
      <p:pic>
        <p:nvPicPr>
          <p:cNvPr id="8" name="Picture 7">
            <a:extLst>
              <a:ext uri="{FF2B5EF4-FFF2-40B4-BE49-F238E27FC236}">
                <a16:creationId xmlns:a16="http://schemas.microsoft.com/office/drawing/2014/main" id="{EB3C6CB7-5145-E757-5A21-0A85859BB716}"/>
              </a:ext>
            </a:extLst>
          </p:cNvPr>
          <p:cNvPicPr>
            <a:picLocks noChangeAspect="1"/>
          </p:cNvPicPr>
          <p:nvPr/>
        </p:nvPicPr>
        <p:blipFill>
          <a:blip r:embed="rId3"/>
          <a:stretch>
            <a:fillRect/>
          </a:stretch>
        </p:blipFill>
        <p:spPr>
          <a:xfrm>
            <a:off x="6436639" y="1411818"/>
            <a:ext cx="4937213" cy="4524705"/>
          </a:xfrm>
          <a:prstGeom prst="rect">
            <a:avLst/>
          </a:prstGeom>
        </p:spPr>
      </p:pic>
    </p:spTree>
    <p:extLst>
      <p:ext uri="{BB962C8B-B14F-4D97-AF65-F5344CB8AC3E}">
        <p14:creationId xmlns:p14="http://schemas.microsoft.com/office/powerpoint/2010/main" val="42250962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Big Tech in NLP</a:t>
            </a:r>
            <a:endParaRPr dirty="0"/>
          </a:p>
        </p:txBody>
      </p:sp>
      <p:sp>
        <p:nvSpPr>
          <p:cNvPr id="2" name="Text Placeholder 1">
            <a:extLst>
              <a:ext uri="{FF2B5EF4-FFF2-40B4-BE49-F238E27FC236}">
                <a16:creationId xmlns:a16="http://schemas.microsoft.com/office/drawing/2014/main" id="{36069FE7-8222-3C4E-42C2-60FE679B0557}"/>
              </a:ext>
            </a:extLst>
          </p:cNvPr>
          <p:cNvSpPr>
            <a:spLocks noGrp="1"/>
          </p:cNvSpPr>
          <p:nvPr>
            <p:ph type="body" sz="quarter" idx="10"/>
          </p:nvPr>
        </p:nvSpPr>
        <p:spPr/>
        <p:txBody>
          <a:bodyPr/>
          <a:lstStyle/>
          <a:p>
            <a:endParaRPr lang="en-DE"/>
          </a:p>
        </p:txBody>
      </p:sp>
      <p:sp>
        <p:nvSpPr>
          <p:cNvPr id="141" name="Google Shape;141;p20"/>
          <p:cNvSpPr txBox="1">
            <a:spLocks noGrp="1"/>
          </p:cNvSpPr>
          <p:nvPr>
            <p:ph type="sldNum" sz="quarter" idx="4"/>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128</a:t>
            </a:fld>
            <a:endParaRPr dirty="0"/>
          </a:p>
        </p:txBody>
      </p:sp>
      <p:pic>
        <p:nvPicPr>
          <p:cNvPr id="142" name="Google Shape;142;p20"/>
          <p:cNvPicPr preferRelativeResize="0"/>
          <p:nvPr/>
        </p:nvPicPr>
        <p:blipFill>
          <a:blip r:embed="rId3">
            <a:alphaModFix/>
          </a:blip>
          <a:stretch>
            <a:fillRect/>
          </a:stretch>
        </p:blipFill>
        <p:spPr>
          <a:xfrm>
            <a:off x="431950" y="1636038"/>
            <a:ext cx="5540874" cy="3794875"/>
          </a:xfrm>
          <a:prstGeom prst="rect">
            <a:avLst/>
          </a:prstGeom>
          <a:noFill/>
          <a:ln>
            <a:noFill/>
          </a:ln>
        </p:spPr>
      </p:pic>
      <p:sp>
        <p:nvSpPr>
          <p:cNvPr id="143" name="Google Shape;143;p20"/>
          <p:cNvSpPr/>
          <p:nvPr/>
        </p:nvSpPr>
        <p:spPr>
          <a:xfrm>
            <a:off x="696875" y="3054113"/>
            <a:ext cx="4517400" cy="365100"/>
          </a:xfrm>
          <a:prstGeom prst="rect">
            <a:avLst/>
          </a:prstGeom>
          <a:solidFill>
            <a:srgbClr val="FF9900">
              <a:alpha val="1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0"/>
          <p:cNvSpPr/>
          <p:nvPr/>
        </p:nvSpPr>
        <p:spPr>
          <a:xfrm>
            <a:off x="696875" y="3350913"/>
            <a:ext cx="4204800" cy="365100"/>
          </a:xfrm>
          <a:prstGeom prst="rect">
            <a:avLst/>
          </a:prstGeom>
          <a:solidFill>
            <a:srgbClr val="FF9900">
              <a:alpha val="1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0"/>
          <p:cNvSpPr/>
          <p:nvPr/>
        </p:nvSpPr>
        <p:spPr>
          <a:xfrm>
            <a:off x="696875" y="3600988"/>
            <a:ext cx="1000500" cy="480000"/>
          </a:xfrm>
          <a:prstGeom prst="rect">
            <a:avLst/>
          </a:prstGeom>
          <a:solidFill>
            <a:srgbClr val="FF9900">
              <a:alpha val="1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0"/>
          <p:cNvSpPr/>
          <p:nvPr/>
        </p:nvSpPr>
        <p:spPr>
          <a:xfrm>
            <a:off x="2906675" y="2718813"/>
            <a:ext cx="2222400" cy="365100"/>
          </a:xfrm>
          <a:prstGeom prst="rect">
            <a:avLst/>
          </a:prstGeom>
          <a:solidFill>
            <a:srgbClr val="FF9900">
              <a:alpha val="190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0"/>
          <p:cNvSpPr/>
          <p:nvPr/>
        </p:nvSpPr>
        <p:spPr>
          <a:xfrm>
            <a:off x="431875" y="1525288"/>
            <a:ext cx="5541000" cy="40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8" name="Google Shape;148;p20"/>
          <p:cNvPicPr preferRelativeResize="0"/>
          <p:nvPr/>
        </p:nvPicPr>
        <p:blipFill>
          <a:blip r:embed="rId4">
            <a:alphaModFix/>
          </a:blip>
          <a:stretch>
            <a:fillRect/>
          </a:stretch>
        </p:blipFill>
        <p:spPr>
          <a:xfrm>
            <a:off x="7164225" y="1983250"/>
            <a:ext cx="4162699" cy="4655551"/>
          </a:xfrm>
          <a:prstGeom prst="rect">
            <a:avLst/>
          </a:prstGeom>
          <a:noFill/>
          <a:ln>
            <a:noFill/>
          </a:ln>
        </p:spPr>
      </p:pic>
      <p:sp>
        <p:nvSpPr>
          <p:cNvPr id="149" name="Google Shape;149;p20"/>
          <p:cNvSpPr/>
          <p:nvPr/>
        </p:nvSpPr>
        <p:spPr>
          <a:xfrm>
            <a:off x="7164225" y="2567797"/>
            <a:ext cx="2026800" cy="15132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0" name="Google Shape;150;p20"/>
          <p:cNvPicPr preferRelativeResize="0"/>
          <p:nvPr/>
        </p:nvPicPr>
        <p:blipFill>
          <a:blip r:embed="rId5">
            <a:alphaModFix/>
          </a:blip>
          <a:stretch>
            <a:fillRect/>
          </a:stretch>
        </p:blipFill>
        <p:spPr>
          <a:xfrm>
            <a:off x="10326200" y="1143455"/>
            <a:ext cx="1680093" cy="1562659"/>
          </a:xfrm>
          <a:prstGeom prst="rect">
            <a:avLst/>
          </a:prstGeom>
          <a:noFill/>
          <a:ln>
            <a:noFill/>
          </a:ln>
        </p:spPr>
      </p:pic>
      <p:cxnSp>
        <p:nvCxnSpPr>
          <p:cNvPr id="151" name="Google Shape;151;p20"/>
          <p:cNvCxnSpPr/>
          <p:nvPr/>
        </p:nvCxnSpPr>
        <p:spPr>
          <a:xfrm>
            <a:off x="6029050" y="1508325"/>
            <a:ext cx="1158900" cy="1074300"/>
          </a:xfrm>
          <a:prstGeom prst="straightConnector1">
            <a:avLst/>
          </a:prstGeom>
          <a:noFill/>
          <a:ln w="9525" cap="flat" cmpd="sng">
            <a:solidFill>
              <a:schemeClr val="dk2"/>
            </a:solidFill>
            <a:prstDash val="solid"/>
            <a:round/>
            <a:headEnd type="none" w="med" len="med"/>
            <a:tailEnd type="none" w="med" len="med"/>
          </a:ln>
        </p:spPr>
      </p:cxnSp>
      <p:cxnSp>
        <p:nvCxnSpPr>
          <p:cNvPr id="152" name="Google Shape;152;p20"/>
          <p:cNvCxnSpPr/>
          <p:nvPr/>
        </p:nvCxnSpPr>
        <p:spPr>
          <a:xfrm rot="10800000" flipH="1">
            <a:off x="6007700" y="4073025"/>
            <a:ext cx="1180200" cy="14091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Big Tech in NLP</a:t>
            </a:r>
            <a:endParaRPr dirty="0"/>
          </a:p>
        </p:txBody>
      </p:sp>
      <p:sp>
        <p:nvSpPr>
          <p:cNvPr id="159" name="Google Shape;159;p21"/>
          <p:cNvSpPr txBox="1">
            <a:spLocks noGrp="1"/>
          </p:cNvSpPr>
          <p:nvPr>
            <p:ph type="body" sz="quarter" idx="10"/>
          </p:nvPr>
        </p:nvSpPr>
        <p:spPr>
          <a:prstGeom prst="rect">
            <a:avLst/>
          </a:prstGeom>
        </p:spPr>
        <p:txBody>
          <a:bodyPr spcFirstLastPara="1" wrap="square" lIns="91425" tIns="45700" rIns="91425" bIns="45700" anchor="t" anchorCtr="0">
            <a:normAutofit/>
          </a:bodyPr>
          <a:lstStyle/>
          <a:p>
            <a:pPr marL="393700" indent="-342900">
              <a:spcAft>
                <a:spcPts val="0"/>
              </a:spcAft>
              <a:buSzPts val="2800"/>
            </a:pPr>
            <a:r>
              <a:rPr lang="en-US" sz="2000" dirty="0">
                <a:ea typeface="Nunito"/>
                <a:sym typeface="Nunito"/>
              </a:rPr>
              <a:t>To facilitate reflection by quantifying and characterizing the presence of Big Tech in NLP research by exploring</a:t>
            </a:r>
          </a:p>
          <a:p>
            <a:pPr marL="774691" lvl="1" indent="-342900">
              <a:spcBef>
                <a:spcPts val="1000"/>
              </a:spcBef>
              <a:buSzPts val="2800"/>
            </a:pPr>
            <a:r>
              <a:rPr lang="en-US" sz="2000" dirty="0">
                <a:ea typeface="Nunito"/>
                <a:sym typeface="Nunito"/>
              </a:rPr>
              <a:t>How large is the industry presence? </a:t>
            </a:r>
          </a:p>
          <a:p>
            <a:pPr marL="774691" lvl="1" indent="-342900">
              <a:spcBef>
                <a:spcPts val="1000"/>
              </a:spcBef>
              <a:buSzPts val="2800"/>
            </a:pPr>
            <a:r>
              <a:rPr lang="en-US" sz="2000" dirty="0">
                <a:ea typeface="Nunito"/>
                <a:sym typeface="Nunito"/>
              </a:rPr>
              <a:t>Where is the industry presence? </a:t>
            </a:r>
            <a:endParaRPr lang="en-US" sz="2000" dirty="0">
              <a:solidFill>
                <a:srgbClr val="F6B26B"/>
              </a:solidFill>
              <a:ea typeface="Nunito"/>
              <a:sym typeface="Nunito"/>
            </a:endParaRPr>
          </a:p>
          <a:p>
            <a:pPr marL="774691" lvl="1" indent="-342900">
              <a:spcBef>
                <a:spcPts val="1000"/>
              </a:spcBef>
              <a:buSzPts val="2800"/>
            </a:pPr>
            <a:r>
              <a:rPr lang="en-US" sz="2000" dirty="0">
                <a:ea typeface="Nunito"/>
                <a:sym typeface="Nunito"/>
              </a:rPr>
              <a:t>What is industry research focused on?	</a:t>
            </a:r>
            <a:endParaRPr lang="en-US" sz="2000" dirty="0">
              <a:solidFill>
                <a:srgbClr val="6AA84F"/>
              </a:solidFill>
              <a:ea typeface="Nunito"/>
              <a:sym typeface="Nunito"/>
            </a:endParaRPr>
          </a:p>
          <a:p>
            <a:pPr marL="774691" lvl="1" indent="-342900">
              <a:spcBef>
                <a:spcPts val="1000"/>
              </a:spcBef>
              <a:buSzPts val="2800"/>
            </a:pPr>
            <a:r>
              <a:rPr lang="en-US" sz="2000" dirty="0">
                <a:ea typeface="Nunito"/>
                <a:sym typeface="Nunito"/>
              </a:rPr>
              <a:t>Who does the industry work with?</a:t>
            </a:r>
            <a:endParaRPr lang="en-US" sz="2000" dirty="0">
              <a:solidFill>
                <a:srgbClr val="CC0000"/>
              </a:solidFill>
              <a:ea typeface="Nunito"/>
              <a:sym typeface="Nunito"/>
            </a:endParaRPr>
          </a:p>
          <a:p>
            <a:pPr marL="774691" lvl="1" indent="-342900">
              <a:spcBef>
                <a:spcPts val="1000"/>
              </a:spcBef>
              <a:buSzPts val="2800"/>
            </a:pPr>
            <a:r>
              <a:rPr lang="en-US" sz="2000" dirty="0">
                <a:ea typeface="Nunito"/>
                <a:sym typeface="Nunito"/>
              </a:rPr>
              <a:t>How well cited are industry papers?</a:t>
            </a:r>
            <a:endParaRPr sz="2000" dirty="0">
              <a:solidFill>
                <a:srgbClr val="6AA84F"/>
              </a:solidFill>
              <a:ea typeface="Nunito"/>
              <a:sym typeface="Nunito"/>
            </a:endParaRPr>
          </a:p>
        </p:txBody>
      </p:sp>
      <p:sp>
        <p:nvSpPr>
          <p:cNvPr id="160" name="Google Shape;160;p21"/>
          <p:cNvSpPr txBox="1">
            <a:spLocks noGrp="1"/>
          </p:cNvSpPr>
          <p:nvPr>
            <p:ph type="sldNum" sz="quarter" idx="4"/>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a:t>| </a:t>
            </a:r>
            <a:fld id="{00000000-1234-1234-1234-123412341234}" type="slidenum">
              <a:rPr lang="en-US"/>
              <a:t>129</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en-US">
                <a:solidFill>
                  <a:srgbClr val="1F497D"/>
                </a:solidFill>
              </a:rPr>
              <a:t>Profile of the University of Göttingen</a:t>
            </a:r>
            <a:endParaRPr lang="de-DE">
              <a:solidFill>
                <a:srgbClr val="1F497D"/>
              </a:solidFill>
            </a:endParaRPr>
          </a:p>
        </p:txBody>
      </p:sp>
      <p:sp>
        <p:nvSpPr>
          <p:cNvPr id="61" name="object 61"/>
          <p:cNvSpPr txBox="1">
            <a:spLocks noGrp="1"/>
          </p:cNvSpPr>
          <p:nvPr>
            <p:ph type="body" sz="quarter" idx="10"/>
          </p:nvPr>
        </p:nvSpPr>
        <p:spPr/>
        <p:txBody>
          <a:bodyPr>
            <a:normAutofit/>
          </a:bodyPr>
          <a:lstStyle/>
          <a:p>
            <a:r>
              <a:rPr lang="de-DE" sz="1800" dirty="0" err="1">
                <a:solidFill>
                  <a:schemeClr val="tx1">
                    <a:lumMod val="65000"/>
                    <a:lumOff val="35000"/>
                  </a:schemeClr>
                </a:solidFill>
              </a:rPr>
              <a:t>Founded</a:t>
            </a:r>
            <a:r>
              <a:rPr lang="de-DE" sz="1800" dirty="0">
                <a:solidFill>
                  <a:schemeClr val="tx1">
                    <a:lumMod val="65000"/>
                    <a:lumOff val="35000"/>
                  </a:schemeClr>
                </a:solidFill>
              </a:rPr>
              <a:t> </a:t>
            </a:r>
            <a:r>
              <a:rPr lang="en-US" sz="1800" dirty="0"/>
              <a:t>in 1737 as the University of Enlightenment</a:t>
            </a:r>
            <a:endParaRPr lang="en-US" sz="1800" dirty="0">
              <a:solidFill>
                <a:schemeClr val="tx1">
                  <a:lumMod val="65000"/>
                  <a:lumOff val="35000"/>
                </a:schemeClr>
              </a:solidFill>
            </a:endParaRPr>
          </a:p>
          <a:p>
            <a:r>
              <a:rPr lang="de-DE" sz="1800" dirty="0"/>
              <a:t>Research University </a:t>
            </a:r>
            <a:r>
              <a:rPr lang="de-DE" sz="1800" dirty="0" err="1"/>
              <a:t>of</a:t>
            </a:r>
            <a:r>
              <a:rPr lang="de-DE" sz="1800" dirty="0"/>
              <a:t> international </a:t>
            </a:r>
            <a:r>
              <a:rPr lang="de-DE" sz="1800" dirty="0" err="1"/>
              <a:t>importance</a:t>
            </a:r>
            <a:endParaRPr lang="de-DE" sz="1800" dirty="0"/>
          </a:p>
          <a:p>
            <a:r>
              <a:rPr lang="de-DE" sz="1800" dirty="0"/>
              <a:t>Focus on </a:t>
            </a:r>
            <a:r>
              <a:rPr lang="de-DE" sz="1800" dirty="0" err="1"/>
              <a:t>research-based</a:t>
            </a:r>
            <a:r>
              <a:rPr lang="de-DE" sz="1800" dirty="0"/>
              <a:t> </a:t>
            </a:r>
            <a:r>
              <a:rPr lang="de-DE" sz="1800" dirty="0" err="1"/>
              <a:t>teaching</a:t>
            </a:r>
            <a:endParaRPr lang="de-DE" sz="1800" dirty="0"/>
          </a:p>
          <a:p>
            <a:r>
              <a:rPr lang="en-US" sz="1800" dirty="0">
                <a:solidFill>
                  <a:schemeClr val="tx1">
                    <a:lumMod val="65000"/>
                    <a:lumOff val="35000"/>
                  </a:schemeClr>
                </a:solidFill>
              </a:rPr>
              <a:t>Around 30,000 students, of which 14% are international (</a:t>
            </a:r>
            <a:r>
              <a:rPr lang="en-US" sz="1800" dirty="0"/>
              <a:t>230 different degree programs)</a:t>
            </a:r>
            <a:endParaRPr lang="en-US" sz="1800" dirty="0">
              <a:solidFill>
                <a:schemeClr val="tx1">
                  <a:lumMod val="65000"/>
                  <a:lumOff val="35000"/>
                </a:schemeClr>
              </a:solidFill>
            </a:endParaRPr>
          </a:p>
          <a:p>
            <a:r>
              <a:rPr lang="en-US" sz="1800" dirty="0">
                <a:solidFill>
                  <a:schemeClr val="tx1">
                    <a:lumMod val="65000"/>
                    <a:lumOff val="35000"/>
                  </a:schemeClr>
                </a:solidFill>
              </a:rPr>
              <a:t>13,300 employees (incl. the University Medical Center)</a:t>
            </a:r>
          </a:p>
          <a:p>
            <a:r>
              <a:rPr lang="en-US" sz="1800" dirty="0">
                <a:solidFill>
                  <a:schemeClr val="tx1">
                    <a:lumMod val="65000"/>
                    <a:lumOff val="35000"/>
                  </a:schemeClr>
                </a:solidFill>
              </a:rPr>
              <a:t>Top universities in Germany (11</a:t>
            </a:r>
            <a:r>
              <a:rPr lang="en-US" sz="1800" baseline="30000" dirty="0">
                <a:solidFill>
                  <a:schemeClr val="tx1">
                    <a:lumMod val="65000"/>
                    <a:lumOff val="35000"/>
                  </a:schemeClr>
                </a:solidFill>
              </a:rPr>
              <a:t>th</a:t>
            </a:r>
            <a:r>
              <a:rPr lang="en-US" sz="1800" dirty="0">
                <a:solidFill>
                  <a:schemeClr val="tx1">
                    <a:lumMod val="65000"/>
                    <a:lumOff val="35000"/>
                  </a:schemeClr>
                </a:solidFill>
              </a:rPr>
              <a:t>) and World (119</a:t>
            </a:r>
            <a:r>
              <a:rPr lang="en-US" sz="1800" baseline="30000" dirty="0">
                <a:solidFill>
                  <a:schemeClr val="tx1">
                    <a:lumMod val="65000"/>
                    <a:lumOff val="35000"/>
                  </a:schemeClr>
                </a:solidFill>
              </a:rPr>
              <a:t>th</a:t>
            </a:r>
            <a:r>
              <a:rPr lang="en-US" sz="1800" dirty="0">
                <a:solidFill>
                  <a:schemeClr val="tx1">
                    <a:lumMod val="65000"/>
                    <a:lumOff val="35000"/>
                  </a:schemeClr>
                </a:solidFill>
              </a:rPr>
              <a:t>) (</a:t>
            </a:r>
            <a:r>
              <a:rPr lang="en-US" sz="1800" dirty="0">
                <a:solidFill>
                  <a:schemeClr val="tx1">
                    <a:lumMod val="65000"/>
                    <a:lumOff val="35000"/>
                  </a:schemeClr>
                </a:solidFill>
                <a:hlinkClick r:id="rId3"/>
              </a:rPr>
              <a:t>source</a:t>
            </a:r>
            <a:r>
              <a:rPr lang="en-US" sz="1800" dirty="0">
                <a:solidFill>
                  <a:schemeClr val="tx1">
                    <a:lumMod val="65000"/>
                    <a:lumOff val="35000"/>
                  </a:schemeClr>
                </a:solidFill>
              </a:rPr>
              <a:t>)</a:t>
            </a:r>
          </a:p>
          <a:p>
            <a:r>
              <a:rPr lang="en-US" sz="1800" dirty="0">
                <a:solidFill>
                  <a:schemeClr val="tx1">
                    <a:lumMod val="65000"/>
                    <a:lumOff val="35000"/>
                  </a:schemeClr>
                </a:solidFill>
              </a:rPr>
              <a:t>“</a:t>
            </a:r>
            <a:r>
              <a:rPr lang="en-US" sz="1800" dirty="0">
                <a:solidFill>
                  <a:schemeClr val="tx1">
                    <a:lumMod val="65000"/>
                    <a:lumOff val="35000"/>
                  </a:schemeClr>
                </a:solidFill>
                <a:hlinkClick r:id="rId4"/>
              </a:rPr>
              <a:t>Nobel Prize Wonder</a:t>
            </a:r>
            <a:r>
              <a:rPr lang="en-US" sz="1800" dirty="0">
                <a:solidFill>
                  <a:schemeClr val="tx1">
                    <a:lumMod val="65000"/>
                    <a:lumOff val="35000"/>
                  </a:schemeClr>
                </a:solidFill>
              </a:rPr>
              <a:t>” (ca. 47 were linked to Göttingen via their Curriculum Vitae)</a:t>
            </a:r>
          </a:p>
          <a:p>
            <a:endParaRPr lang="de-DE" dirty="0"/>
          </a:p>
        </p:txBody>
      </p:sp>
      <p:sp>
        <p:nvSpPr>
          <p:cNvPr id="113" name="Foliennummernplatzhalter 112"/>
          <p:cNvSpPr>
            <a:spLocks noGrp="1"/>
          </p:cNvSpPr>
          <p:nvPr>
            <p:ph type="sldNum" sz="quarter" idx="4"/>
          </p:nvPr>
        </p:nvSpPr>
        <p:spPr/>
        <p:txBody>
          <a:bodyPr/>
          <a:lstStyle/>
          <a:p>
            <a:fld id="{B6F15528-21DE-4FAA-801E-634DDDAF4B2B}" type="slidenum">
              <a:rPr lang="de-DE" smtClean="0"/>
              <a:pPr/>
              <a:t>13</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of Göttingen – An Introduction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10" name="Inhaltsplatzhalter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4581128"/>
            <a:ext cx="12192000" cy="2825803"/>
          </a:xfrm>
          <a:prstGeom prst="rect">
            <a:avLst/>
          </a:prstGeom>
        </p:spPr>
      </p:pic>
    </p:spTree>
    <p:extLst>
      <p:ext uri="{BB962C8B-B14F-4D97-AF65-F5344CB8AC3E}">
        <p14:creationId xmlns:p14="http://schemas.microsoft.com/office/powerpoint/2010/main" val="2474321923"/>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1"/>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Big Tech in NLP</a:t>
            </a:r>
            <a:endParaRPr dirty="0"/>
          </a:p>
        </p:txBody>
      </p:sp>
      <p:sp>
        <p:nvSpPr>
          <p:cNvPr id="159" name="Google Shape;159;p21"/>
          <p:cNvSpPr txBox="1">
            <a:spLocks noGrp="1"/>
          </p:cNvSpPr>
          <p:nvPr>
            <p:ph type="body" sz="quarter" idx="10"/>
          </p:nvPr>
        </p:nvSpPr>
        <p:spPr>
          <a:prstGeom prst="rect">
            <a:avLst/>
          </a:prstGeom>
        </p:spPr>
        <p:txBody>
          <a:bodyPr spcFirstLastPara="1" wrap="square" lIns="91425" tIns="45700" rIns="91425" bIns="45700" anchor="t" anchorCtr="0">
            <a:normAutofit/>
          </a:bodyPr>
          <a:lstStyle/>
          <a:p>
            <a:pPr marL="393700" indent="-342900">
              <a:spcAft>
                <a:spcPts val="0"/>
              </a:spcAft>
              <a:buSzPts val="2800"/>
            </a:pPr>
            <a:r>
              <a:rPr lang="en-US" sz="2000" dirty="0">
                <a:ea typeface="Nunito"/>
                <a:sym typeface="Nunito"/>
              </a:rPr>
              <a:t>To facilitate reflection by quantifying and characterizing the presence of Big Tech in NLP research by exploring</a:t>
            </a:r>
          </a:p>
          <a:p>
            <a:pPr marL="774691" lvl="1" indent="-342900">
              <a:spcBef>
                <a:spcPts val="1000"/>
              </a:spcBef>
              <a:buSzPts val="2800"/>
            </a:pPr>
            <a:r>
              <a:rPr lang="en-US" sz="2000" dirty="0">
                <a:ea typeface="Nunito"/>
                <a:sym typeface="Nunito"/>
              </a:rPr>
              <a:t>How large is the industry presence? </a:t>
            </a:r>
            <a:r>
              <a:rPr lang="en-US" sz="2000" dirty="0">
                <a:solidFill>
                  <a:srgbClr val="6AA84F"/>
                </a:solidFill>
                <a:ea typeface="Nunito"/>
                <a:sym typeface="Nunito"/>
              </a:rPr>
              <a:t>(Covered)</a:t>
            </a:r>
          </a:p>
          <a:p>
            <a:pPr marL="774691" lvl="1" indent="-342900">
              <a:spcBef>
                <a:spcPts val="1000"/>
              </a:spcBef>
              <a:buSzPts val="2800"/>
            </a:pPr>
            <a:r>
              <a:rPr lang="en-US" sz="2000" dirty="0">
                <a:ea typeface="Nunito"/>
                <a:sym typeface="Nunito"/>
              </a:rPr>
              <a:t>Where is the industry presence? </a:t>
            </a:r>
            <a:r>
              <a:rPr lang="en-US" sz="2000" dirty="0">
                <a:solidFill>
                  <a:srgbClr val="F6B26B"/>
                </a:solidFill>
                <a:ea typeface="Nunito"/>
                <a:sym typeface="Nunito"/>
              </a:rPr>
              <a:t>(Partially Covered)</a:t>
            </a:r>
          </a:p>
          <a:p>
            <a:pPr marL="774691" lvl="1" indent="-342900">
              <a:spcBef>
                <a:spcPts val="1000"/>
              </a:spcBef>
              <a:buSzPts val="2800"/>
            </a:pPr>
            <a:r>
              <a:rPr lang="en-US" sz="2000" dirty="0">
                <a:ea typeface="Nunito"/>
                <a:sym typeface="Nunito"/>
              </a:rPr>
              <a:t>What is industry research focused on?	</a:t>
            </a:r>
            <a:r>
              <a:rPr lang="en-US" sz="2000" dirty="0">
                <a:solidFill>
                  <a:srgbClr val="6AA84F"/>
                </a:solidFill>
                <a:ea typeface="Nunito"/>
                <a:sym typeface="Nunito"/>
              </a:rPr>
              <a:t>(Covered)</a:t>
            </a:r>
          </a:p>
          <a:p>
            <a:pPr marL="774691" lvl="1" indent="-342900">
              <a:spcBef>
                <a:spcPts val="1000"/>
              </a:spcBef>
              <a:buSzPts val="2800"/>
            </a:pPr>
            <a:r>
              <a:rPr lang="en-US" sz="2000" dirty="0">
                <a:ea typeface="Nunito"/>
                <a:sym typeface="Nunito"/>
              </a:rPr>
              <a:t>Who does the industry work with? </a:t>
            </a:r>
            <a:r>
              <a:rPr lang="en-US" sz="2000" dirty="0">
                <a:solidFill>
                  <a:srgbClr val="F6B26B"/>
                </a:solidFill>
                <a:ea typeface="Nunito"/>
                <a:sym typeface="Nunito"/>
              </a:rPr>
              <a:t>(Partially Covered)</a:t>
            </a:r>
            <a:endParaRPr lang="en-US" sz="2000" dirty="0">
              <a:solidFill>
                <a:srgbClr val="CC0000"/>
              </a:solidFill>
              <a:ea typeface="Nunito"/>
              <a:sym typeface="Nunito"/>
            </a:endParaRPr>
          </a:p>
          <a:p>
            <a:pPr marL="774691" lvl="1" indent="-342900">
              <a:spcBef>
                <a:spcPts val="1000"/>
              </a:spcBef>
              <a:buSzPts val="2800"/>
            </a:pPr>
            <a:r>
              <a:rPr lang="en-US" sz="2000" dirty="0">
                <a:ea typeface="Nunito"/>
                <a:sym typeface="Nunito"/>
              </a:rPr>
              <a:t>How well cited are industry papers? </a:t>
            </a:r>
            <a:r>
              <a:rPr lang="en-US" sz="2000" dirty="0">
                <a:solidFill>
                  <a:srgbClr val="6AA84F"/>
                </a:solidFill>
                <a:ea typeface="Nunito"/>
                <a:sym typeface="Nunito"/>
              </a:rPr>
              <a:t>(Covered)</a:t>
            </a:r>
            <a:endParaRPr sz="2000" dirty="0">
              <a:solidFill>
                <a:srgbClr val="6AA84F"/>
              </a:solidFill>
              <a:ea typeface="Nunito"/>
              <a:sym typeface="Nunito"/>
            </a:endParaRPr>
          </a:p>
        </p:txBody>
      </p:sp>
      <p:sp>
        <p:nvSpPr>
          <p:cNvPr id="160" name="Google Shape;160;p21"/>
          <p:cNvSpPr txBox="1">
            <a:spLocks noGrp="1"/>
          </p:cNvSpPr>
          <p:nvPr>
            <p:ph type="sldNum" sz="quarter" idx="4"/>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r>
              <a:rPr lang="en-US"/>
              <a:t>| </a:t>
            </a:r>
            <a:fld id="{00000000-1234-1234-1234-123412341234}" type="slidenum">
              <a:rPr lang="en-US"/>
              <a:t>130</a:t>
            </a:fld>
            <a:endParaRPr/>
          </a:p>
        </p:txBody>
      </p:sp>
    </p:spTree>
    <p:extLst>
      <p:ext uri="{BB962C8B-B14F-4D97-AF65-F5344CB8AC3E}">
        <p14:creationId xmlns:p14="http://schemas.microsoft.com/office/powerpoint/2010/main" val="292491036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472609" cy="4928260"/>
          </a:xfrm>
        </p:spPr>
        <p:txBody>
          <a:bodyPr>
            <a:normAutofit/>
          </a:bodyPr>
          <a:lstStyle/>
          <a:p>
            <a:r>
              <a:rPr lang="en-US" sz="2000" b="1" dirty="0"/>
              <a:t>Manual Analysis</a:t>
            </a:r>
          </a:p>
          <a:p>
            <a:r>
              <a:rPr lang="en-US" sz="2000" b="1" dirty="0"/>
              <a:t>Data</a:t>
            </a:r>
          </a:p>
          <a:p>
            <a:pPr lvl="1"/>
            <a:r>
              <a:rPr lang="en-US" sz="1733" dirty="0"/>
              <a:t>CVs of </a:t>
            </a:r>
            <a:r>
              <a:rPr lang="en-US" sz="1733" b="1" dirty="0"/>
              <a:t>681 authors </a:t>
            </a:r>
            <a:r>
              <a:rPr lang="en-US" sz="1733" dirty="0"/>
              <a:t>who published at ACL2022.</a:t>
            </a:r>
          </a:p>
          <a:p>
            <a:r>
              <a:rPr lang="en-US" sz="2000" b="1" dirty="0"/>
              <a:t>Methods</a:t>
            </a:r>
          </a:p>
          <a:p>
            <a:pPr lvl="1"/>
            <a:r>
              <a:rPr lang="en-US" sz="1733" dirty="0"/>
              <a:t>Manually extracted metadata by examining CVs and websites, we extracted:</a:t>
            </a:r>
          </a:p>
          <a:p>
            <a:pPr lvl="2"/>
            <a:r>
              <a:rPr lang="en-US" sz="1733" dirty="0">
                <a:solidFill>
                  <a:srgbClr val="595959"/>
                </a:solidFill>
                <a:latin typeface="Kalinga" panose="020B0502040204020203" pitchFamily="34" charset="0"/>
                <a:cs typeface="Kalinga" panose="020B0502040204020203" pitchFamily="34" charset="0"/>
              </a:rPr>
              <a:t>Ph.D. graduation year</a:t>
            </a:r>
          </a:p>
          <a:p>
            <a:pPr lvl="2"/>
            <a:r>
              <a:rPr lang="en-US" sz="1733" dirty="0">
                <a:solidFill>
                  <a:srgbClr val="595959"/>
                </a:solidFill>
                <a:latin typeface="Kalinga" panose="020B0502040204020203" pitchFamily="34" charset="0"/>
                <a:cs typeface="Kalinga" panose="020B0502040204020203" pitchFamily="34" charset="0"/>
              </a:rPr>
              <a:t>Country of work</a:t>
            </a:r>
          </a:p>
          <a:p>
            <a:pPr lvl="2"/>
            <a:r>
              <a:rPr lang="en-US" sz="1733" dirty="0">
                <a:solidFill>
                  <a:srgbClr val="595959"/>
                </a:solidFill>
                <a:latin typeface="Kalinga" panose="020B0502040204020203" pitchFamily="34" charset="0"/>
                <a:cs typeface="Kalinga" panose="020B0502040204020203" pitchFamily="34" charset="0"/>
              </a:rPr>
              <a:t>Current affiliations</a:t>
            </a:r>
          </a:p>
          <a:p>
            <a:pPr lvl="2"/>
            <a:r>
              <a:rPr lang="en-US" sz="1733" dirty="0">
                <a:solidFill>
                  <a:srgbClr val="595959"/>
                </a:solidFill>
                <a:latin typeface="Kalinga" panose="020B0502040204020203" pitchFamily="34" charset="0"/>
                <a:cs typeface="Kalinga" panose="020B0502040204020203" pitchFamily="34" charset="0"/>
              </a:rPr>
              <a:t>Job title</a:t>
            </a:r>
          </a:p>
          <a:p>
            <a:pPr lvl="2"/>
            <a:r>
              <a:rPr lang="en-US" sz="1733" dirty="0">
                <a:solidFill>
                  <a:srgbClr val="595959"/>
                </a:solidFill>
                <a:latin typeface="Kalinga" panose="020B0502040204020203" pitchFamily="34" charset="0"/>
                <a:cs typeface="Kalinga" panose="020B0502040204020203" pitchFamily="34" charset="0"/>
              </a:rPr>
              <a:t>Past employment &amp; internships</a:t>
            </a:r>
          </a:p>
          <a:p>
            <a:pPr lvl="2"/>
            <a:r>
              <a:rPr lang="en-US" sz="1733" dirty="0">
                <a:solidFill>
                  <a:srgbClr val="595959"/>
                </a:solidFill>
                <a:latin typeface="Kalinga" panose="020B0502040204020203" pitchFamily="34" charset="0"/>
                <a:cs typeface="Kalinga" panose="020B0502040204020203" pitchFamily="34" charset="0"/>
              </a:rPr>
              <a:t>Grants or awards from companies</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131</a:t>
            </a:fld>
            <a:endParaRPr lang="de-DE"/>
          </a:p>
        </p:txBody>
      </p:sp>
      <p:sp>
        <p:nvSpPr>
          <p:cNvPr id="2" name="Text Placeholder 5">
            <a:extLst>
              <a:ext uri="{FF2B5EF4-FFF2-40B4-BE49-F238E27FC236}">
                <a16:creationId xmlns:a16="http://schemas.microsoft.com/office/drawing/2014/main" id="{1E6CF75C-F82C-AE32-6C6C-4F53CE75A027}"/>
              </a:ext>
            </a:extLst>
          </p:cNvPr>
          <p:cNvSpPr txBox="1">
            <a:spLocks/>
          </p:cNvSpPr>
          <p:nvPr/>
        </p:nvSpPr>
        <p:spPr>
          <a:xfrm>
            <a:off x="6144005" y="1411818"/>
            <a:ext cx="5472609" cy="4928260"/>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b="1" dirty="0"/>
              <a:t>Automatic Analysis</a:t>
            </a:r>
          </a:p>
          <a:p>
            <a:r>
              <a:rPr lang="en-US" sz="2000" b="1" dirty="0"/>
              <a:t>Data</a:t>
            </a:r>
          </a:p>
          <a:p>
            <a:pPr lvl="1"/>
            <a:r>
              <a:rPr lang="en-US" sz="1733" b="1" dirty="0"/>
              <a:t>78,187 papers </a:t>
            </a:r>
            <a:r>
              <a:rPr lang="en-US" sz="1733" dirty="0"/>
              <a:t>with extracted </a:t>
            </a:r>
            <a:r>
              <a:rPr lang="en-US" sz="1733" b="1" dirty="0"/>
              <a:t>23,606 author </a:t>
            </a:r>
            <a:r>
              <a:rPr lang="en-US" sz="1733" dirty="0"/>
              <a:t>affiliations over 34 venues in the ACL Anthology from 1965 to 2022.</a:t>
            </a:r>
          </a:p>
          <a:p>
            <a:r>
              <a:rPr lang="en-US" sz="2000" b="1" dirty="0"/>
              <a:t>Methods</a:t>
            </a:r>
            <a:r>
              <a:rPr lang="en-US" sz="2000" dirty="0"/>
              <a:t>:  </a:t>
            </a:r>
          </a:p>
          <a:p>
            <a:pPr lvl="1"/>
            <a:r>
              <a:rPr lang="en-US" sz="1733" dirty="0"/>
              <a:t>Automatically extracted author affiliations and acknowledgments.</a:t>
            </a:r>
          </a:p>
          <a:p>
            <a:pPr lvl="1"/>
            <a:r>
              <a:rPr lang="en-US" sz="1733" dirty="0"/>
              <a:t>Used this to quantify industry affiliations and geolocation.</a:t>
            </a:r>
          </a:p>
        </p:txBody>
      </p:sp>
    </p:spTree>
    <p:extLst>
      <p:ext uri="{BB962C8B-B14F-4D97-AF65-F5344CB8AC3E}">
        <p14:creationId xmlns:p14="http://schemas.microsoft.com/office/powerpoint/2010/main" val="77890017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472609" cy="4928260"/>
          </a:xfrm>
        </p:spPr>
        <p:txBody>
          <a:bodyPr>
            <a:normAutofit/>
          </a:bodyPr>
          <a:lstStyle/>
          <a:p>
            <a:r>
              <a:rPr lang="en-US" sz="2000" dirty="0"/>
              <a:t>How large is the industry presence? </a:t>
            </a:r>
          </a:p>
          <a:p>
            <a:endParaRPr lang="en-US" sz="1800" dirty="0"/>
          </a:p>
          <a:p>
            <a:r>
              <a:rPr lang="en-US" sz="1800" dirty="0"/>
              <a:t>Industry presence among NLP authors has been steady before a steep increase over the past five years (</a:t>
            </a:r>
            <a:r>
              <a:rPr lang="en-US" sz="1800" u="sng" dirty="0"/>
              <a:t>180% growth </a:t>
            </a:r>
            <a:r>
              <a:rPr lang="en-US" sz="1800" dirty="0"/>
              <a:t>from 2017 to 2022).</a:t>
            </a:r>
          </a:p>
          <a:p>
            <a:endParaRPr lang="en-US" sz="1800" dirty="0"/>
          </a:p>
          <a:p>
            <a:r>
              <a:rPr lang="en-US" sz="1800" dirty="0"/>
              <a:t>Recent advances in deep learning methods for NLP have created new business opportunities.</a:t>
            </a:r>
          </a:p>
          <a:p>
            <a:endParaRPr lang="en-US" sz="1800"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132</a:t>
            </a:fld>
            <a:endParaRPr lang="de-DE"/>
          </a:p>
        </p:txBody>
      </p:sp>
      <p:grpSp>
        <p:nvGrpSpPr>
          <p:cNvPr id="4" name="Group 3">
            <a:extLst>
              <a:ext uri="{FF2B5EF4-FFF2-40B4-BE49-F238E27FC236}">
                <a16:creationId xmlns:a16="http://schemas.microsoft.com/office/drawing/2014/main" id="{021C5BF0-AFC3-70B5-3346-ADFC4C3176A9}"/>
              </a:ext>
            </a:extLst>
          </p:cNvPr>
          <p:cNvGrpSpPr/>
          <p:nvPr/>
        </p:nvGrpSpPr>
        <p:grpSpPr>
          <a:xfrm>
            <a:off x="5949090" y="1411818"/>
            <a:ext cx="5715527" cy="4311280"/>
            <a:chOff x="5949090" y="1824563"/>
            <a:chExt cx="5715527" cy="4311280"/>
          </a:xfrm>
        </p:grpSpPr>
        <p:pic>
          <p:nvPicPr>
            <p:cNvPr id="7" name="Google Shape;145;p21">
              <a:extLst>
                <a:ext uri="{FF2B5EF4-FFF2-40B4-BE49-F238E27FC236}">
                  <a16:creationId xmlns:a16="http://schemas.microsoft.com/office/drawing/2014/main" id="{C96F2A41-68C8-B71A-D752-888CC267229E}"/>
                </a:ext>
              </a:extLst>
            </p:cNvPr>
            <p:cNvPicPr preferRelativeResize="0"/>
            <p:nvPr/>
          </p:nvPicPr>
          <p:blipFill>
            <a:blip r:embed="rId3">
              <a:alphaModFix/>
            </a:blip>
            <a:stretch>
              <a:fillRect/>
            </a:stretch>
          </p:blipFill>
          <p:spPr>
            <a:xfrm>
              <a:off x="6344226" y="1824563"/>
              <a:ext cx="5150600" cy="3629024"/>
            </a:xfrm>
            <a:prstGeom prst="rect">
              <a:avLst/>
            </a:prstGeom>
            <a:noFill/>
            <a:ln>
              <a:noFill/>
            </a:ln>
          </p:spPr>
        </p:pic>
        <p:sp>
          <p:nvSpPr>
            <p:cNvPr id="8" name="Rectangle 7">
              <a:extLst>
                <a:ext uri="{FF2B5EF4-FFF2-40B4-BE49-F238E27FC236}">
                  <a16:creationId xmlns:a16="http://schemas.microsoft.com/office/drawing/2014/main" id="{C6C46D86-C379-3AD9-4D79-816085DEE1C4}"/>
                </a:ext>
              </a:extLst>
            </p:cNvPr>
            <p:cNvSpPr/>
            <p:nvPr/>
          </p:nvSpPr>
          <p:spPr>
            <a:xfrm>
              <a:off x="5949090" y="5371438"/>
              <a:ext cx="5715527" cy="76440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Tree>
    <p:extLst>
      <p:ext uri="{BB962C8B-B14F-4D97-AF65-F5344CB8AC3E}">
        <p14:creationId xmlns:p14="http://schemas.microsoft.com/office/powerpoint/2010/main" val="31482482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dirty="0"/>
              <a:t>Opportunities</a:t>
            </a:r>
          </a:p>
          <a:p>
            <a:pPr lvl="1"/>
            <a:r>
              <a:rPr lang="en-US" sz="1733" dirty="0"/>
              <a:t>Funding opportunities, (through grants, awards, scholarships)</a:t>
            </a:r>
          </a:p>
          <a:p>
            <a:pPr lvl="1"/>
            <a:r>
              <a:rPr lang="en-US" sz="1733" dirty="0"/>
              <a:t>Patents (</a:t>
            </a:r>
            <a:r>
              <a:rPr lang="en-US" sz="1733" dirty="0" err="1"/>
              <a:t>Hottenrott</a:t>
            </a:r>
            <a:r>
              <a:rPr lang="en-US" sz="1733" dirty="0"/>
              <a:t> and </a:t>
            </a:r>
            <a:r>
              <a:rPr lang="en-US" sz="1733" dirty="0" err="1"/>
              <a:t>Thorwarth</a:t>
            </a:r>
            <a:r>
              <a:rPr lang="en-US" sz="1733" dirty="0"/>
              <a:t>, 2011),</a:t>
            </a:r>
          </a:p>
          <a:p>
            <a:pPr lvl="1"/>
            <a:r>
              <a:rPr lang="en-US" sz="1733" dirty="0"/>
              <a:t>More publications(</a:t>
            </a:r>
            <a:r>
              <a:rPr lang="en-US" sz="1733" dirty="0" err="1"/>
              <a:t>Gulbrandsen</a:t>
            </a:r>
            <a:r>
              <a:rPr lang="en-US" sz="1733" dirty="0"/>
              <a:t> and </a:t>
            </a:r>
            <a:r>
              <a:rPr lang="en-US" sz="1733" dirty="0" err="1"/>
              <a:t>Smeby</a:t>
            </a:r>
            <a:r>
              <a:rPr lang="en-US" sz="1733" dirty="0"/>
              <a:t>, 2005).</a:t>
            </a:r>
          </a:p>
          <a:p>
            <a:endParaRPr lang="en-US" sz="2000" dirty="0"/>
          </a:p>
          <a:p>
            <a:r>
              <a:rPr lang="en-US" sz="2000" dirty="0"/>
              <a:t>Concerns</a:t>
            </a:r>
          </a:p>
          <a:p>
            <a:pPr lvl="1"/>
            <a:r>
              <a:rPr lang="en-US" sz="1733" dirty="0"/>
              <a:t>The lack of impartiality of research and undue influence on research questions (Abdalla and Abdalla, 2021),</a:t>
            </a:r>
          </a:p>
          <a:p>
            <a:pPr lvl="1"/>
            <a:r>
              <a:rPr lang="en-US" sz="1733" dirty="0"/>
              <a:t>Possible monopolization of resources (Ahmed and </a:t>
            </a:r>
            <a:r>
              <a:rPr lang="en-US" sz="1733" dirty="0" err="1"/>
              <a:t>Wahed</a:t>
            </a:r>
            <a:r>
              <a:rPr lang="en-US" sz="1733" dirty="0"/>
              <a:t>, 2020),</a:t>
            </a:r>
          </a:p>
          <a:p>
            <a:pPr lvl="1"/>
            <a:r>
              <a:rPr lang="en-US" sz="1733" dirty="0"/>
              <a:t>Co-option of research direction to prevent, or water down regulation (</a:t>
            </a:r>
            <a:r>
              <a:rPr lang="en-US" sz="1733" dirty="0" err="1"/>
              <a:t>Seele</a:t>
            </a:r>
            <a:r>
              <a:rPr lang="en-US" sz="1733" dirty="0"/>
              <a:t> and Schultz, 2022).</a:t>
            </a:r>
          </a:p>
          <a:p>
            <a:endParaRPr lang="en-US" sz="2000" dirty="0"/>
          </a:p>
          <a:p>
            <a:endParaRPr lang="en-US" sz="2000" dirty="0"/>
          </a:p>
          <a:p>
            <a:endParaRPr lang="en-US" sz="1867"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133</a:t>
            </a:fld>
            <a:endParaRPr lang="de-DE"/>
          </a:p>
        </p:txBody>
      </p:sp>
    </p:spTree>
    <p:extLst>
      <p:ext uri="{BB962C8B-B14F-4D97-AF65-F5344CB8AC3E}">
        <p14:creationId xmlns:p14="http://schemas.microsoft.com/office/powerpoint/2010/main" val="300843534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dirty="0"/>
              <a:t>Who is the industry?</a:t>
            </a:r>
          </a:p>
          <a:p>
            <a:r>
              <a:rPr lang="en-US" sz="2000" dirty="0"/>
              <a:t>This growth is largely driven by relatively recent companies such as </a:t>
            </a:r>
            <a:r>
              <a:rPr lang="en-US" sz="2000" b="1" dirty="0"/>
              <a:t>Baidu</a:t>
            </a:r>
            <a:r>
              <a:rPr lang="en-US" sz="2000" dirty="0"/>
              <a:t>, </a:t>
            </a:r>
            <a:r>
              <a:rPr lang="en-US" sz="2000" b="1" dirty="0"/>
              <a:t>Meta</a:t>
            </a:r>
            <a:r>
              <a:rPr lang="en-US" sz="2000" dirty="0"/>
              <a:t>, and </a:t>
            </a:r>
            <a:r>
              <a:rPr lang="en-US" sz="2000" b="1" dirty="0"/>
              <a:t>Salesforce</a:t>
            </a:r>
            <a:r>
              <a:rPr lang="en-US" sz="2000" dirty="0"/>
              <a:t>, which experienced exceptional growth over the past decade.	</a:t>
            </a:r>
          </a:p>
          <a:p>
            <a:endParaRPr lang="en-US" sz="2000" dirty="0"/>
          </a:p>
          <a:p>
            <a:endParaRPr lang="en-US" sz="1867"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134</a:t>
            </a:fld>
            <a:endParaRPr lang="de-DE"/>
          </a:p>
        </p:txBody>
      </p:sp>
      <p:grpSp>
        <p:nvGrpSpPr>
          <p:cNvPr id="2" name="Google Shape;196;p27">
            <a:extLst>
              <a:ext uri="{FF2B5EF4-FFF2-40B4-BE49-F238E27FC236}">
                <a16:creationId xmlns:a16="http://schemas.microsoft.com/office/drawing/2014/main" id="{549C051B-3033-3DD8-984F-23CB4AAD9C45}"/>
              </a:ext>
            </a:extLst>
          </p:cNvPr>
          <p:cNvGrpSpPr/>
          <p:nvPr/>
        </p:nvGrpSpPr>
        <p:grpSpPr>
          <a:xfrm>
            <a:off x="1410557" y="3133618"/>
            <a:ext cx="9449227" cy="2644388"/>
            <a:chOff x="76200" y="0"/>
            <a:chExt cx="12021148" cy="3759399"/>
          </a:xfrm>
        </p:grpSpPr>
        <p:grpSp>
          <p:nvGrpSpPr>
            <p:cNvPr id="4" name="Google Shape;197;p27">
              <a:extLst>
                <a:ext uri="{FF2B5EF4-FFF2-40B4-BE49-F238E27FC236}">
                  <a16:creationId xmlns:a16="http://schemas.microsoft.com/office/drawing/2014/main" id="{BA553244-9250-CC9D-44B6-A8420EFDE1E1}"/>
                </a:ext>
              </a:extLst>
            </p:cNvPr>
            <p:cNvGrpSpPr/>
            <p:nvPr/>
          </p:nvGrpSpPr>
          <p:grpSpPr>
            <a:xfrm>
              <a:off x="76200" y="0"/>
              <a:ext cx="12021148" cy="3759399"/>
              <a:chOff x="76200" y="0"/>
              <a:chExt cx="12021148" cy="3759399"/>
            </a:xfrm>
          </p:grpSpPr>
          <p:pic>
            <p:nvPicPr>
              <p:cNvPr id="8" name="Google Shape;198;p27">
                <a:extLst>
                  <a:ext uri="{FF2B5EF4-FFF2-40B4-BE49-F238E27FC236}">
                    <a16:creationId xmlns:a16="http://schemas.microsoft.com/office/drawing/2014/main" id="{7706A20E-80A3-3317-91CB-1A6857E3C071}"/>
                  </a:ext>
                </a:extLst>
              </p:cNvPr>
              <p:cNvPicPr preferRelativeResize="0"/>
              <p:nvPr/>
            </p:nvPicPr>
            <p:blipFill rotWithShape="1">
              <a:blip r:embed="rId3">
                <a:alphaModFix/>
              </a:blip>
              <a:srcRect t="87576" b="737"/>
              <a:stretch/>
            </p:blipFill>
            <p:spPr>
              <a:xfrm>
                <a:off x="76800" y="2958000"/>
                <a:ext cx="12020548" cy="801399"/>
              </a:xfrm>
              <a:prstGeom prst="rect">
                <a:avLst/>
              </a:prstGeom>
              <a:noFill/>
              <a:ln>
                <a:noFill/>
              </a:ln>
            </p:spPr>
          </p:pic>
          <p:pic>
            <p:nvPicPr>
              <p:cNvPr id="9" name="Google Shape;199;p27">
                <a:extLst>
                  <a:ext uri="{FF2B5EF4-FFF2-40B4-BE49-F238E27FC236}">
                    <a16:creationId xmlns:a16="http://schemas.microsoft.com/office/drawing/2014/main" id="{4422F92D-A440-CB63-DDCC-04FE130077CF}"/>
                  </a:ext>
                </a:extLst>
              </p:cNvPr>
              <p:cNvPicPr preferRelativeResize="0"/>
              <p:nvPr/>
            </p:nvPicPr>
            <p:blipFill rotWithShape="1">
              <a:blip r:embed="rId3">
                <a:alphaModFix/>
              </a:blip>
              <a:srcRect b="56510"/>
              <a:stretch/>
            </p:blipFill>
            <p:spPr>
              <a:xfrm>
                <a:off x="76200" y="0"/>
                <a:ext cx="12020548" cy="2982526"/>
              </a:xfrm>
              <a:prstGeom prst="rect">
                <a:avLst/>
              </a:prstGeom>
              <a:noFill/>
              <a:ln>
                <a:noFill/>
              </a:ln>
            </p:spPr>
          </p:pic>
        </p:grpSp>
        <p:sp>
          <p:nvSpPr>
            <p:cNvPr id="7" name="Google Shape;200;p27">
              <a:extLst>
                <a:ext uri="{FF2B5EF4-FFF2-40B4-BE49-F238E27FC236}">
                  <a16:creationId xmlns:a16="http://schemas.microsoft.com/office/drawing/2014/main" id="{FE492B6C-257B-4E07-9CFE-E8FAE754E150}"/>
                </a:ext>
              </a:extLst>
            </p:cNvPr>
            <p:cNvSpPr/>
            <p:nvPr/>
          </p:nvSpPr>
          <p:spPr>
            <a:xfrm>
              <a:off x="10554900" y="3053950"/>
              <a:ext cx="1250100" cy="4464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0710048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dirty="0"/>
              <a:t>How large is the industry presence? Who is the industry?</a:t>
            </a:r>
          </a:p>
          <a:p>
            <a:r>
              <a:rPr lang="en-US" sz="2000" dirty="0"/>
              <a:t>Distribution of grant and affiliation for the 30% of ACL 2022 authors with identified ties to Industry per manual analysis</a:t>
            </a:r>
          </a:p>
          <a:p>
            <a:endParaRPr lang="en-US" sz="2000" dirty="0"/>
          </a:p>
          <a:p>
            <a:endParaRPr lang="en-US" sz="1867"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135</a:t>
            </a:fld>
            <a:endParaRPr lang="de-DE"/>
          </a:p>
        </p:txBody>
      </p:sp>
      <p:pic>
        <p:nvPicPr>
          <p:cNvPr id="10" name="Google Shape;211;p28">
            <a:extLst>
              <a:ext uri="{FF2B5EF4-FFF2-40B4-BE49-F238E27FC236}">
                <a16:creationId xmlns:a16="http://schemas.microsoft.com/office/drawing/2014/main" id="{C0A42ED4-0E8E-55F1-B047-0D69409280AD}"/>
              </a:ext>
            </a:extLst>
          </p:cNvPr>
          <p:cNvPicPr preferRelativeResize="0"/>
          <p:nvPr/>
        </p:nvPicPr>
        <p:blipFill rotWithShape="1">
          <a:blip r:embed="rId3">
            <a:alphaModFix/>
          </a:blip>
          <a:srcRect l="1951"/>
          <a:stretch/>
        </p:blipFill>
        <p:spPr>
          <a:xfrm>
            <a:off x="309562" y="3429000"/>
            <a:ext cx="11572875" cy="2434325"/>
          </a:xfrm>
          <a:prstGeom prst="rect">
            <a:avLst/>
          </a:prstGeom>
          <a:noFill/>
          <a:ln>
            <a:noFill/>
          </a:ln>
        </p:spPr>
      </p:pic>
    </p:spTree>
    <p:extLst>
      <p:ext uri="{BB962C8B-B14F-4D97-AF65-F5344CB8AC3E}">
        <p14:creationId xmlns:p14="http://schemas.microsoft.com/office/powerpoint/2010/main" val="368188776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a:t>Where is the industry presence? (Conferences)</a:t>
            </a:r>
          </a:p>
          <a:p>
            <a:r>
              <a:rPr lang="en-US" sz="2000" b="1"/>
              <a:t>EMNLP</a:t>
            </a:r>
            <a:r>
              <a:rPr lang="en-US" sz="2000"/>
              <a:t>, </a:t>
            </a:r>
            <a:r>
              <a:rPr lang="en-US" sz="2000" b="1"/>
              <a:t>ACL</a:t>
            </a:r>
            <a:r>
              <a:rPr lang="en-US" sz="2000"/>
              <a:t>, and </a:t>
            </a:r>
            <a:r>
              <a:rPr lang="en-US" sz="2000" b="1"/>
              <a:t>NAACL</a:t>
            </a:r>
            <a:r>
              <a:rPr lang="en-US" sz="2000"/>
              <a:t> consistently have the most industry affiliations. </a:t>
            </a:r>
          </a:p>
          <a:p>
            <a:r>
              <a:rPr lang="en-US" sz="2000"/>
              <a:t>The proportions of papers with industry evaluations have dramatically increased.</a:t>
            </a:r>
          </a:p>
          <a:p>
            <a:endParaRPr lang="en-US" sz="1867"/>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dirty="0"/>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136</a:t>
            </a:fld>
            <a:endParaRPr lang="de-DE"/>
          </a:p>
        </p:txBody>
      </p:sp>
      <p:grpSp>
        <p:nvGrpSpPr>
          <p:cNvPr id="2" name="Google Shape;219;p29">
            <a:extLst>
              <a:ext uri="{FF2B5EF4-FFF2-40B4-BE49-F238E27FC236}">
                <a16:creationId xmlns:a16="http://schemas.microsoft.com/office/drawing/2014/main" id="{B05CC549-219A-711E-5987-7143131DB3BA}"/>
              </a:ext>
            </a:extLst>
          </p:cNvPr>
          <p:cNvGrpSpPr/>
          <p:nvPr/>
        </p:nvGrpSpPr>
        <p:grpSpPr>
          <a:xfrm>
            <a:off x="1293633" y="2848662"/>
            <a:ext cx="9604734" cy="3391481"/>
            <a:chOff x="315525" y="3200925"/>
            <a:chExt cx="8429642" cy="2976550"/>
          </a:xfrm>
        </p:grpSpPr>
        <p:pic>
          <p:nvPicPr>
            <p:cNvPr id="4" name="Google Shape;220;p29">
              <a:extLst>
                <a:ext uri="{FF2B5EF4-FFF2-40B4-BE49-F238E27FC236}">
                  <a16:creationId xmlns:a16="http://schemas.microsoft.com/office/drawing/2014/main" id="{0A3D8050-6A04-6D2A-6553-14E8D4342009}"/>
                </a:ext>
              </a:extLst>
            </p:cNvPr>
            <p:cNvPicPr preferRelativeResize="0"/>
            <p:nvPr/>
          </p:nvPicPr>
          <p:blipFill rotWithShape="1">
            <a:blip r:embed="rId3">
              <a:alphaModFix/>
            </a:blip>
            <a:srcRect r="64867"/>
            <a:stretch/>
          </p:blipFill>
          <p:spPr>
            <a:xfrm>
              <a:off x="315525" y="3200925"/>
              <a:ext cx="4283274" cy="2976550"/>
            </a:xfrm>
            <a:prstGeom prst="rect">
              <a:avLst/>
            </a:prstGeom>
            <a:noFill/>
            <a:ln>
              <a:noFill/>
            </a:ln>
          </p:spPr>
        </p:pic>
        <p:pic>
          <p:nvPicPr>
            <p:cNvPr id="7" name="Google Shape;221;p29">
              <a:extLst>
                <a:ext uri="{FF2B5EF4-FFF2-40B4-BE49-F238E27FC236}">
                  <a16:creationId xmlns:a16="http://schemas.microsoft.com/office/drawing/2014/main" id="{C809BF00-ADCC-D9FD-FA34-44B54F2DF41A}"/>
                </a:ext>
              </a:extLst>
            </p:cNvPr>
            <p:cNvPicPr preferRelativeResize="0"/>
            <p:nvPr/>
          </p:nvPicPr>
          <p:blipFill rotWithShape="1">
            <a:blip r:embed="rId3">
              <a:alphaModFix/>
            </a:blip>
            <a:srcRect l="65840"/>
            <a:stretch/>
          </p:blipFill>
          <p:spPr>
            <a:xfrm>
              <a:off x="4580344" y="3200925"/>
              <a:ext cx="4164823" cy="2976550"/>
            </a:xfrm>
            <a:prstGeom prst="rect">
              <a:avLst/>
            </a:prstGeom>
            <a:noFill/>
            <a:ln>
              <a:noFill/>
            </a:ln>
          </p:spPr>
        </p:pic>
      </p:grpSp>
    </p:spTree>
    <p:extLst>
      <p:ext uri="{BB962C8B-B14F-4D97-AF65-F5344CB8AC3E}">
        <p14:creationId xmlns:p14="http://schemas.microsoft.com/office/powerpoint/2010/main" val="9064762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785876" cy="4928260"/>
          </a:xfrm>
        </p:spPr>
        <p:txBody>
          <a:bodyPr>
            <a:noAutofit/>
          </a:bodyPr>
          <a:lstStyle/>
          <a:p>
            <a:pPr>
              <a:lnSpc>
                <a:spcPct val="120000"/>
              </a:lnSpc>
            </a:pPr>
            <a:r>
              <a:rPr lang="en-US" sz="2000" dirty="0"/>
              <a:t>Where is the industry presence? (Geography &amp; Career Stage)</a:t>
            </a:r>
          </a:p>
          <a:p>
            <a:pPr>
              <a:lnSpc>
                <a:spcPct val="120000"/>
              </a:lnSpc>
            </a:pPr>
            <a:r>
              <a:rPr lang="en-US" sz="1600" dirty="0"/>
              <a:t>The majority of author affiliations to companies are located in the US (29%), followed by China (8%), Japan (6%), Mexico (5%), Australia (5%), Germany (5%), India (4%), Italy (4%), and the UK (3%)</a:t>
            </a:r>
          </a:p>
          <a:p>
            <a:pPr lvl="1">
              <a:lnSpc>
                <a:spcPct val="120000"/>
              </a:lnSpc>
            </a:pPr>
            <a:r>
              <a:rPr lang="en-US" sz="1600" dirty="0"/>
              <a:t>66% of faculty have financial relationships with industry.</a:t>
            </a:r>
          </a:p>
          <a:p>
            <a:pPr lvl="1">
              <a:lnSpc>
                <a:spcPct val="120000"/>
              </a:lnSpc>
            </a:pPr>
            <a:r>
              <a:rPr lang="en-US" sz="1600" dirty="0"/>
              <a:t>74% of students have financial relationships with industry.</a:t>
            </a:r>
          </a:p>
          <a:p>
            <a:pPr>
              <a:lnSpc>
                <a:spcPct val="120000"/>
              </a:lnSpc>
            </a:pPr>
            <a:r>
              <a:rPr lang="en-US" sz="1600" dirty="0"/>
              <a:t>Within geographic areas: </a:t>
            </a:r>
          </a:p>
          <a:p>
            <a:pPr lvl="1">
              <a:lnSpc>
                <a:spcPct val="120000"/>
              </a:lnSpc>
            </a:pPr>
            <a:r>
              <a:rPr lang="en-US" sz="1600" dirty="0"/>
              <a:t>35% of the US authors have company affiliations </a:t>
            </a:r>
          </a:p>
          <a:p>
            <a:pPr lvl="1">
              <a:lnSpc>
                <a:spcPct val="120000"/>
              </a:lnSpc>
            </a:pPr>
            <a:r>
              <a:rPr lang="en-US" sz="1600" dirty="0"/>
              <a:t>31% of Chinese authors</a:t>
            </a:r>
          </a:p>
          <a:p>
            <a:pPr lvl="1">
              <a:lnSpc>
                <a:spcPct val="120000"/>
              </a:lnSpc>
            </a:pPr>
            <a:r>
              <a:rPr lang="en-US" sz="1600" dirty="0"/>
              <a:t>19% of European authors</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dirty="0"/>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137</a:t>
            </a:fld>
            <a:endParaRPr lang="de-DE"/>
          </a:p>
        </p:txBody>
      </p:sp>
      <p:pic>
        <p:nvPicPr>
          <p:cNvPr id="2" name="Google Shape;248;p32">
            <a:extLst>
              <a:ext uri="{FF2B5EF4-FFF2-40B4-BE49-F238E27FC236}">
                <a16:creationId xmlns:a16="http://schemas.microsoft.com/office/drawing/2014/main" id="{32D354AC-9388-3183-4F27-438C86C09105}"/>
              </a:ext>
            </a:extLst>
          </p:cNvPr>
          <p:cNvPicPr preferRelativeResize="0"/>
          <p:nvPr/>
        </p:nvPicPr>
        <p:blipFill>
          <a:blip r:embed="rId3">
            <a:alphaModFix/>
          </a:blip>
          <a:stretch>
            <a:fillRect/>
          </a:stretch>
        </p:blipFill>
        <p:spPr>
          <a:xfrm>
            <a:off x="6299199" y="2095310"/>
            <a:ext cx="5539531" cy="3526557"/>
          </a:xfrm>
          <a:prstGeom prst="rect">
            <a:avLst/>
          </a:prstGeom>
          <a:noFill/>
          <a:ln>
            <a:noFill/>
          </a:ln>
        </p:spPr>
      </p:pic>
    </p:spTree>
    <p:extLst>
      <p:ext uri="{BB962C8B-B14F-4D97-AF65-F5344CB8AC3E}">
        <p14:creationId xmlns:p14="http://schemas.microsoft.com/office/powerpoint/2010/main" val="195880813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show="0">
  <p:cSld>
    <p:spTree>
      <p:nvGrpSpPr>
        <p:cNvPr id="1" name="Shape 226"/>
        <p:cNvGrpSpPr/>
        <p:nvPr/>
      </p:nvGrpSpPr>
      <p:grpSpPr>
        <a:xfrm>
          <a:off x="0" y="0"/>
          <a:ext cx="0" cy="0"/>
          <a:chOff x="0" y="0"/>
          <a:chExt cx="0" cy="0"/>
        </a:xfrm>
      </p:grpSpPr>
      <p:sp>
        <p:nvSpPr>
          <p:cNvPr id="227" name="Google Shape;227;p28"/>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Big Tech in NLP</a:t>
            </a:r>
            <a:endParaRPr dirty="0"/>
          </a:p>
        </p:txBody>
      </p:sp>
      <p:sp>
        <p:nvSpPr>
          <p:cNvPr id="228" name="Google Shape;228;p28"/>
          <p:cNvSpPr txBox="1">
            <a:spLocks noGrp="1"/>
          </p:cNvSpPr>
          <p:nvPr>
            <p:ph type="body" sz="quarter" idx="10"/>
          </p:nvPr>
        </p:nvSpPr>
        <p:spPr>
          <a:prstGeom prst="rect">
            <a:avLst/>
          </a:prstGeom>
        </p:spPr>
        <p:txBody>
          <a:bodyPr spcFirstLastPara="1" wrap="square" lIns="91425" tIns="45700" rIns="91425" bIns="45700" anchor="t" anchorCtr="0">
            <a:normAutofit/>
          </a:bodyPr>
          <a:lstStyle/>
          <a:p>
            <a:pPr marL="457200" lvl="0" indent="-374650" algn="l" rtl="0">
              <a:spcBef>
                <a:spcPts val="1000"/>
              </a:spcBef>
              <a:spcAft>
                <a:spcPts val="0"/>
              </a:spcAft>
              <a:buSzPts val="2300"/>
              <a:buFont typeface="Nunito"/>
              <a:buChar char="●"/>
            </a:pPr>
            <a:r>
              <a:rPr lang="en-US" sz="2000" dirty="0">
                <a:latin typeface="Nunito"/>
                <a:ea typeface="Nunito"/>
                <a:cs typeface="Nunito"/>
                <a:sym typeface="Nunito"/>
              </a:rPr>
              <a:t>Where is the industry presence? (Career Stage)</a:t>
            </a:r>
          </a:p>
          <a:p>
            <a:pPr marL="457200" lvl="0" indent="-374650" algn="l" rtl="0">
              <a:spcBef>
                <a:spcPts val="1000"/>
              </a:spcBef>
              <a:spcAft>
                <a:spcPts val="0"/>
              </a:spcAft>
              <a:buSzPts val="2300"/>
              <a:buFont typeface="Nunito"/>
              <a:buChar char="●"/>
            </a:pPr>
            <a:r>
              <a:rPr lang="en-US" sz="2000" dirty="0">
                <a:latin typeface="Nunito"/>
                <a:ea typeface="Nunito"/>
                <a:cs typeface="Nunito"/>
                <a:sym typeface="Nunito"/>
              </a:rPr>
              <a:t>66% of faculty received industry funding (e.g., grants, research awards, etc.)</a:t>
            </a:r>
            <a:endParaRPr sz="2000" dirty="0">
              <a:latin typeface="Nunito"/>
              <a:ea typeface="Nunito"/>
              <a:cs typeface="Nunito"/>
              <a:sym typeface="Nunito"/>
            </a:endParaRPr>
          </a:p>
          <a:p>
            <a:pPr marL="457200" lvl="0" indent="-374650" algn="l" rtl="0">
              <a:spcBef>
                <a:spcPts val="0"/>
              </a:spcBef>
              <a:spcAft>
                <a:spcPts val="0"/>
              </a:spcAft>
              <a:buSzPts val="2300"/>
              <a:buFont typeface="Nunito"/>
              <a:buChar char="●"/>
            </a:pPr>
            <a:r>
              <a:rPr lang="en-US" sz="2000" dirty="0">
                <a:latin typeface="Nunito"/>
                <a:ea typeface="Nunito"/>
                <a:cs typeface="Nunito"/>
                <a:sym typeface="Nunito"/>
              </a:rPr>
              <a:t>74% of students received industry funding or employment (e.g., scholarships, awards, internships)</a:t>
            </a:r>
            <a:endParaRPr sz="2000" dirty="0">
              <a:latin typeface="Nunito"/>
              <a:ea typeface="Nunito"/>
              <a:cs typeface="Nunito"/>
              <a:sym typeface="Nunito"/>
            </a:endParaRPr>
          </a:p>
        </p:txBody>
      </p:sp>
      <p:sp>
        <p:nvSpPr>
          <p:cNvPr id="231" name="Google Shape;231;p28"/>
          <p:cNvSpPr txBox="1">
            <a:spLocks noGrp="1"/>
          </p:cNvSpPr>
          <p:nvPr>
            <p:ph type="sldNum" sz="quarter" idx="4"/>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r>
              <a:rPr lang="en-US"/>
              <a:t> </a:t>
            </a:r>
            <a:fld id="{00000000-1234-1234-1234-123412341234}" type="slidenum">
              <a:rPr lang="en-US"/>
              <a:t>138</a:t>
            </a:fld>
            <a:endParaRPr/>
          </a:p>
        </p:txBody>
      </p:sp>
      <p:graphicFrame>
        <p:nvGraphicFramePr>
          <p:cNvPr id="229" name="Google Shape;229;p28"/>
          <p:cNvGraphicFramePr/>
          <p:nvPr/>
        </p:nvGraphicFramePr>
        <p:xfrm>
          <a:off x="876300" y="2904850"/>
          <a:ext cx="10287000" cy="1584900"/>
        </p:xfrm>
        <a:graphic>
          <a:graphicData uri="http://schemas.openxmlformats.org/drawingml/2006/table">
            <a:tbl>
              <a:tblPr>
                <a:noFil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381000">
                <a:tc>
                  <a:txBody>
                    <a:bodyPr/>
                    <a:lstStyle/>
                    <a:p>
                      <a:pPr marL="0" lvl="0" indent="0" algn="ctr" rtl="0">
                        <a:spcBef>
                          <a:spcPts val="0"/>
                        </a:spcBef>
                        <a:spcAft>
                          <a:spcPts val="0"/>
                        </a:spcAft>
                        <a:buNone/>
                      </a:pPr>
                      <a:endParaRPr sz="2000" b="1"/>
                    </a:p>
                  </a:txBody>
                  <a:tcPr marL="91425" marR="91425" marT="91425" marB="91425"/>
                </a:tc>
                <a:tc>
                  <a:txBody>
                    <a:bodyPr/>
                    <a:lstStyle/>
                    <a:p>
                      <a:pPr marL="0" lvl="0" indent="0" algn="ctr" rtl="0">
                        <a:spcBef>
                          <a:spcPts val="0"/>
                        </a:spcBef>
                        <a:spcAft>
                          <a:spcPts val="0"/>
                        </a:spcAft>
                        <a:buNone/>
                      </a:pPr>
                      <a:r>
                        <a:rPr lang="en-US" sz="2000" b="1"/>
                        <a:t>All Faculty</a:t>
                      </a:r>
                      <a:endParaRPr sz="2000" b="1"/>
                    </a:p>
                  </a:txBody>
                  <a:tcPr marL="91425" marR="91425" marT="91425" marB="91425"/>
                </a:tc>
                <a:tc>
                  <a:txBody>
                    <a:bodyPr/>
                    <a:lstStyle/>
                    <a:p>
                      <a:pPr marL="0" lvl="0" indent="0" algn="ctr" rtl="0">
                        <a:spcBef>
                          <a:spcPts val="0"/>
                        </a:spcBef>
                        <a:spcAft>
                          <a:spcPts val="0"/>
                        </a:spcAft>
                        <a:buNone/>
                      </a:pPr>
                      <a:r>
                        <a:rPr lang="en-US" sz="2000" b="1"/>
                        <a:t>US Faculty</a:t>
                      </a:r>
                      <a:endParaRPr sz="2000" b="1"/>
                    </a:p>
                  </a:txBody>
                  <a:tcPr marL="91425" marR="91425" marT="91425" marB="91425"/>
                </a:tc>
                <a:tc>
                  <a:txBody>
                    <a:bodyPr/>
                    <a:lstStyle/>
                    <a:p>
                      <a:pPr marL="0" lvl="0" indent="0" algn="ctr" rtl="0">
                        <a:spcBef>
                          <a:spcPts val="0"/>
                        </a:spcBef>
                        <a:spcAft>
                          <a:spcPts val="0"/>
                        </a:spcAft>
                        <a:buNone/>
                      </a:pPr>
                      <a:r>
                        <a:rPr lang="en-US" sz="2000" b="1"/>
                        <a:t>China Faculty</a:t>
                      </a:r>
                      <a:endParaRPr sz="2000" b="1"/>
                    </a:p>
                  </a:txBody>
                  <a:tcPr marL="91425" marR="91425" marT="91425" marB="91425"/>
                </a:tc>
                <a:tc>
                  <a:txBody>
                    <a:bodyPr/>
                    <a:lstStyle/>
                    <a:p>
                      <a:pPr marL="0" lvl="0" indent="0" algn="ctr" rtl="0">
                        <a:spcBef>
                          <a:spcPts val="0"/>
                        </a:spcBef>
                        <a:spcAft>
                          <a:spcPts val="0"/>
                        </a:spcAft>
                        <a:buNone/>
                      </a:pPr>
                      <a:r>
                        <a:rPr lang="en-US" sz="2000" b="1"/>
                        <a:t>EU Faculty</a:t>
                      </a:r>
                      <a:endParaRPr sz="2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000" b="1"/>
                        <a:t>% received funding from industry</a:t>
                      </a:r>
                      <a:endParaRPr sz="2000" b="1"/>
                    </a:p>
                  </a:txBody>
                  <a:tcPr marL="91425" marR="91425" marT="91425" marB="91425"/>
                </a:tc>
                <a:tc>
                  <a:txBody>
                    <a:bodyPr/>
                    <a:lstStyle/>
                    <a:p>
                      <a:pPr marL="0" lvl="0" indent="0" algn="ctr" rtl="0">
                        <a:spcBef>
                          <a:spcPts val="0"/>
                        </a:spcBef>
                        <a:spcAft>
                          <a:spcPts val="0"/>
                        </a:spcAft>
                        <a:buNone/>
                      </a:pPr>
                      <a:r>
                        <a:rPr lang="en-US" sz="2000"/>
                        <a:t>66%</a:t>
                      </a:r>
                      <a:endParaRPr sz="2000"/>
                    </a:p>
                  </a:txBody>
                  <a:tcPr marL="91425" marR="91425" marT="91425" marB="91425" anchor="ctr"/>
                </a:tc>
                <a:tc>
                  <a:txBody>
                    <a:bodyPr/>
                    <a:lstStyle/>
                    <a:p>
                      <a:pPr marL="0" lvl="0" indent="0" algn="ctr" rtl="0">
                        <a:spcBef>
                          <a:spcPts val="0"/>
                        </a:spcBef>
                        <a:spcAft>
                          <a:spcPts val="0"/>
                        </a:spcAft>
                        <a:buNone/>
                      </a:pPr>
                      <a:r>
                        <a:rPr lang="en-US" sz="2000"/>
                        <a:t>72%</a:t>
                      </a:r>
                      <a:endParaRPr sz="2000"/>
                    </a:p>
                  </a:txBody>
                  <a:tcPr marL="91425" marR="91425" marT="91425" marB="91425" anchor="ctr"/>
                </a:tc>
                <a:tc>
                  <a:txBody>
                    <a:bodyPr/>
                    <a:lstStyle/>
                    <a:p>
                      <a:pPr marL="0" lvl="0" indent="0" algn="ctr" rtl="0">
                        <a:spcBef>
                          <a:spcPts val="0"/>
                        </a:spcBef>
                        <a:spcAft>
                          <a:spcPts val="0"/>
                        </a:spcAft>
                        <a:buNone/>
                      </a:pPr>
                      <a:r>
                        <a:rPr lang="en-US" sz="2000"/>
                        <a:t>69%</a:t>
                      </a:r>
                      <a:endParaRPr sz="2000"/>
                    </a:p>
                  </a:txBody>
                  <a:tcPr marL="91425" marR="91425" marT="91425" marB="91425" anchor="ctr"/>
                </a:tc>
                <a:tc>
                  <a:txBody>
                    <a:bodyPr/>
                    <a:lstStyle/>
                    <a:p>
                      <a:pPr marL="0" lvl="0" indent="0" algn="ctr" rtl="0">
                        <a:spcBef>
                          <a:spcPts val="0"/>
                        </a:spcBef>
                        <a:spcAft>
                          <a:spcPts val="0"/>
                        </a:spcAft>
                        <a:buNone/>
                      </a:pPr>
                      <a:r>
                        <a:rPr lang="en-US" sz="2000"/>
                        <a:t>38%</a:t>
                      </a:r>
                      <a:endParaRPr sz="2000"/>
                    </a:p>
                  </a:txBody>
                  <a:tcPr marL="91425" marR="91425" marT="91425" marB="91425" anchor="ctr"/>
                </a:tc>
                <a:extLst>
                  <a:ext uri="{0D108BD9-81ED-4DB2-BD59-A6C34878D82A}">
                    <a16:rowId xmlns:a16="http://schemas.microsoft.com/office/drawing/2014/main" val="10001"/>
                  </a:ext>
                </a:extLst>
              </a:tr>
            </a:tbl>
          </a:graphicData>
        </a:graphic>
      </p:graphicFrame>
      <p:graphicFrame>
        <p:nvGraphicFramePr>
          <p:cNvPr id="230" name="Google Shape;230;p28"/>
          <p:cNvGraphicFramePr/>
          <p:nvPr/>
        </p:nvGraphicFramePr>
        <p:xfrm>
          <a:off x="876300" y="4773825"/>
          <a:ext cx="10287000" cy="1682475"/>
        </p:xfrm>
        <a:graphic>
          <a:graphicData uri="http://schemas.openxmlformats.org/drawingml/2006/table">
            <a:tbl>
              <a:tblPr>
                <a:noFil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gridCol w="2057400">
                  <a:extLst>
                    <a:ext uri="{9D8B030D-6E8A-4147-A177-3AD203B41FA5}">
                      <a16:colId xmlns:a16="http://schemas.microsoft.com/office/drawing/2014/main" val="20004"/>
                    </a:ext>
                  </a:extLst>
                </a:gridCol>
              </a:tblGrid>
              <a:tr h="585225">
                <a:tc>
                  <a:txBody>
                    <a:bodyPr/>
                    <a:lstStyle/>
                    <a:p>
                      <a:pPr marL="0" lvl="0" indent="0" algn="ctr" rtl="0">
                        <a:spcBef>
                          <a:spcPts val="0"/>
                        </a:spcBef>
                        <a:spcAft>
                          <a:spcPts val="0"/>
                        </a:spcAft>
                        <a:buNone/>
                      </a:pPr>
                      <a:endParaRPr sz="2000" b="1"/>
                    </a:p>
                  </a:txBody>
                  <a:tcPr marL="91425" marR="91425" marT="91425" marB="91425"/>
                </a:tc>
                <a:tc>
                  <a:txBody>
                    <a:bodyPr/>
                    <a:lstStyle/>
                    <a:p>
                      <a:pPr marL="0" lvl="0" indent="0" algn="ctr" rtl="0">
                        <a:spcBef>
                          <a:spcPts val="0"/>
                        </a:spcBef>
                        <a:spcAft>
                          <a:spcPts val="0"/>
                        </a:spcAft>
                        <a:buNone/>
                      </a:pPr>
                      <a:r>
                        <a:rPr lang="en-US" sz="2000" b="1"/>
                        <a:t>All Stud.</a:t>
                      </a:r>
                      <a:endParaRPr sz="2000" b="1"/>
                    </a:p>
                  </a:txBody>
                  <a:tcPr marL="91425" marR="91425" marT="91425" marB="91425"/>
                </a:tc>
                <a:tc>
                  <a:txBody>
                    <a:bodyPr/>
                    <a:lstStyle/>
                    <a:p>
                      <a:pPr marL="0" lvl="0" indent="0" algn="ctr" rtl="0">
                        <a:spcBef>
                          <a:spcPts val="0"/>
                        </a:spcBef>
                        <a:spcAft>
                          <a:spcPts val="0"/>
                        </a:spcAft>
                        <a:buNone/>
                      </a:pPr>
                      <a:r>
                        <a:rPr lang="en-US" sz="2000" b="1"/>
                        <a:t>US </a:t>
                      </a:r>
                      <a:r>
                        <a:rPr lang="en-US" sz="2000" b="1">
                          <a:solidFill>
                            <a:srgbClr val="000000"/>
                          </a:solidFill>
                        </a:rPr>
                        <a:t>Stud</a:t>
                      </a:r>
                      <a:r>
                        <a:rPr lang="en-US" sz="2000" b="1"/>
                        <a:t>.</a:t>
                      </a:r>
                      <a:endParaRPr sz="2000" b="1"/>
                    </a:p>
                  </a:txBody>
                  <a:tcPr marL="91425" marR="91425" marT="91425" marB="91425"/>
                </a:tc>
                <a:tc>
                  <a:txBody>
                    <a:bodyPr/>
                    <a:lstStyle/>
                    <a:p>
                      <a:pPr marL="0" lvl="0" indent="0" algn="ctr" rtl="0">
                        <a:spcBef>
                          <a:spcPts val="0"/>
                        </a:spcBef>
                        <a:spcAft>
                          <a:spcPts val="0"/>
                        </a:spcAft>
                        <a:buNone/>
                      </a:pPr>
                      <a:r>
                        <a:rPr lang="en-US" sz="2000" b="1"/>
                        <a:t>China Stud.</a:t>
                      </a:r>
                      <a:endParaRPr sz="2000" b="1"/>
                    </a:p>
                  </a:txBody>
                  <a:tcPr marL="91425" marR="91425" marT="91425" marB="91425"/>
                </a:tc>
                <a:tc>
                  <a:txBody>
                    <a:bodyPr/>
                    <a:lstStyle/>
                    <a:p>
                      <a:pPr marL="0" lvl="0" indent="0" algn="ctr" rtl="0">
                        <a:spcBef>
                          <a:spcPts val="0"/>
                        </a:spcBef>
                        <a:spcAft>
                          <a:spcPts val="0"/>
                        </a:spcAft>
                        <a:buNone/>
                      </a:pPr>
                      <a:r>
                        <a:rPr lang="en-US" sz="2000" b="1"/>
                        <a:t>EU </a:t>
                      </a:r>
                      <a:r>
                        <a:rPr lang="en-US" sz="2000" b="1">
                          <a:solidFill>
                            <a:srgbClr val="000000"/>
                          </a:solidFill>
                        </a:rPr>
                        <a:t>Stud</a:t>
                      </a:r>
                      <a:r>
                        <a:rPr lang="en-US" sz="2000" b="1"/>
                        <a:t>.</a:t>
                      </a:r>
                      <a:endParaRPr sz="2000" b="1"/>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US" sz="2000" b="1"/>
                        <a:t>% students connected with industry</a:t>
                      </a:r>
                      <a:endParaRPr sz="2000" b="1"/>
                    </a:p>
                  </a:txBody>
                  <a:tcPr marL="91425" marR="91425" marT="91425" marB="91425"/>
                </a:tc>
                <a:tc>
                  <a:txBody>
                    <a:bodyPr/>
                    <a:lstStyle/>
                    <a:p>
                      <a:pPr marL="0" lvl="0" indent="0" algn="ctr" rtl="0">
                        <a:spcBef>
                          <a:spcPts val="0"/>
                        </a:spcBef>
                        <a:spcAft>
                          <a:spcPts val="0"/>
                        </a:spcAft>
                        <a:buNone/>
                      </a:pPr>
                      <a:r>
                        <a:rPr lang="en-US" sz="2000"/>
                        <a:t>74%</a:t>
                      </a:r>
                      <a:endParaRPr sz="2000"/>
                    </a:p>
                  </a:txBody>
                  <a:tcPr marL="91425" marR="91425" marT="91425" marB="91425" anchor="ctr"/>
                </a:tc>
                <a:tc>
                  <a:txBody>
                    <a:bodyPr/>
                    <a:lstStyle/>
                    <a:p>
                      <a:pPr marL="0" lvl="0" indent="0" algn="ctr" rtl="0">
                        <a:spcBef>
                          <a:spcPts val="0"/>
                        </a:spcBef>
                        <a:spcAft>
                          <a:spcPts val="0"/>
                        </a:spcAft>
                        <a:buNone/>
                      </a:pPr>
                      <a:r>
                        <a:rPr lang="en-US" sz="2000"/>
                        <a:t>81%</a:t>
                      </a:r>
                      <a:endParaRPr sz="2000"/>
                    </a:p>
                  </a:txBody>
                  <a:tcPr marL="91425" marR="91425" marT="91425" marB="91425" anchor="ctr"/>
                </a:tc>
                <a:tc>
                  <a:txBody>
                    <a:bodyPr/>
                    <a:lstStyle/>
                    <a:p>
                      <a:pPr marL="0" lvl="0" indent="0" algn="ctr" rtl="0">
                        <a:spcBef>
                          <a:spcPts val="0"/>
                        </a:spcBef>
                        <a:spcAft>
                          <a:spcPts val="0"/>
                        </a:spcAft>
                        <a:buNone/>
                      </a:pPr>
                      <a:r>
                        <a:rPr lang="en-US" sz="2000"/>
                        <a:t>75%</a:t>
                      </a:r>
                      <a:endParaRPr sz="2000"/>
                    </a:p>
                  </a:txBody>
                  <a:tcPr marL="91425" marR="91425" marT="91425" marB="91425" anchor="ctr"/>
                </a:tc>
                <a:tc>
                  <a:txBody>
                    <a:bodyPr/>
                    <a:lstStyle/>
                    <a:p>
                      <a:pPr marL="0" lvl="0" indent="0" algn="ctr" rtl="0">
                        <a:spcBef>
                          <a:spcPts val="0"/>
                        </a:spcBef>
                        <a:spcAft>
                          <a:spcPts val="0"/>
                        </a:spcAft>
                        <a:buNone/>
                      </a:pPr>
                      <a:r>
                        <a:rPr lang="en-US" sz="2000"/>
                        <a:t>65%</a:t>
                      </a:r>
                      <a:endParaRPr sz="2000"/>
                    </a:p>
                  </a:txBody>
                  <a:tcPr marL="91425" marR="91425" marT="91425" marB="91425" anchor="ctr"/>
                </a:tc>
                <a:extLst>
                  <a:ext uri="{0D108BD9-81ED-4DB2-BD59-A6C34878D82A}">
                    <a16:rowId xmlns:a16="http://schemas.microsoft.com/office/drawing/2014/main" val="10001"/>
                  </a:ext>
                </a:extLst>
              </a:tr>
            </a:tbl>
          </a:graphicData>
        </a:graphic>
      </p:graphicFrame>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472609" cy="4928260"/>
          </a:xfrm>
        </p:spPr>
        <p:txBody>
          <a:bodyPr>
            <a:normAutofit/>
          </a:bodyPr>
          <a:lstStyle/>
          <a:p>
            <a:r>
              <a:rPr lang="en-US" sz="2000" dirty="0"/>
              <a:t>What is industry research focused on?</a:t>
            </a:r>
          </a:p>
          <a:p>
            <a:endParaRPr lang="en-US" sz="1800" dirty="0"/>
          </a:p>
          <a:p>
            <a:r>
              <a:rPr lang="en-US" sz="1800" dirty="0"/>
              <a:t>Some companies (e.g., Microsoft and IBM) publish widely across all 15 topics.</a:t>
            </a:r>
          </a:p>
          <a:p>
            <a:r>
              <a:rPr lang="en-US" sz="1800" dirty="0"/>
              <a:t>Others mainly published on specific topics:</a:t>
            </a:r>
          </a:p>
          <a:p>
            <a:pPr lvl="1"/>
            <a:r>
              <a:rPr lang="en-US" sz="1800" b="1" dirty="0"/>
              <a:t>SAP</a:t>
            </a:r>
            <a:r>
              <a:rPr lang="en-US" sz="1800" dirty="0"/>
              <a:t> focused on </a:t>
            </a:r>
            <a:r>
              <a:rPr lang="en-US" sz="1800" b="1" dirty="0"/>
              <a:t>word sense disambiguation</a:t>
            </a:r>
            <a:r>
              <a:rPr lang="en-US" sz="1800" dirty="0"/>
              <a:t>, semantics, or semantic information.</a:t>
            </a:r>
          </a:p>
          <a:p>
            <a:pPr lvl="1"/>
            <a:r>
              <a:rPr lang="en-US" sz="1800" b="1" dirty="0"/>
              <a:t>Salesforce</a:t>
            </a:r>
            <a:r>
              <a:rPr lang="en-US" sz="1800" dirty="0"/>
              <a:t> focuses on </a:t>
            </a:r>
            <a:r>
              <a:rPr lang="en-US" sz="1800" b="1" dirty="0"/>
              <a:t>dialogue systems</a:t>
            </a:r>
            <a:r>
              <a:rPr lang="en-US" sz="1800" dirty="0"/>
              <a:t>.</a:t>
            </a:r>
          </a:p>
          <a:p>
            <a:pPr lvl="1"/>
            <a:r>
              <a:rPr lang="en-US" sz="1800" b="1" dirty="0"/>
              <a:t>Alphabet</a:t>
            </a:r>
            <a:r>
              <a:rPr lang="en-US" sz="1800" dirty="0"/>
              <a:t> publishes widely but has many more papers in </a:t>
            </a:r>
            <a:r>
              <a:rPr lang="en-US" sz="1800" b="1" dirty="0"/>
              <a:t>machine translation</a:t>
            </a:r>
            <a:r>
              <a:rPr lang="en-US" sz="1800" dirty="0"/>
              <a:t>.</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dirty="0"/>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139</a:t>
            </a:fld>
            <a:endParaRPr lang="de-DE"/>
          </a:p>
        </p:txBody>
      </p:sp>
      <p:pic>
        <p:nvPicPr>
          <p:cNvPr id="4" name="Google Shape;259;p33">
            <a:extLst>
              <a:ext uri="{FF2B5EF4-FFF2-40B4-BE49-F238E27FC236}">
                <a16:creationId xmlns:a16="http://schemas.microsoft.com/office/drawing/2014/main" id="{AE158002-213D-4005-A336-409764F99C8C}"/>
              </a:ext>
            </a:extLst>
          </p:cNvPr>
          <p:cNvPicPr preferRelativeResize="0"/>
          <p:nvPr/>
        </p:nvPicPr>
        <p:blipFill>
          <a:blip r:embed="rId3">
            <a:alphaModFix/>
          </a:blip>
          <a:stretch>
            <a:fillRect/>
          </a:stretch>
        </p:blipFill>
        <p:spPr>
          <a:xfrm>
            <a:off x="7600675" y="1151837"/>
            <a:ext cx="2847276" cy="5545429"/>
          </a:xfrm>
          <a:prstGeom prst="rect">
            <a:avLst/>
          </a:prstGeom>
          <a:noFill/>
          <a:ln>
            <a:noFill/>
          </a:ln>
        </p:spPr>
      </p:pic>
    </p:spTree>
    <p:extLst>
      <p:ext uri="{BB962C8B-B14F-4D97-AF65-F5344CB8AC3E}">
        <p14:creationId xmlns:p14="http://schemas.microsoft.com/office/powerpoint/2010/main" val="675296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rtl="0"/>
            <a:r>
              <a:rPr lang="de-DE" err="1">
                <a:solidFill>
                  <a:srgbClr val="1F497D"/>
                </a:solidFill>
              </a:rPr>
              <a:t>Foundation</a:t>
            </a:r>
            <a:r>
              <a:rPr lang="de-DE">
                <a:solidFill>
                  <a:srgbClr val="1F497D"/>
                </a:solidFill>
              </a:rPr>
              <a:t> </a:t>
            </a:r>
            <a:r>
              <a:rPr lang="de-DE" err="1">
                <a:solidFill>
                  <a:srgbClr val="1F497D"/>
                </a:solidFill>
              </a:rPr>
              <a:t>Under</a:t>
            </a:r>
            <a:r>
              <a:rPr lang="de-DE">
                <a:solidFill>
                  <a:srgbClr val="1F497D"/>
                </a:solidFill>
              </a:rPr>
              <a:t> Public Law </a:t>
            </a:r>
            <a:r>
              <a:rPr lang="de-DE" err="1">
                <a:solidFill>
                  <a:srgbClr val="1F497D"/>
                </a:solidFill>
              </a:rPr>
              <a:t>since</a:t>
            </a:r>
            <a:r>
              <a:rPr lang="de-DE">
                <a:solidFill>
                  <a:srgbClr val="1F497D"/>
                </a:solidFill>
              </a:rPr>
              <a:t> 2003</a:t>
            </a:r>
          </a:p>
        </p:txBody>
      </p:sp>
      <p:sp>
        <p:nvSpPr>
          <p:cNvPr id="61" name="object 61"/>
          <p:cNvSpPr txBox="1">
            <a:spLocks noGrp="1"/>
          </p:cNvSpPr>
          <p:nvPr>
            <p:ph type="body" sz="quarter" idx="10"/>
          </p:nvPr>
        </p:nvSpPr>
        <p:spPr/>
        <p:txBody>
          <a:bodyPr>
            <a:normAutofit/>
          </a:bodyPr>
          <a:lstStyle/>
          <a:p>
            <a:pPr marL="302683" indent="-285750">
              <a:spcBef>
                <a:spcPts val="800"/>
              </a:spcBef>
              <a:spcAft>
                <a:spcPts val="0"/>
              </a:spcAft>
              <a:buClr>
                <a:srgbClr val="B8CDE4"/>
              </a:buClr>
              <a:buSzPct val="104166"/>
              <a:tabLst>
                <a:tab pos="482588" algn="l"/>
              </a:tabLst>
            </a:pPr>
            <a:r>
              <a:rPr lang="en-US" sz="1800" spc="-7">
                <a:solidFill>
                  <a:schemeClr val="tx1">
                    <a:lumMod val="65000"/>
                    <a:lumOff val="35000"/>
                  </a:schemeClr>
                </a:solidFill>
                <a:cs typeface="Calibri"/>
              </a:rPr>
              <a:t>Legal independence of </a:t>
            </a:r>
            <a:r>
              <a:rPr lang="en-US" sz="1800"/>
              <a:t>the University from the state of Lower Saxony</a:t>
            </a:r>
            <a:endParaRPr lang="en-US" sz="1800" spc="-7">
              <a:solidFill>
                <a:schemeClr val="tx1">
                  <a:lumMod val="65000"/>
                  <a:lumOff val="35000"/>
                </a:schemeClr>
              </a:solidFill>
              <a:cs typeface="Calibri"/>
            </a:endParaRPr>
          </a:p>
          <a:p>
            <a:pPr marL="302683" indent="-285750">
              <a:lnSpc>
                <a:spcPct val="100000"/>
              </a:lnSpc>
              <a:spcBef>
                <a:spcPts val="800"/>
              </a:spcBef>
              <a:spcAft>
                <a:spcPts val="0"/>
              </a:spcAft>
              <a:buClr>
                <a:srgbClr val="B8CDE4"/>
              </a:buClr>
              <a:buSzPct val="104166"/>
              <a:tabLst>
                <a:tab pos="482588" algn="l"/>
              </a:tabLst>
            </a:pPr>
            <a:r>
              <a:rPr lang="de-DE" sz="1800" spc="-7" err="1">
                <a:solidFill>
                  <a:schemeClr val="tx1">
                    <a:lumMod val="65000"/>
                    <a:lumOff val="35000"/>
                  </a:schemeClr>
                </a:solidFill>
                <a:cs typeface="Calibri"/>
              </a:rPr>
              <a:t>Economic</a:t>
            </a:r>
            <a:r>
              <a:rPr lang="de-DE" sz="1800" spc="-7">
                <a:solidFill>
                  <a:schemeClr val="tx1">
                    <a:lumMod val="65000"/>
                    <a:lumOff val="35000"/>
                  </a:schemeClr>
                </a:solidFill>
                <a:cs typeface="Calibri"/>
              </a:rPr>
              <a:t> </a:t>
            </a:r>
            <a:r>
              <a:rPr lang="de-DE" sz="1800" spc="-7" err="1">
                <a:solidFill>
                  <a:schemeClr val="tx1">
                    <a:lumMod val="65000"/>
                    <a:lumOff val="35000"/>
                  </a:schemeClr>
                </a:solidFill>
                <a:cs typeface="Calibri"/>
              </a:rPr>
              <a:t>management</a:t>
            </a:r>
            <a:r>
              <a:rPr lang="de-DE" sz="1800" spc="-7">
                <a:solidFill>
                  <a:schemeClr val="tx1">
                    <a:lumMod val="65000"/>
                    <a:lumOff val="35000"/>
                  </a:schemeClr>
                </a:solidFill>
                <a:cs typeface="Calibri"/>
              </a:rPr>
              <a:t> and </a:t>
            </a:r>
            <a:r>
              <a:rPr lang="de-DE" sz="1800" spc="-7" err="1">
                <a:solidFill>
                  <a:schemeClr val="tx1">
                    <a:lumMod val="65000"/>
                    <a:lumOff val="35000"/>
                  </a:schemeClr>
                </a:solidFill>
                <a:cs typeface="Calibri"/>
              </a:rPr>
              <a:t>accounting</a:t>
            </a:r>
            <a:r>
              <a:rPr lang="de-DE" sz="1800" spc="-7">
                <a:solidFill>
                  <a:schemeClr val="tx1">
                    <a:lumMod val="65000"/>
                    <a:lumOff val="35000"/>
                  </a:schemeClr>
                </a:solidFill>
                <a:cs typeface="Calibri"/>
              </a:rPr>
              <a:t> </a:t>
            </a:r>
            <a:r>
              <a:rPr lang="en-US" sz="1800" spc="-7">
                <a:solidFill>
                  <a:schemeClr val="tx1">
                    <a:lumMod val="65000"/>
                    <a:lumOff val="35000"/>
                  </a:schemeClr>
                </a:solidFill>
                <a:cs typeface="Calibri"/>
              </a:rPr>
              <a:t>conform to business principles</a:t>
            </a:r>
          </a:p>
          <a:p>
            <a:pPr marL="302683" indent="-285750">
              <a:lnSpc>
                <a:spcPct val="100000"/>
              </a:lnSpc>
              <a:spcBef>
                <a:spcPts val="800"/>
              </a:spcBef>
              <a:spcAft>
                <a:spcPts val="0"/>
              </a:spcAft>
              <a:buClr>
                <a:srgbClr val="B8CDE4"/>
              </a:buClr>
              <a:buSzPct val="104166"/>
              <a:tabLst>
                <a:tab pos="482588" algn="l"/>
              </a:tabLst>
            </a:pPr>
            <a:r>
              <a:rPr lang="en-US" sz="1800" spc="-7">
                <a:solidFill>
                  <a:schemeClr val="tx1">
                    <a:lumMod val="65000"/>
                    <a:lumOff val="35000"/>
                  </a:schemeClr>
                </a:solidFill>
                <a:cs typeface="Calibri"/>
              </a:rPr>
              <a:t>Employer with legal authority</a:t>
            </a:r>
          </a:p>
          <a:p>
            <a:pPr marL="302683" indent="-285750">
              <a:lnSpc>
                <a:spcPct val="100000"/>
              </a:lnSpc>
              <a:spcBef>
                <a:spcPts val="800"/>
              </a:spcBef>
              <a:spcAft>
                <a:spcPts val="0"/>
              </a:spcAft>
              <a:buClr>
                <a:srgbClr val="B8CDE4"/>
              </a:buClr>
              <a:buSzPct val="104166"/>
              <a:tabLst>
                <a:tab pos="482588" algn="l"/>
              </a:tabLst>
            </a:pPr>
            <a:r>
              <a:rPr lang="en-US" sz="1800" spc="-7">
                <a:solidFill>
                  <a:schemeClr val="tx1">
                    <a:lumMod val="65000"/>
                    <a:lumOff val="35000"/>
                  </a:schemeClr>
                </a:solidFill>
                <a:cs typeface="Calibri"/>
              </a:rPr>
              <a:t>University's properties constitute basic assets of the Foundation</a:t>
            </a:r>
          </a:p>
          <a:p>
            <a:pPr marL="302683" indent="-285750">
              <a:lnSpc>
                <a:spcPct val="100000"/>
              </a:lnSpc>
              <a:spcBef>
                <a:spcPts val="800"/>
              </a:spcBef>
              <a:spcAft>
                <a:spcPts val="0"/>
              </a:spcAft>
              <a:buClr>
                <a:srgbClr val="B8CDE4"/>
              </a:buClr>
              <a:buSzPct val="104166"/>
              <a:tabLst>
                <a:tab pos="482588" algn="l"/>
              </a:tabLst>
            </a:pPr>
            <a:r>
              <a:rPr lang="de-DE" sz="1800"/>
              <a:t>High </a:t>
            </a:r>
            <a:r>
              <a:rPr lang="de-DE" sz="1800" err="1"/>
              <a:t>level</a:t>
            </a:r>
            <a:r>
              <a:rPr lang="de-DE" sz="1800"/>
              <a:t> </a:t>
            </a:r>
            <a:r>
              <a:rPr lang="de-DE" sz="1800" err="1"/>
              <a:t>of</a:t>
            </a:r>
            <a:r>
              <a:rPr lang="de-DE" sz="1800"/>
              <a:t> </a:t>
            </a:r>
            <a:r>
              <a:rPr lang="de-DE" sz="1800" err="1"/>
              <a:t>autonomy</a:t>
            </a:r>
            <a:r>
              <a:rPr lang="de-DE" sz="1800"/>
              <a:t> and </a:t>
            </a:r>
            <a:r>
              <a:rPr lang="de-DE" sz="1800" err="1"/>
              <a:t>leadership</a:t>
            </a:r>
            <a:endParaRPr lang="de-DE" sz="1800"/>
          </a:p>
        </p:txBody>
      </p:sp>
      <p:sp>
        <p:nvSpPr>
          <p:cNvPr id="113" name="Foliennummernplatzhalter 112"/>
          <p:cNvSpPr>
            <a:spLocks noGrp="1"/>
          </p:cNvSpPr>
          <p:nvPr>
            <p:ph type="sldNum" sz="quarter" idx="4"/>
          </p:nvPr>
        </p:nvSpPr>
        <p:spPr/>
        <p:txBody>
          <a:bodyPr/>
          <a:lstStyle/>
          <a:p>
            <a:fld id="{B6F15528-21DE-4FAA-801E-634DDDAF4B2B}" type="slidenum">
              <a:rPr lang="de-DE" smtClean="0"/>
              <a:pPr/>
              <a:t>14</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of Göttingen – An Introduction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4" name="Grafik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48" y="4197086"/>
            <a:ext cx="12176153" cy="2644349"/>
          </a:xfrm>
          <a:prstGeom prst="rect">
            <a:avLst/>
          </a:prstGeom>
        </p:spPr>
      </p:pic>
    </p:spTree>
    <p:extLst>
      <p:ext uri="{BB962C8B-B14F-4D97-AF65-F5344CB8AC3E}">
        <p14:creationId xmlns:p14="http://schemas.microsoft.com/office/powerpoint/2010/main" val="102446756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0"/>
          <p:cNvSpPr txBox="1">
            <a:spLocks noGrp="1"/>
          </p:cNvSpPr>
          <p:nvPr>
            <p:ph type="title"/>
          </p:nvPr>
        </p:nvSpPr>
        <p:spPr>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Big Tech in NLP</a:t>
            </a:r>
            <a:endParaRPr dirty="0"/>
          </a:p>
        </p:txBody>
      </p:sp>
      <p:sp>
        <p:nvSpPr>
          <p:cNvPr id="247" name="Google Shape;247;p30"/>
          <p:cNvSpPr txBox="1">
            <a:spLocks noGrp="1"/>
          </p:cNvSpPr>
          <p:nvPr>
            <p:ph type="body" sz="quarter" idx="10"/>
          </p:nvPr>
        </p:nvSpPr>
        <p:spPr>
          <a:xfrm>
            <a:off x="623393" y="1411818"/>
            <a:ext cx="6443614" cy="4928260"/>
          </a:xfrm>
          <a:prstGeom prst="rect">
            <a:avLst/>
          </a:prstGeom>
        </p:spPr>
        <p:txBody>
          <a:bodyPr spcFirstLastPara="1" wrap="square" lIns="91425" tIns="45700" rIns="91425" bIns="45700" anchor="t" anchorCtr="0">
            <a:normAutofit lnSpcReduction="10000"/>
          </a:bodyPr>
          <a:lstStyle/>
          <a:p>
            <a:pPr marL="381600" lvl="0" indent="-381600" algn="l" rtl="0">
              <a:buSzPct val="100000"/>
              <a:buFont typeface="Nunito"/>
              <a:buChar char="●"/>
            </a:pPr>
            <a:r>
              <a:rPr lang="en-US" sz="2000" dirty="0">
                <a:sym typeface="Nunito"/>
              </a:rPr>
              <a:t>Who does the industry work with?</a:t>
            </a:r>
          </a:p>
          <a:p>
            <a:pPr marL="381600" lvl="0" indent="-381600" algn="l" rtl="0">
              <a:buSzPct val="100000"/>
              <a:buFont typeface="Nunito"/>
              <a:buChar char="●"/>
            </a:pPr>
            <a:endParaRPr lang="en-US" sz="1800" dirty="0">
              <a:sym typeface="Nunito"/>
            </a:endParaRPr>
          </a:p>
          <a:p>
            <a:pPr marL="381600" lvl="0" indent="-381600" algn="l" rtl="0">
              <a:buSzPct val="100000"/>
              <a:buFont typeface="Nunito"/>
              <a:buChar char="●"/>
            </a:pPr>
            <a:r>
              <a:rPr lang="en-US" sz="1800" dirty="0">
                <a:sym typeface="Nunito"/>
              </a:rPr>
              <a:t>Strongest collaborations between</a:t>
            </a:r>
          </a:p>
          <a:p>
            <a:pPr marL="762619" lvl="2" indent="-381600">
              <a:spcBef>
                <a:spcPts val="1000"/>
              </a:spcBef>
              <a:spcAft>
                <a:spcPts val="503"/>
              </a:spcAft>
              <a:buSzPct val="100000"/>
              <a:buFont typeface="Nunito"/>
              <a:buChar char="○"/>
            </a:pPr>
            <a:r>
              <a:rPr lang="en-US" sz="1800" dirty="0">
                <a:solidFill>
                  <a:srgbClr val="595959"/>
                </a:solidFill>
                <a:latin typeface="Kalinga" panose="020B0502040204020203" pitchFamily="34" charset="0"/>
                <a:cs typeface="Kalinga" panose="020B0502040204020203" pitchFamily="34" charset="0"/>
                <a:sym typeface="Nunito"/>
              </a:rPr>
              <a:t>Microsoft and the University of Washington</a:t>
            </a:r>
          </a:p>
          <a:p>
            <a:pPr marL="762619" lvl="2" indent="-381600">
              <a:spcBef>
                <a:spcPts val="1000"/>
              </a:spcBef>
              <a:spcAft>
                <a:spcPts val="503"/>
              </a:spcAft>
              <a:buSzPct val="100000"/>
              <a:buFont typeface="Nunito"/>
              <a:buChar char="○"/>
            </a:pPr>
            <a:r>
              <a:rPr lang="en-US" sz="1800" dirty="0">
                <a:solidFill>
                  <a:srgbClr val="595959"/>
                </a:solidFill>
                <a:latin typeface="Kalinga" panose="020B0502040204020203" pitchFamily="34" charset="0"/>
                <a:cs typeface="Kalinga" panose="020B0502040204020203" pitchFamily="34" charset="0"/>
                <a:sym typeface="Nunito"/>
              </a:rPr>
              <a:t>Salesforce and NTU</a:t>
            </a:r>
          </a:p>
          <a:p>
            <a:pPr marL="762619" lvl="2" indent="-381600">
              <a:spcBef>
                <a:spcPts val="1000"/>
              </a:spcBef>
              <a:spcAft>
                <a:spcPts val="503"/>
              </a:spcAft>
              <a:buSzPct val="100000"/>
              <a:buFont typeface="Nunito"/>
              <a:buChar char="○"/>
            </a:pPr>
            <a:r>
              <a:rPr lang="en-US" sz="1800" dirty="0">
                <a:solidFill>
                  <a:srgbClr val="595959"/>
                </a:solidFill>
                <a:latin typeface="Kalinga" panose="020B0502040204020203" pitchFamily="34" charset="0"/>
                <a:cs typeface="Kalinga" panose="020B0502040204020203" pitchFamily="34" charset="0"/>
                <a:sym typeface="Nunito"/>
              </a:rPr>
              <a:t>CMU and Alphabet</a:t>
            </a:r>
          </a:p>
          <a:p>
            <a:pPr marL="762619" lvl="2" indent="-381600">
              <a:spcBef>
                <a:spcPts val="1000"/>
              </a:spcBef>
              <a:spcAft>
                <a:spcPts val="503"/>
              </a:spcAft>
              <a:buSzPct val="100000"/>
              <a:buFont typeface="Nunito"/>
              <a:buChar char="○"/>
            </a:pPr>
            <a:r>
              <a:rPr lang="en-US" sz="1800" dirty="0">
                <a:solidFill>
                  <a:srgbClr val="595959"/>
                </a:solidFill>
                <a:latin typeface="Kalinga" panose="020B0502040204020203" pitchFamily="34" charset="0"/>
                <a:cs typeface="Kalinga" panose="020B0502040204020203" pitchFamily="34" charset="0"/>
                <a:sym typeface="Nunito"/>
              </a:rPr>
              <a:t>JHU and Meta</a:t>
            </a:r>
          </a:p>
          <a:p>
            <a:pPr marL="762619" lvl="2" indent="-381600">
              <a:spcBef>
                <a:spcPts val="1000"/>
              </a:spcBef>
              <a:spcAft>
                <a:spcPts val="503"/>
              </a:spcAft>
              <a:buSzPct val="100000"/>
              <a:buFont typeface="Nunito"/>
              <a:buChar char="○"/>
            </a:pPr>
            <a:r>
              <a:rPr lang="en-US" sz="1800" dirty="0">
                <a:solidFill>
                  <a:srgbClr val="595959"/>
                </a:solidFill>
                <a:latin typeface="Kalinga" panose="020B0502040204020203" pitchFamily="34" charset="0"/>
                <a:cs typeface="Kalinga" panose="020B0502040204020203" pitchFamily="34" charset="0"/>
                <a:sym typeface="Nunito"/>
              </a:rPr>
              <a:t>IBM and the University of Melbourne</a:t>
            </a:r>
          </a:p>
          <a:p>
            <a:pPr marL="381600" lvl="0" indent="-381600" algn="l" rtl="0">
              <a:buSzPct val="100000"/>
              <a:buFont typeface="Nunito"/>
              <a:buChar char="●"/>
            </a:pPr>
            <a:r>
              <a:rPr lang="en-US" sz="1800" dirty="0">
                <a:sym typeface="Nunito"/>
              </a:rPr>
              <a:t>Geographic proximity: Microsoft is headquartered in Redmond near Seattle, the home of the University of Washington; both Nanyang Technological University and the Asia Pacific Headquarters of Salesforce are in Singapore, etc.</a:t>
            </a:r>
          </a:p>
        </p:txBody>
      </p:sp>
      <p:sp>
        <p:nvSpPr>
          <p:cNvPr id="248" name="Google Shape;248;p30"/>
          <p:cNvSpPr txBox="1">
            <a:spLocks noGrp="1"/>
          </p:cNvSpPr>
          <p:nvPr>
            <p:ph type="sldNum" sz="quarter" idx="4"/>
          </p:nvPr>
        </p:nvSpPr>
        <p:spPr>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en-US" smtClean="0"/>
              <a:t>140</a:t>
            </a:fld>
            <a:endParaRPr dirty="0"/>
          </a:p>
        </p:txBody>
      </p:sp>
      <p:pic>
        <p:nvPicPr>
          <p:cNvPr id="249" name="Google Shape;249;p30"/>
          <p:cNvPicPr preferRelativeResize="0"/>
          <p:nvPr/>
        </p:nvPicPr>
        <p:blipFill>
          <a:blip r:embed="rId3">
            <a:alphaModFix/>
          </a:blip>
          <a:stretch>
            <a:fillRect/>
          </a:stretch>
        </p:blipFill>
        <p:spPr>
          <a:xfrm>
            <a:off x="7210675" y="1103388"/>
            <a:ext cx="4791051" cy="4651234"/>
          </a:xfrm>
          <a:prstGeom prst="rect">
            <a:avLst/>
          </a:prstGeom>
          <a:noFill/>
          <a:ln>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5472609" cy="4928260"/>
          </a:xfrm>
        </p:spPr>
        <p:txBody>
          <a:bodyPr>
            <a:normAutofit/>
          </a:bodyPr>
          <a:lstStyle/>
          <a:p>
            <a:r>
              <a:rPr lang="en-US" sz="2000" dirty="0"/>
              <a:t>How well cited are industry papers?</a:t>
            </a:r>
          </a:p>
          <a:p>
            <a:r>
              <a:rPr lang="en-US" sz="1800" dirty="0"/>
              <a:t>Top companies are very competitive with top universities with respect to citation counts</a:t>
            </a:r>
          </a:p>
          <a:p>
            <a:endParaRPr lang="en-US" sz="1800" dirty="0"/>
          </a:p>
          <a:p>
            <a:r>
              <a:rPr lang="en-US" sz="1800" b="1" dirty="0"/>
              <a:t>Important</a:t>
            </a:r>
          </a:p>
          <a:p>
            <a:r>
              <a:rPr lang="en-US" sz="1800" b="1" dirty="0"/>
              <a:t>Citations</a:t>
            </a:r>
            <a:r>
              <a:rPr lang="en-US" sz="1800" dirty="0"/>
              <a:t> and </a:t>
            </a:r>
            <a:r>
              <a:rPr lang="en-US" sz="1800" b="1" dirty="0"/>
              <a:t>h-index</a:t>
            </a:r>
            <a:r>
              <a:rPr lang="en-US" sz="1800" dirty="0"/>
              <a:t> are only a </a:t>
            </a:r>
            <a:r>
              <a:rPr lang="en-US" sz="1800" b="1" dirty="0"/>
              <a:t>proxy</a:t>
            </a:r>
            <a:r>
              <a:rPr lang="en-US" sz="1800" dirty="0"/>
              <a:t> for impact and influence with many limitations</a:t>
            </a:r>
          </a:p>
          <a:p>
            <a:r>
              <a:rPr lang="en-US" sz="1800" dirty="0"/>
              <a:t>They </a:t>
            </a:r>
            <a:r>
              <a:rPr lang="en-US" sz="1800" b="1" dirty="0"/>
              <a:t>do not sufficiently account </a:t>
            </a:r>
            <a:r>
              <a:rPr lang="en-US" sz="1800" dirty="0"/>
              <a:t>for a myriad of elements in research (e.g., differentiation between fields, quality of venues, scientists’ career time)</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141</a:t>
            </a:fld>
            <a:endParaRPr lang="de-DE"/>
          </a:p>
        </p:txBody>
      </p:sp>
      <p:pic>
        <p:nvPicPr>
          <p:cNvPr id="2" name="Google Shape;267;p34">
            <a:extLst>
              <a:ext uri="{FF2B5EF4-FFF2-40B4-BE49-F238E27FC236}">
                <a16:creationId xmlns:a16="http://schemas.microsoft.com/office/drawing/2014/main" id="{667521F4-6CED-AC34-1801-E16F8F1599CA}"/>
              </a:ext>
            </a:extLst>
          </p:cNvPr>
          <p:cNvPicPr preferRelativeResize="0"/>
          <p:nvPr/>
        </p:nvPicPr>
        <p:blipFill>
          <a:blip r:embed="rId3">
            <a:alphaModFix/>
          </a:blip>
          <a:stretch>
            <a:fillRect/>
          </a:stretch>
        </p:blipFill>
        <p:spPr>
          <a:xfrm>
            <a:off x="6047996" y="1779678"/>
            <a:ext cx="5993449" cy="3298643"/>
          </a:xfrm>
          <a:prstGeom prst="rect">
            <a:avLst/>
          </a:prstGeom>
          <a:noFill/>
          <a:ln>
            <a:noFill/>
          </a:ln>
        </p:spPr>
      </p:pic>
    </p:spTree>
    <p:extLst>
      <p:ext uri="{BB962C8B-B14F-4D97-AF65-F5344CB8AC3E}">
        <p14:creationId xmlns:p14="http://schemas.microsoft.com/office/powerpoint/2010/main" val="277697919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lnSpcReduction="10000"/>
          </a:bodyPr>
          <a:lstStyle/>
          <a:p>
            <a:r>
              <a:rPr lang="en-US" sz="2000" b="1" dirty="0"/>
              <a:t>Take aways</a:t>
            </a:r>
          </a:p>
          <a:p>
            <a:r>
              <a:rPr lang="en-US" sz="1800" dirty="0"/>
              <a:t>Industry presence in NLP has grown rapidly since 2017</a:t>
            </a:r>
          </a:p>
          <a:p>
            <a:pPr lvl="1"/>
            <a:r>
              <a:rPr lang="en-US" sz="1533" dirty="0"/>
              <a:t>Inflection point: who has power and what do those value?</a:t>
            </a:r>
          </a:p>
          <a:p>
            <a:endParaRPr lang="en-US" sz="1800" dirty="0"/>
          </a:p>
          <a:p>
            <a:r>
              <a:rPr lang="en-US" sz="1800" dirty="0"/>
              <a:t>Alphabet, Microsoft and IBM provide the most funding and have the most industry-affiliated papers</a:t>
            </a:r>
          </a:p>
          <a:p>
            <a:pPr lvl="1"/>
            <a:r>
              <a:rPr lang="en-US" sz="1533" dirty="0"/>
              <a:t>Meta, Baidu, and Salesforce are rapidly growing over a short time</a:t>
            </a:r>
          </a:p>
          <a:p>
            <a:endParaRPr lang="en-US" sz="1800" dirty="0"/>
          </a:p>
          <a:p>
            <a:r>
              <a:rPr lang="en-US" sz="1800" dirty="0"/>
              <a:t>The majority of funding from industry is happening in the US, closely followed by China</a:t>
            </a:r>
          </a:p>
          <a:p>
            <a:endParaRPr lang="en-US" sz="1800" dirty="0"/>
          </a:p>
          <a:p>
            <a:r>
              <a:rPr lang="en-US" sz="1800" dirty="0"/>
              <a:t>Companies with growing interest in NLP focus their research on particular subfields</a:t>
            </a:r>
          </a:p>
          <a:p>
            <a:endParaRPr lang="en-US" sz="1800" dirty="0"/>
          </a:p>
          <a:p>
            <a:r>
              <a:rPr lang="en-US" sz="1800" dirty="0"/>
              <a:t>Big Tech collaborates with Ivy-League universities and papers have a high citational impact</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142</a:t>
            </a:fld>
            <a:endParaRPr lang="de-DE"/>
          </a:p>
        </p:txBody>
      </p:sp>
      <p:pic>
        <p:nvPicPr>
          <p:cNvPr id="2" name="Google Shape;267;p32">
            <a:extLst>
              <a:ext uri="{FF2B5EF4-FFF2-40B4-BE49-F238E27FC236}">
                <a16:creationId xmlns:a16="http://schemas.microsoft.com/office/drawing/2014/main" id="{7509B65F-8CD8-7CBE-95CA-47E8CAA0DF9A}"/>
              </a:ext>
            </a:extLst>
          </p:cNvPr>
          <p:cNvPicPr preferRelativeResize="0"/>
          <p:nvPr/>
        </p:nvPicPr>
        <p:blipFill>
          <a:blip r:embed="rId3">
            <a:alphaModFix/>
          </a:blip>
          <a:stretch>
            <a:fillRect/>
          </a:stretch>
        </p:blipFill>
        <p:spPr>
          <a:xfrm>
            <a:off x="8894266" y="1200674"/>
            <a:ext cx="2322099" cy="1650601"/>
          </a:xfrm>
          <a:prstGeom prst="rect">
            <a:avLst/>
          </a:prstGeom>
          <a:noFill/>
          <a:ln>
            <a:noFill/>
          </a:ln>
        </p:spPr>
      </p:pic>
    </p:spTree>
    <p:extLst>
      <p:ext uri="{BB962C8B-B14F-4D97-AF65-F5344CB8AC3E}">
        <p14:creationId xmlns:p14="http://schemas.microsoft.com/office/powerpoint/2010/main" val="408877519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b="1" dirty="0"/>
              <a:t>Considerations</a:t>
            </a:r>
          </a:p>
          <a:p>
            <a:endParaRPr lang="en-US" sz="2000" dirty="0"/>
          </a:p>
          <a:p>
            <a:r>
              <a:rPr lang="en-US" sz="2000" dirty="0"/>
              <a:t>Industry advances have a marked effect on NLP, and on broader technology and society (e.g., widespread use of translation apps / virtual assistants).</a:t>
            </a:r>
            <a:br>
              <a:rPr lang="en-US" sz="2000" dirty="0"/>
            </a:br>
            <a:endParaRPr lang="en-US" sz="2000" dirty="0"/>
          </a:p>
          <a:p>
            <a:r>
              <a:rPr lang="en-US" sz="2000" dirty="0"/>
              <a:t>Big Tech companies provide funding and resources for NLP research</a:t>
            </a:r>
          </a:p>
          <a:p>
            <a:pPr lvl="1"/>
            <a:r>
              <a:rPr lang="en-US" sz="1733" dirty="0"/>
              <a:t>Conversely, they benefit through tax reductions, grants, labor, recruiting, etc.</a:t>
            </a:r>
            <a:br>
              <a:rPr lang="en-US" sz="1733" dirty="0"/>
            </a:br>
            <a:endParaRPr lang="en-US" sz="1733" dirty="0"/>
          </a:p>
          <a:p>
            <a:r>
              <a:rPr lang="en-US" sz="2000" dirty="0"/>
              <a:t>There are legitimate concerns surrounding the monopolization of infrastructure and research</a:t>
            </a:r>
          </a:p>
          <a:p>
            <a:pPr lvl="1"/>
            <a:r>
              <a:rPr lang="en-US" sz="1733" dirty="0"/>
              <a:t>+ concerns regarding the widespread adoption of technologies before peer review</a:t>
            </a:r>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143</a:t>
            </a:fld>
            <a:endParaRPr lang="de-DE"/>
          </a:p>
        </p:txBody>
      </p:sp>
    </p:spTree>
    <p:extLst>
      <p:ext uri="{BB962C8B-B14F-4D97-AF65-F5344CB8AC3E}">
        <p14:creationId xmlns:p14="http://schemas.microsoft.com/office/powerpoint/2010/main" val="58132801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a:xfrm>
            <a:off x="623391" y="1411818"/>
            <a:ext cx="10750461" cy="4928260"/>
          </a:xfrm>
        </p:spPr>
        <p:txBody>
          <a:bodyPr>
            <a:normAutofit/>
          </a:bodyPr>
          <a:lstStyle/>
          <a:p>
            <a:r>
              <a:rPr lang="en-US" sz="2000" b="1" dirty="0"/>
              <a:t>Recommendations</a:t>
            </a:r>
          </a:p>
          <a:p>
            <a:r>
              <a:rPr lang="en-US" sz="2000" dirty="0"/>
              <a:t>Increased transparency</a:t>
            </a:r>
          </a:p>
          <a:p>
            <a:pPr lvl="1"/>
            <a:r>
              <a:rPr lang="en-US" sz="1800" dirty="0"/>
              <a:t>It helps track industry presence and influence to facilitate decision making</a:t>
            </a:r>
            <a:br>
              <a:rPr lang="en-US" sz="1800" dirty="0"/>
            </a:br>
            <a:endParaRPr lang="en-US" sz="1800" dirty="0"/>
          </a:p>
          <a:p>
            <a:r>
              <a:rPr lang="en-US" sz="2000" dirty="0"/>
              <a:t>Standardization of author information to enable researcher-industry analysis</a:t>
            </a:r>
            <a:br>
              <a:rPr lang="en-US" sz="2000" dirty="0"/>
            </a:br>
            <a:endParaRPr lang="en-US" sz="2000" dirty="0"/>
          </a:p>
          <a:p>
            <a:r>
              <a:rPr lang="en-US" sz="2000" dirty="0"/>
              <a:t>Further research to prevent monopolization of certain kinds of research that require large infrastructure (e.g., the creation of public research infrastructure)</a:t>
            </a:r>
            <a:br>
              <a:rPr lang="en-US" sz="2000" dirty="0"/>
            </a:br>
            <a:endParaRPr lang="en-US" sz="2000" dirty="0"/>
          </a:p>
          <a:p>
            <a:r>
              <a:rPr lang="en-US" sz="2000" dirty="0"/>
              <a:t>Reflect on how peer review can be done when companies do not provide data, models, or other intellectual property</a:t>
            </a:r>
          </a:p>
          <a:p>
            <a:r>
              <a:rPr lang="en-US" sz="2000" b="1" dirty="0"/>
              <a:t>Data and Code</a:t>
            </a:r>
            <a:r>
              <a:rPr lang="en-US" sz="2000" dirty="0"/>
              <a:t>: https://github.com/jpwahle/acl23-big-tech-nlp</a:t>
            </a:r>
          </a:p>
          <a:p>
            <a:endParaRPr lang="en-US" sz="2000" dirty="0"/>
          </a:p>
        </p:txBody>
      </p:sp>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Big Tech in NLP</a:t>
            </a:r>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144</a:t>
            </a:fld>
            <a:endParaRPr lang="de-DE"/>
          </a:p>
        </p:txBody>
      </p:sp>
    </p:spTree>
    <p:extLst>
      <p:ext uri="{BB962C8B-B14F-4D97-AF65-F5344CB8AC3E}">
        <p14:creationId xmlns:p14="http://schemas.microsoft.com/office/powerpoint/2010/main" val="22654736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Get in touch!</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r>
              <a:rPr lang="en-US">
                <a:hlinkClick r:id="rId3"/>
              </a:rPr>
              <a:t>https://terryruas.com/</a:t>
            </a:r>
            <a:endParaRPr lang="en-US"/>
          </a:p>
          <a:p>
            <a:r>
              <a:rPr lang="en-US">
                <a:hlinkClick r:id="rId4"/>
              </a:rPr>
              <a:t>https://gipplab.org/ruas</a:t>
            </a:r>
            <a:endParaRPr lang="en-US"/>
          </a:p>
          <a:p>
            <a:r>
              <a:rPr lang="en-US">
                <a:hlinkClick r:id="rId5"/>
              </a:rPr>
              <a:t>https://www.linkedin.com/in/terryruas/</a:t>
            </a:r>
            <a:endParaRPr lang="en-US"/>
          </a:p>
          <a:p>
            <a:r>
              <a:rPr lang="en-US">
                <a:hlinkClick r:id="rId6"/>
              </a:rPr>
              <a:t>https://twitter.com/ruasterry</a:t>
            </a:r>
            <a:endParaRPr lang="en-US"/>
          </a:p>
          <a:p>
            <a:r>
              <a:rPr lang="en-US">
                <a:hlinkClick r:id="rId7"/>
              </a:rPr>
              <a:t>Google Scholar</a:t>
            </a:r>
            <a:endParaRPr lang="en-US"/>
          </a:p>
          <a:p>
            <a:endParaRPr lang="en-US"/>
          </a:p>
          <a:p>
            <a:r>
              <a:rPr lang="en-US"/>
              <a:t>Emails:</a:t>
            </a:r>
          </a:p>
          <a:p>
            <a:pPr lvl="1"/>
            <a:r>
              <a:rPr lang="en-US">
                <a:hlinkClick r:id="rId8"/>
              </a:rPr>
              <a:t>ruas@gipplab.org</a:t>
            </a:r>
            <a:endParaRPr lang="en-US"/>
          </a:p>
          <a:p>
            <a:pPr lvl="1"/>
            <a:r>
              <a:rPr lang="en-US">
                <a:hlinkClick r:id="rId9"/>
              </a:rPr>
              <a:t>ruas@uni-goettingen.de</a:t>
            </a:r>
            <a:endParaRPr lang="en-US"/>
          </a:p>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145</a:t>
            </a:fld>
            <a:endParaRPr lang="en-US"/>
          </a:p>
        </p:txBody>
      </p:sp>
      <p:pic>
        <p:nvPicPr>
          <p:cNvPr id="6" name="Picture 5" descr="A picture containing toy&#10;&#10;Description automatically generated">
            <a:extLst>
              <a:ext uri="{FF2B5EF4-FFF2-40B4-BE49-F238E27FC236}">
                <a16:creationId xmlns:a16="http://schemas.microsoft.com/office/drawing/2014/main" id="{04121B85-AE59-A6CB-B410-D14DCBE776C9}"/>
              </a:ext>
            </a:extLst>
          </p:cNvPr>
          <p:cNvPicPr>
            <a:picLocks noChangeAspect="1"/>
          </p:cNvPicPr>
          <p:nvPr/>
        </p:nvPicPr>
        <p:blipFill>
          <a:blip r:embed="rId10"/>
          <a:stretch>
            <a:fillRect/>
          </a:stretch>
        </p:blipFill>
        <p:spPr>
          <a:xfrm>
            <a:off x="7522222" y="1995859"/>
            <a:ext cx="3723529" cy="3760177"/>
          </a:xfrm>
          <a:prstGeom prst="rect">
            <a:avLst/>
          </a:prstGeom>
        </p:spPr>
      </p:pic>
      <p:pic>
        <p:nvPicPr>
          <p:cNvPr id="8" name="Picture 7" descr="Icon&#10;&#10;Description automatically generated">
            <a:extLst>
              <a:ext uri="{FF2B5EF4-FFF2-40B4-BE49-F238E27FC236}">
                <a16:creationId xmlns:a16="http://schemas.microsoft.com/office/drawing/2014/main" id="{F246F6FC-4C3F-2B45-DC79-16D2F0BA635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091836" y="917840"/>
            <a:ext cx="1261640" cy="1261640"/>
          </a:xfrm>
          <a:prstGeom prst="rect">
            <a:avLst/>
          </a:prstGeom>
        </p:spPr>
      </p:pic>
      <p:pic>
        <p:nvPicPr>
          <p:cNvPr id="10" name="Picture 9" descr="Logo&#10;&#10;Description automatically generated">
            <a:extLst>
              <a:ext uri="{FF2B5EF4-FFF2-40B4-BE49-F238E27FC236}">
                <a16:creationId xmlns:a16="http://schemas.microsoft.com/office/drawing/2014/main" id="{515F4EA9-2491-0046-FE55-F6BD28353D96}"/>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64476" y="2861374"/>
            <a:ext cx="606829" cy="606829"/>
          </a:xfrm>
          <a:prstGeom prst="rect">
            <a:avLst/>
          </a:prstGeom>
        </p:spPr>
      </p:pic>
      <p:pic>
        <p:nvPicPr>
          <p:cNvPr id="12" name="Picture 11" descr="Icon&#10;&#10;Description automatically generated">
            <a:extLst>
              <a:ext uri="{FF2B5EF4-FFF2-40B4-BE49-F238E27FC236}">
                <a16:creationId xmlns:a16="http://schemas.microsoft.com/office/drawing/2014/main" id="{CF472A54-E091-3E65-A086-866529D35B16}"/>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44472" y="3448651"/>
            <a:ext cx="449182" cy="449182"/>
          </a:xfrm>
          <a:prstGeom prst="rect">
            <a:avLst/>
          </a:prstGeom>
        </p:spPr>
      </p:pic>
      <p:pic>
        <p:nvPicPr>
          <p:cNvPr id="14" name="Picture 13" descr="Logo&#10;&#10;Description automatically generated">
            <a:extLst>
              <a:ext uri="{FF2B5EF4-FFF2-40B4-BE49-F238E27FC236}">
                <a16:creationId xmlns:a16="http://schemas.microsoft.com/office/drawing/2014/main" id="{DBC786E9-94F7-27F0-D59B-AD78A0EEDFC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864431" y="2412855"/>
            <a:ext cx="503306" cy="503306"/>
          </a:xfrm>
          <a:prstGeom prst="rect">
            <a:avLst/>
          </a:prstGeom>
        </p:spPr>
      </p:pic>
      <p:pic>
        <p:nvPicPr>
          <p:cNvPr id="15" name="Picture 14" descr="Logo&#10;&#10;Description automatically generated">
            <a:extLst>
              <a:ext uri="{FF2B5EF4-FFF2-40B4-BE49-F238E27FC236}">
                <a16:creationId xmlns:a16="http://schemas.microsoft.com/office/drawing/2014/main" id="{A98AB2A8-5AEE-B112-814D-395D62A2AD9A}"/>
              </a:ext>
            </a:extLst>
          </p:cNvPr>
          <p:cNvPicPr>
            <a:picLocks noChangeAspect="1"/>
          </p:cNvPicPr>
          <p:nvPr/>
        </p:nvPicPr>
        <p:blipFill>
          <a:blip r:embed="rId15"/>
          <a:stretch>
            <a:fillRect/>
          </a:stretch>
        </p:blipFill>
        <p:spPr>
          <a:xfrm>
            <a:off x="4782581" y="1727545"/>
            <a:ext cx="685310" cy="685310"/>
          </a:xfrm>
          <a:prstGeom prst="rect">
            <a:avLst/>
          </a:prstGeom>
        </p:spPr>
      </p:pic>
    </p:spTree>
    <p:extLst>
      <p:ext uri="{BB962C8B-B14F-4D97-AF65-F5344CB8AC3E}">
        <p14:creationId xmlns:p14="http://schemas.microsoft.com/office/powerpoint/2010/main" val="353962301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endParaRPr lang="en-US"/>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dirty="0" smtClean="0"/>
              <a:pPr/>
              <a:t>146</a:t>
            </a:fld>
            <a:endParaRPr lang="en-US"/>
          </a:p>
        </p:txBody>
      </p:sp>
      <p:pic>
        <p:nvPicPr>
          <p:cNvPr id="4" name="Picture 3">
            <a:extLst>
              <a:ext uri="{FF2B5EF4-FFF2-40B4-BE49-F238E27FC236}">
                <a16:creationId xmlns:a16="http://schemas.microsoft.com/office/drawing/2014/main" id="{22BB651D-57EC-484A-9E1F-CC39575EBD8A}"/>
              </a:ext>
            </a:extLst>
          </p:cNvPr>
          <p:cNvPicPr>
            <a:picLocks noChangeAspect="1"/>
          </p:cNvPicPr>
          <p:nvPr/>
        </p:nvPicPr>
        <p:blipFill>
          <a:blip r:embed="rId3"/>
          <a:stretch>
            <a:fillRect/>
          </a:stretch>
        </p:blipFill>
        <p:spPr>
          <a:xfrm>
            <a:off x="1055440" y="548680"/>
            <a:ext cx="10081120" cy="5528317"/>
          </a:xfrm>
          <a:prstGeom prst="rect">
            <a:avLst/>
          </a:prstGeom>
        </p:spPr>
      </p:pic>
    </p:spTree>
    <p:extLst>
      <p:ext uri="{BB962C8B-B14F-4D97-AF65-F5344CB8AC3E}">
        <p14:creationId xmlns:p14="http://schemas.microsoft.com/office/powerpoint/2010/main" val="247749336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A7EF1F-60DF-CE3B-241F-1A84CB1A6AD0}"/>
              </a:ext>
            </a:extLst>
          </p:cNvPr>
          <p:cNvSpPr>
            <a:spLocks noGrp="1"/>
          </p:cNvSpPr>
          <p:nvPr>
            <p:ph type="title"/>
          </p:nvPr>
        </p:nvSpPr>
        <p:spPr/>
        <p:txBody>
          <a:bodyPr/>
          <a:lstStyle/>
          <a:p>
            <a:r>
              <a:rPr lang="en-US"/>
              <a:t>Title</a:t>
            </a:r>
            <a:endParaRPr lang="en-DE"/>
          </a:p>
        </p:txBody>
      </p:sp>
      <p:sp>
        <p:nvSpPr>
          <p:cNvPr id="3" name="Text Placeholder 2">
            <a:extLst>
              <a:ext uri="{FF2B5EF4-FFF2-40B4-BE49-F238E27FC236}">
                <a16:creationId xmlns:a16="http://schemas.microsoft.com/office/drawing/2014/main" id="{66744067-042A-79FD-6A7D-1C84D3847931}"/>
              </a:ext>
            </a:extLst>
          </p:cNvPr>
          <p:cNvSpPr>
            <a:spLocks noGrp="1"/>
          </p:cNvSpPr>
          <p:nvPr>
            <p:ph type="body" sz="quarter" idx="10"/>
          </p:nvPr>
        </p:nvSpPr>
        <p:spPr/>
        <p:txBody>
          <a:bodyPr/>
          <a:lstStyle/>
          <a:p>
            <a:r>
              <a:rPr lang="en-US"/>
              <a:t>Text</a:t>
            </a:r>
            <a:endParaRPr lang="en-DE"/>
          </a:p>
        </p:txBody>
      </p:sp>
    </p:spTree>
    <p:extLst>
      <p:ext uri="{BB962C8B-B14F-4D97-AF65-F5344CB8AC3E}">
        <p14:creationId xmlns:p14="http://schemas.microsoft.com/office/powerpoint/2010/main" val="4057839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BA2D-BF62-46F8-8271-B59D876B6F56}"/>
              </a:ext>
            </a:extLst>
          </p:cNvPr>
          <p:cNvSpPr>
            <a:spLocks noGrp="1"/>
          </p:cNvSpPr>
          <p:nvPr>
            <p:ph type="title"/>
          </p:nvPr>
        </p:nvSpPr>
        <p:spPr/>
        <p:txBody>
          <a:bodyPr>
            <a:normAutofit fontScale="90000"/>
          </a:bodyPr>
          <a:lstStyle/>
          <a:p>
            <a:r>
              <a:rPr lang="en-US">
                <a:solidFill>
                  <a:schemeClr val="bg1"/>
                </a:solidFill>
              </a:rPr>
              <a:t>WSD/Text Similarity/Document Classification</a:t>
            </a:r>
          </a:p>
        </p:txBody>
      </p:sp>
      <p:sp>
        <p:nvSpPr>
          <p:cNvPr id="3" name="Text Placeholder 2">
            <a:extLst>
              <a:ext uri="{FF2B5EF4-FFF2-40B4-BE49-F238E27FC236}">
                <a16:creationId xmlns:a16="http://schemas.microsoft.com/office/drawing/2014/main" id="{1AC34F85-8204-E2C9-EF09-3CD590B9454B}"/>
              </a:ext>
            </a:extLst>
          </p:cNvPr>
          <p:cNvSpPr>
            <a:spLocks noGrp="1"/>
          </p:cNvSpPr>
          <p:nvPr>
            <p:ph type="body" sz="quarter" idx="10"/>
          </p:nvPr>
        </p:nvSpPr>
        <p:spPr/>
        <p:txBody>
          <a:bodyPr/>
          <a:lstStyle/>
          <a:p>
            <a:endParaRPr lang="en-US"/>
          </a:p>
        </p:txBody>
      </p:sp>
      <p:pic>
        <p:nvPicPr>
          <p:cNvPr id="5" name="Graphic 4">
            <a:extLst>
              <a:ext uri="{FF2B5EF4-FFF2-40B4-BE49-F238E27FC236}">
                <a16:creationId xmlns:a16="http://schemas.microsoft.com/office/drawing/2014/main" id="{F0BB9A6E-2995-9BA5-0841-7782B670D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80" y="898866"/>
            <a:ext cx="5874958" cy="4953000"/>
          </a:xfrm>
          <a:prstGeom prst="rect">
            <a:avLst/>
          </a:prstGeom>
        </p:spPr>
      </p:pic>
    </p:spTree>
    <p:extLst>
      <p:ext uri="{BB962C8B-B14F-4D97-AF65-F5344CB8AC3E}">
        <p14:creationId xmlns:p14="http://schemas.microsoft.com/office/powerpoint/2010/main" val="3320054828"/>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WSD/Text Similarity</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6938550" cy="4928260"/>
          </a:xfrm>
        </p:spPr>
        <p:txBody>
          <a:bodyPr>
            <a:noAutofit/>
          </a:bodyPr>
          <a:lstStyle/>
          <a:p>
            <a:r>
              <a:rPr lang="en-US" sz="1600"/>
              <a:t>Multi-sense embeddings through a word sense disambiguation process, ESWA, Elsevier’19</a:t>
            </a:r>
          </a:p>
          <a:p>
            <a:r>
              <a:rPr lang="en-US" sz="1600">
                <a:solidFill>
                  <a:schemeClr val="bg2">
                    <a:lumMod val="90000"/>
                  </a:schemeClr>
                </a:solidFill>
              </a:rPr>
              <a:t>Incorporating Word Sense Disambiguation in Neural Language Models, arXiv’21</a:t>
            </a:r>
          </a:p>
          <a:p>
            <a:endParaRPr lang="en-US" sz="1600"/>
          </a:p>
          <a:p>
            <a:r>
              <a:rPr lang="en-US" sz="1600"/>
              <a:t>Enhanced word embeddings using multi-semantic representation through lexical chains, IS, Elsevier’20</a:t>
            </a:r>
          </a:p>
          <a:p>
            <a:endParaRPr lang="en-US" sz="1600"/>
          </a:p>
          <a:p>
            <a:r>
              <a:rPr lang="en-US" sz="1600">
                <a:solidFill>
                  <a:schemeClr val="bg2">
                    <a:lumMod val="90000"/>
                  </a:schemeClr>
                </a:solidFill>
              </a:rPr>
              <a:t>Pairwise Multi-Class Document Classification for Semantic Relations between Wikipedia Articles, JCDL’20</a:t>
            </a:r>
          </a:p>
          <a:p>
            <a:r>
              <a:rPr lang="en-US" sz="1600"/>
              <a:t>Aspect-based Document Similarity for Research Papers, COLING’20 (brief)</a:t>
            </a:r>
          </a:p>
          <a:p>
            <a:r>
              <a:rPr lang="en-US" sz="1600">
                <a:solidFill>
                  <a:schemeClr val="bg2">
                    <a:lumMod val="90000"/>
                  </a:schemeClr>
                </a:solidFill>
              </a:rPr>
              <a:t>Specialized Document Embeddings for Aspect-Based Similarity of Research Papers, JCDL’22 </a:t>
            </a:r>
          </a:p>
          <a:p>
            <a:r>
              <a:rPr lang="en-US" sz="1600">
                <a:solidFill>
                  <a:schemeClr val="bg2">
                    <a:lumMod val="90000"/>
                  </a:schemeClr>
                </a:solidFill>
              </a:rPr>
              <a:t>Supervised Disentangled Document Representations for Aspect based Similarity of Research Paper*, IJDL’23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149</a:t>
            </a:fld>
            <a:endParaRPr lang="en-US"/>
          </a:p>
        </p:txBody>
      </p:sp>
      <p:sp>
        <p:nvSpPr>
          <p:cNvPr id="7" name="Speech Bubble: Rectangle with Corners Rounded 6">
            <a:extLst>
              <a:ext uri="{FF2B5EF4-FFF2-40B4-BE49-F238E27FC236}">
                <a16:creationId xmlns:a16="http://schemas.microsoft.com/office/drawing/2014/main" id="{F56AE6EE-C906-97D9-D612-16A09C4B22AD}"/>
              </a:ext>
            </a:extLst>
          </p:cNvPr>
          <p:cNvSpPr/>
          <p:nvPr/>
        </p:nvSpPr>
        <p:spPr>
          <a:xfrm>
            <a:off x="7754594" y="1304545"/>
            <a:ext cx="1874520" cy="881401"/>
          </a:xfrm>
          <a:prstGeom prst="wedgeRoundRectCallout">
            <a:avLst>
              <a:gd name="adj1" fmla="val -56443"/>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Word similarity</a:t>
            </a:r>
            <a:endParaRPr lang="en-DE" sz="1600"/>
          </a:p>
        </p:txBody>
      </p:sp>
      <p:sp>
        <p:nvSpPr>
          <p:cNvPr id="8" name="Speech Bubble: Rectangle with Corners Rounded 7">
            <a:extLst>
              <a:ext uri="{FF2B5EF4-FFF2-40B4-BE49-F238E27FC236}">
                <a16:creationId xmlns:a16="http://schemas.microsoft.com/office/drawing/2014/main" id="{071F6FDF-A82E-433C-6E16-5F056A9E7BC7}"/>
              </a:ext>
            </a:extLst>
          </p:cNvPr>
          <p:cNvSpPr/>
          <p:nvPr/>
        </p:nvSpPr>
        <p:spPr>
          <a:xfrm>
            <a:off x="7754594" y="2895505"/>
            <a:ext cx="1874520" cy="980443"/>
          </a:xfrm>
          <a:prstGeom prst="wedgeRoundRectCallout">
            <a:avLst>
              <a:gd name="adj1" fmla="val -54824"/>
              <a:gd name="adj2" fmla="val -2005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Segment similarity</a:t>
            </a:r>
            <a:endParaRPr lang="en-DE" sz="1600"/>
          </a:p>
        </p:txBody>
      </p:sp>
      <p:sp>
        <p:nvSpPr>
          <p:cNvPr id="9" name="Speech Bubble: Rectangle with Corners Rounded 8">
            <a:extLst>
              <a:ext uri="{FF2B5EF4-FFF2-40B4-BE49-F238E27FC236}">
                <a16:creationId xmlns:a16="http://schemas.microsoft.com/office/drawing/2014/main" id="{6981C082-4D66-7AE1-F9DA-4848C2A59DC8}"/>
              </a:ext>
            </a:extLst>
          </p:cNvPr>
          <p:cNvSpPr/>
          <p:nvPr/>
        </p:nvSpPr>
        <p:spPr>
          <a:xfrm>
            <a:off x="7754594" y="4234532"/>
            <a:ext cx="1874520" cy="2291501"/>
          </a:xfrm>
          <a:prstGeom prst="wedgeRoundRectCallout">
            <a:avLst>
              <a:gd name="adj1" fmla="val -56622"/>
              <a:gd name="adj2" fmla="val -17625"/>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Document-aspect-based similarity using neural language models </a:t>
            </a:r>
            <a:endParaRPr lang="en-DE" sz="1600"/>
          </a:p>
        </p:txBody>
      </p:sp>
    </p:spTree>
    <p:extLst>
      <p:ext uri="{BB962C8B-B14F-4D97-AF65-F5344CB8AC3E}">
        <p14:creationId xmlns:p14="http://schemas.microsoft.com/office/powerpoint/2010/main" val="31718686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en-US">
                <a:solidFill>
                  <a:srgbClr val="1F497D"/>
                </a:solidFill>
              </a:rPr>
              <a:t>Largest Employer in the Region</a:t>
            </a:r>
            <a:endParaRPr lang="de-DE">
              <a:solidFill>
                <a:srgbClr val="1F497D"/>
              </a:solidFill>
            </a:endParaRPr>
          </a:p>
        </p:txBody>
      </p:sp>
      <p:sp>
        <p:nvSpPr>
          <p:cNvPr id="11" name="Textplatzhalter 2"/>
          <p:cNvSpPr>
            <a:spLocks noGrp="1"/>
          </p:cNvSpPr>
          <p:nvPr>
            <p:ph type="body" sz="quarter" idx="10"/>
          </p:nvPr>
        </p:nvSpPr>
        <p:spPr>
          <a:xfrm>
            <a:off x="623393" y="1411818"/>
            <a:ext cx="6132554" cy="4928260"/>
          </a:xfrm>
        </p:spPr>
        <p:txBody>
          <a:bodyPr>
            <a:normAutofit/>
          </a:bodyPr>
          <a:lstStyle/>
          <a:p>
            <a:pPr>
              <a:spcAft>
                <a:spcPts val="800"/>
              </a:spcAft>
            </a:pPr>
            <a:r>
              <a:rPr lang="en-US" sz="1800" dirty="0">
                <a:solidFill>
                  <a:schemeClr val="tx1">
                    <a:lumMod val="65000"/>
                    <a:lumOff val="35000"/>
                  </a:schemeClr>
                </a:solidFill>
              </a:rPr>
              <a:t>13,300 employees at the University and the University Medical Center</a:t>
            </a:r>
          </a:p>
          <a:p>
            <a:pPr>
              <a:spcAft>
                <a:spcPts val="800"/>
              </a:spcAft>
            </a:pPr>
            <a:r>
              <a:rPr lang="en-US" sz="1800" dirty="0">
                <a:solidFill>
                  <a:schemeClr val="tx1">
                    <a:lumMod val="65000"/>
                    <a:lumOff val="35000"/>
                  </a:schemeClr>
                </a:solidFill>
              </a:rPr>
              <a:t>4,000 </a:t>
            </a:r>
            <a:r>
              <a:rPr lang="en-US" sz="1800" dirty="0"/>
              <a:t>employees in the scientific field</a:t>
            </a:r>
            <a:endParaRPr lang="en-US" sz="1800" dirty="0">
              <a:solidFill>
                <a:schemeClr val="tx1">
                  <a:lumMod val="65000"/>
                  <a:lumOff val="35000"/>
                </a:schemeClr>
              </a:solidFill>
            </a:endParaRPr>
          </a:p>
          <a:p>
            <a:pPr>
              <a:spcAft>
                <a:spcPts val="800"/>
              </a:spcAft>
            </a:pPr>
            <a:r>
              <a:rPr lang="en-US" sz="1800" dirty="0">
                <a:solidFill>
                  <a:schemeClr val="tx1">
                    <a:lumMod val="65000"/>
                    <a:lumOff val="35000"/>
                  </a:schemeClr>
                </a:solidFill>
              </a:rPr>
              <a:t>8,800 </a:t>
            </a:r>
            <a:r>
              <a:rPr lang="de-DE" sz="1800" dirty="0" err="1"/>
              <a:t>employees</a:t>
            </a:r>
            <a:r>
              <a:rPr lang="de-DE" sz="1800" dirty="0"/>
              <a:t> in </a:t>
            </a:r>
            <a:r>
              <a:rPr lang="de-DE" sz="1800" dirty="0" err="1"/>
              <a:t>the</a:t>
            </a:r>
            <a:r>
              <a:rPr lang="de-DE" sz="1800" dirty="0"/>
              <a:t> non-</a:t>
            </a:r>
            <a:r>
              <a:rPr lang="de-DE" sz="1800" dirty="0" err="1"/>
              <a:t>scientific</a:t>
            </a:r>
            <a:r>
              <a:rPr lang="de-DE" sz="1800" dirty="0"/>
              <a:t> </a:t>
            </a:r>
            <a:r>
              <a:rPr lang="de-DE" sz="1800" dirty="0" err="1"/>
              <a:t>field</a:t>
            </a:r>
            <a:endParaRPr lang="en-US" sz="1800" dirty="0">
              <a:solidFill>
                <a:schemeClr val="tx1">
                  <a:lumMod val="65000"/>
                  <a:lumOff val="35000"/>
                </a:schemeClr>
              </a:solidFill>
            </a:endParaRPr>
          </a:p>
          <a:p>
            <a:pPr>
              <a:spcAft>
                <a:spcPts val="800"/>
              </a:spcAft>
            </a:pPr>
            <a:r>
              <a:rPr lang="en-US" sz="1800" dirty="0">
                <a:solidFill>
                  <a:schemeClr val="tx1">
                    <a:lumMod val="65000"/>
                    <a:lumOff val="35000"/>
                  </a:schemeClr>
                </a:solidFill>
              </a:rPr>
              <a:t>50% </a:t>
            </a:r>
            <a:r>
              <a:rPr lang="de-DE" sz="1800" dirty="0" err="1"/>
              <a:t>female</a:t>
            </a:r>
            <a:r>
              <a:rPr lang="de-DE" sz="1800" dirty="0"/>
              <a:t> </a:t>
            </a:r>
            <a:r>
              <a:rPr lang="de-DE" sz="1800" dirty="0" err="1"/>
              <a:t>employees</a:t>
            </a:r>
            <a:r>
              <a:rPr lang="de-DE" sz="1800" dirty="0"/>
              <a:t> (</a:t>
            </a:r>
            <a:r>
              <a:rPr lang="de-DE" sz="1533" dirty="0">
                <a:solidFill>
                  <a:schemeClr val="tx1">
                    <a:lumMod val="65000"/>
                    <a:lumOff val="35000"/>
                  </a:schemeClr>
                </a:solidFill>
              </a:rPr>
              <a:t>and also </a:t>
            </a:r>
            <a:r>
              <a:rPr lang="de-DE" sz="1533" dirty="0" err="1">
                <a:solidFill>
                  <a:schemeClr val="tx1">
                    <a:lumMod val="65000"/>
                    <a:lumOff val="35000"/>
                  </a:schemeClr>
                </a:solidFill>
              </a:rPr>
              <a:t>students</a:t>
            </a:r>
            <a:r>
              <a:rPr lang="de-DE" sz="1533" dirty="0">
                <a:solidFill>
                  <a:schemeClr val="tx1">
                    <a:lumMod val="65000"/>
                    <a:lumOff val="35000"/>
                  </a:schemeClr>
                </a:solidFill>
              </a:rPr>
              <a:t>)</a:t>
            </a:r>
            <a:endParaRPr lang="en-US" sz="1533" dirty="0">
              <a:solidFill>
                <a:schemeClr val="tx1">
                  <a:lumMod val="65000"/>
                  <a:lumOff val="35000"/>
                </a:schemeClr>
              </a:solidFill>
            </a:endParaRPr>
          </a:p>
          <a:p>
            <a:pPr>
              <a:spcAft>
                <a:spcPts val="800"/>
              </a:spcAft>
            </a:pPr>
            <a:r>
              <a:rPr lang="en-US" sz="1800" dirty="0"/>
              <a:t>High internationalization level – 12%  of the university’s employees are international</a:t>
            </a:r>
            <a:endParaRPr lang="en-US" sz="1800" dirty="0">
              <a:solidFill>
                <a:schemeClr val="tx1">
                  <a:lumMod val="65000"/>
                  <a:lumOff val="35000"/>
                </a:schemeClr>
              </a:solidFill>
            </a:endParaRPr>
          </a:p>
        </p:txBody>
      </p:sp>
      <p:sp>
        <p:nvSpPr>
          <p:cNvPr id="113" name="Foliennummernplatzhalter 112"/>
          <p:cNvSpPr>
            <a:spLocks noGrp="1"/>
          </p:cNvSpPr>
          <p:nvPr>
            <p:ph type="sldNum" sz="quarter" idx="4"/>
          </p:nvPr>
        </p:nvSpPr>
        <p:spPr/>
        <p:txBody>
          <a:bodyPr/>
          <a:lstStyle/>
          <a:p>
            <a:fld id="{B6F15528-21DE-4FAA-801E-634DDDAF4B2B}" type="slidenum">
              <a:rPr lang="de-DE" smtClean="0"/>
              <a:pPr/>
              <a:t>15</a:t>
            </a:fld>
            <a:endParaRPr lang="de-DE"/>
          </a:p>
        </p:txBody>
      </p:sp>
      <p:pic>
        <p:nvPicPr>
          <p:cNvPr id="12" name="Inhaltsplatzhalt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55947" y="2067268"/>
            <a:ext cx="5257861" cy="3509051"/>
          </a:xfrm>
          <a:prstGeom prst="rect">
            <a:avLst/>
          </a:prstGeom>
        </p:spPr>
      </p:pic>
      <p:sp>
        <p:nvSpPr>
          <p:cNvPr id="10" name="Textfeld 9">
            <a:extLst>
              <a:ext uri="{FF2B5EF4-FFF2-40B4-BE49-F238E27FC236}">
                <a16:creationId xmlns:a16="http://schemas.microsoft.com/office/drawing/2014/main" id="{7F477B29-63A9-4A75-8987-A271660B3F03}"/>
              </a:ext>
            </a:extLst>
          </p:cNvPr>
          <p:cNvSpPr txBox="1"/>
          <p:nvPr/>
        </p:nvSpPr>
        <p:spPr>
          <a:xfrm>
            <a:off x="623393" y="6379166"/>
            <a:ext cx="6096000" cy="318100"/>
          </a:xfrm>
          <a:prstGeom prst="rect">
            <a:avLst/>
          </a:prstGeom>
          <a:noFill/>
        </p:spPr>
        <p:txBody>
          <a:bodyPr wrap="square">
            <a:spAutoFit/>
          </a:bodyPr>
          <a:lstStyle/>
          <a:p>
            <a:pPr>
              <a:spcAft>
                <a:spcPts val="1067"/>
              </a:spcAft>
              <a:buClr>
                <a:schemeClr val="accent1">
                  <a:lumMod val="40000"/>
                  <a:lumOff val="60000"/>
                </a:schemeClr>
              </a:buClr>
            </a:pPr>
            <a:r>
              <a:rPr lang="en-US" sz="1467">
                <a:solidFill>
                  <a:schemeClr val="tx1">
                    <a:lumMod val="65000"/>
                    <a:lumOff val="35000"/>
                  </a:schemeClr>
                </a:solidFill>
              </a:rPr>
              <a:t>(Status 2021, all figures rounded)</a:t>
            </a:r>
            <a:endParaRPr lang="de-DE" sz="1467">
              <a:solidFill>
                <a:schemeClr val="bg1">
                  <a:lumMod val="50000"/>
                </a:schemeClr>
              </a:solidFill>
            </a:endParaRPr>
          </a:p>
        </p:txBody>
      </p:sp>
    </p:spTree>
    <p:extLst>
      <p:ext uri="{BB962C8B-B14F-4D97-AF65-F5344CB8AC3E}">
        <p14:creationId xmlns:p14="http://schemas.microsoft.com/office/powerpoint/2010/main" val="780876515"/>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Lexical Semantics</a:t>
            </a:r>
          </a:p>
        </p:txBody>
      </p:sp>
      <p:sp>
        <p:nvSpPr>
          <p:cNvPr id="11" name="Text Placeholder 10">
            <a:extLst>
              <a:ext uri="{FF2B5EF4-FFF2-40B4-BE49-F238E27FC236}">
                <a16:creationId xmlns:a16="http://schemas.microsoft.com/office/drawing/2014/main" id="{6094854D-E2F4-4F11-8D53-1F877972D8C7}"/>
              </a:ext>
            </a:extLst>
          </p:cNvPr>
          <p:cNvSpPr>
            <a:spLocks noGrp="1"/>
          </p:cNvSpPr>
          <p:nvPr>
            <p:ph type="body" sz="quarter" idx="10"/>
          </p:nvPr>
        </p:nvSpPr>
        <p:spPr/>
        <p:txBody>
          <a:bodyPr/>
          <a:lstStyle/>
          <a:p>
            <a:pPr marL="457189" indent="-457189"/>
            <a:r>
              <a:rPr lang="en-US" sz="2133" b="1"/>
              <a:t>Lexical semantics</a:t>
            </a:r>
          </a:p>
        </p:txBody>
      </p:sp>
      <p:sp>
        <p:nvSpPr>
          <p:cNvPr id="2" name="Slide Number Placeholder 1">
            <a:extLst>
              <a:ext uri="{FF2B5EF4-FFF2-40B4-BE49-F238E27FC236}">
                <a16:creationId xmlns:a16="http://schemas.microsoft.com/office/drawing/2014/main" id="{527CCA1E-F370-4670-9EE9-6D844D37D967}"/>
              </a:ext>
            </a:extLst>
          </p:cNvPr>
          <p:cNvSpPr>
            <a:spLocks noGrp="1"/>
          </p:cNvSpPr>
          <p:nvPr>
            <p:ph type="sldNum" sz="quarter" idx="4"/>
          </p:nvPr>
        </p:nvSpPr>
        <p:spPr/>
        <p:txBody>
          <a:bodyPr/>
          <a:lstStyle/>
          <a:p>
            <a:fld id="{900ABA8B-6FCE-452B-9338-FA29C7BCB7B4}" type="slidenum">
              <a:rPr lang="en-US" smtClean="0"/>
              <a:pPr/>
              <a:t>150</a:t>
            </a:fld>
            <a:endParaRPr lang="en-US"/>
          </a:p>
        </p:txBody>
      </p:sp>
      <p:sp>
        <p:nvSpPr>
          <p:cNvPr id="4" name="Content Placeholder 2">
            <a:extLst>
              <a:ext uri="{FF2B5EF4-FFF2-40B4-BE49-F238E27FC236}">
                <a16:creationId xmlns:a16="http://schemas.microsoft.com/office/drawing/2014/main" id="{523D46C2-3F07-4CD9-9CB9-D3870EB631E4}"/>
              </a:ext>
            </a:extLst>
          </p:cNvPr>
          <p:cNvSpPr txBox="1">
            <a:spLocks/>
          </p:cNvSpPr>
          <p:nvPr/>
        </p:nvSpPr>
        <p:spPr>
          <a:xfrm>
            <a:off x="4368450" y="2790149"/>
            <a:ext cx="3455101" cy="534256"/>
          </a:xfrm>
          <a:prstGeom prst="rect">
            <a:avLst/>
          </a:prstGeom>
        </p:spPr>
        <p:txBody>
          <a:bodyPr>
            <a:normAutofit fontScale="85000" lnSpcReduction="1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3733">
                <a:cs typeface="Arial"/>
              </a:rPr>
              <a:t>This          is great !</a:t>
            </a:r>
          </a:p>
          <a:p>
            <a:pPr marL="0" indent="0">
              <a:buNone/>
            </a:pPr>
            <a:endParaRPr lang="en-US" sz="2667">
              <a:cs typeface="Arial"/>
            </a:endParaRPr>
          </a:p>
        </p:txBody>
      </p:sp>
      <p:pic>
        <p:nvPicPr>
          <p:cNvPr id="6" name="Picture 5">
            <a:extLst>
              <a:ext uri="{FF2B5EF4-FFF2-40B4-BE49-F238E27FC236}">
                <a16:creationId xmlns:a16="http://schemas.microsoft.com/office/drawing/2014/main" id="{879E3EE9-860D-489A-A17D-F37623A1775F}"/>
              </a:ext>
            </a:extLst>
          </p:cNvPr>
          <p:cNvPicPr>
            <a:picLocks noChangeAspect="1"/>
          </p:cNvPicPr>
          <p:nvPr/>
        </p:nvPicPr>
        <p:blipFill>
          <a:blip r:embed="rId3"/>
          <a:stretch>
            <a:fillRect/>
          </a:stretch>
        </p:blipFill>
        <p:spPr>
          <a:xfrm>
            <a:off x="336120" y="1812412"/>
            <a:ext cx="2690827" cy="2690827"/>
          </a:xfrm>
          <a:prstGeom prst="rect">
            <a:avLst/>
          </a:prstGeom>
        </p:spPr>
      </p:pic>
      <p:pic>
        <p:nvPicPr>
          <p:cNvPr id="7" name="Picture 6">
            <a:extLst>
              <a:ext uri="{FF2B5EF4-FFF2-40B4-BE49-F238E27FC236}">
                <a16:creationId xmlns:a16="http://schemas.microsoft.com/office/drawing/2014/main" id="{6C63C5FD-0F18-4EB2-93A6-B962DDA2432F}"/>
              </a:ext>
            </a:extLst>
          </p:cNvPr>
          <p:cNvPicPr>
            <a:picLocks noChangeAspect="1"/>
          </p:cNvPicPr>
          <p:nvPr/>
        </p:nvPicPr>
        <p:blipFill>
          <a:blip r:embed="rId4"/>
          <a:stretch>
            <a:fillRect/>
          </a:stretch>
        </p:blipFill>
        <p:spPr>
          <a:xfrm>
            <a:off x="3243120" y="3527695"/>
            <a:ext cx="2565491" cy="2427939"/>
          </a:xfrm>
          <a:prstGeom prst="rect">
            <a:avLst/>
          </a:prstGeom>
        </p:spPr>
      </p:pic>
      <p:pic>
        <p:nvPicPr>
          <p:cNvPr id="8" name="Picture 7">
            <a:extLst>
              <a:ext uri="{FF2B5EF4-FFF2-40B4-BE49-F238E27FC236}">
                <a16:creationId xmlns:a16="http://schemas.microsoft.com/office/drawing/2014/main" id="{5DD50604-5615-46FD-AF00-C2F409FD0F43}"/>
              </a:ext>
            </a:extLst>
          </p:cNvPr>
          <p:cNvPicPr>
            <a:picLocks noChangeAspect="1"/>
          </p:cNvPicPr>
          <p:nvPr/>
        </p:nvPicPr>
        <p:blipFill>
          <a:blip r:embed="rId5"/>
          <a:stretch>
            <a:fillRect/>
          </a:stretch>
        </p:blipFill>
        <p:spPr>
          <a:xfrm>
            <a:off x="6818004" y="3854715"/>
            <a:ext cx="2136963" cy="2429655"/>
          </a:xfrm>
          <a:prstGeom prst="rect">
            <a:avLst/>
          </a:prstGeom>
        </p:spPr>
      </p:pic>
      <p:sp>
        <p:nvSpPr>
          <p:cNvPr id="9" name="Content Placeholder 2">
            <a:extLst>
              <a:ext uri="{FF2B5EF4-FFF2-40B4-BE49-F238E27FC236}">
                <a16:creationId xmlns:a16="http://schemas.microsoft.com/office/drawing/2014/main" id="{9CCC3045-3826-41CA-9AB6-A9CCE7199CE2}"/>
              </a:ext>
            </a:extLst>
          </p:cNvPr>
          <p:cNvSpPr txBox="1">
            <a:spLocks/>
          </p:cNvSpPr>
          <p:nvPr/>
        </p:nvSpPr>
        <p:spPr>
          <a:xfrm>
            <a:off x="5135893" y="2796051"/>
            <a:ext cx="1051424" cy="534256"/>
          </a:xfrm>
          <a:prstGeom prst="rect">
            <a:avLst/>
          </a:prstGeom>
        </p:spPr>
        <p:txBody>
          <a:bodyPr vert="horz" lIns="121920" tIns="60960" rIns="121920" bIns="60960" rtlCol="0">
            <a:normAutofit fontScale="850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3733">
                <a:cs typeface="Arial"/>
              </a:rPr>
              <a:t>club</a:t>
            </a:r>
            <a:endParaRPr lang="en-US" sz="2667">
              <a:cs typeface="Arial"/>
            </a:endParaRPr>
          </a:p>
        </p:txBody>
      </p:sp>
      <p:pic>
        <p:nvPicPr>
          <p:cNvPr id="10" name="Picture 9">
            <a:extLst>
              <a:ext uri="{FF2B5EF4-FFF2-40B4-BE49-F238E27FC236}">
                <a16:creationId xmlns:a16="http://schemas.microsoft.com/office/drawing/2014/main" id="{4293F9BA-7C5B-45BD-914E-CD58A960F2DD}"/>
              </a:ext>
            </a:extLst>
          </p:cNvPr>
          <p:cNvPicPr>
            <a:picLocks noChangeAspect="1"/>
          </p:cNvPicPr>
          <p:nvPr/>
        </p:nvPicPr>
        <p:blipFill>
          <a:blip r:embed="rId6"/>
          <a:stretch>
            <a:fillRect/>
          </a:stretch>
        </p:blipFill>
        <p:spPr>
          <a:xfrm>
            <a:off x="9165054" y="1981805"/>
            <a:ext cx="2403556" cy="2685201"/>
          </a:xfrm>
          <a:prstGeom prst="rect">
            <a:avLst/>
          </a:prstGeom>
        </p:spPr>
      </p:pic>
    </p:spTree>
    <p:extLst>
      <p:ext uri="{BB962C8B-B14F-4D97-AF65-F5344CB8AC3E}">
        <p14:creationId xmlns:p14="http://schemas.microsoft.com/office/powerpoint/2010/main" val="1312998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1" grpId="0" nodeType="clickEffect">
                                  <p:stCondLst>
                                    <p:cond delay="0"/>
                                  </p:stCondLst>
                                  <p:childTnLst>
                                    <p:set>
                                      <p:cBhvr override="childStyle">
                                        <p:cTn id="6" dur="indefinite"/>
                                        <p:tgtEl>
                                          <p:spTgt spid="9"/>
                                        </p:tgtEl>
                                        <p:attrNameLst>
                                          <p:attrName>style.color</p:attrName>
                                        </p:attrNameLst>
                                      </p:cBhvr>
                                      <p:to>
                                        <p:clrVal>
                                          <a:srgbClr val="FF0F0F"/>
                                        </p:clrVal>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Selected Projects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151</a:t>
            </a:fld>
            <a:endParaRPr lang="en-US"/>
          </a:p>
        </p:txBody>
      </p:sp>
      <p:pic>
        <p:nvPicPr>
          <p:cNvPr id="4" name="Picture 3">
            <a:extLst>
              <a:ext uri="{FF2B5EF4-FFF2-40B4-BE49-F238E27FC236}">
                <a16:creationId xmlns:a16="http://schemas.microsoft.com/office/drawing/2014/main" id="{79A3819C-C39B-C32A-D9C7-5F59AEAA6FEE}"/>
              </a:ext>
            </a:extLst>
          </p:cNvPr>
          <p:cNvPicPr>
            <a:picLocks noChangeAspect="1"/>
          </p:cNvPicPr>
          <p:nvPr/>
        </p:nvPicPr>
        <p:blipFill>
          <a:blip r:embed="rId3"/>
          <a:stretch>
            <a:fillRect/>
          </a:stretch>
        </p:blipFill>
        <p:spPr>
          <a:xfrm>
            <a:off x="623392" y="1411818"/>
            <a:ext cx="10620375" cy="4391025"/>
          </a:xfrm>
          <a:prstGeom prst="rect">
            <a:avLst/>
          </a:prstGeom>
        </p:spPr>
      </p:pic>
      <p:sp>
        <p:nvSpPr>
          <p:cNvPr id="6" name="Rectangle 5">
            <a:extLst>
              <a:ext uri="{FF2B5EF4-FFF2-40B4-BE49-F238E27FC236}">
                <a16:creationId xmlns:a16="http://schemas.microsoft.com/office/drawing/2014/main" id="{7A0C29D2-53D3-126D-EA49-700993F55036}"/>
              </a:ext>
            </a:extLst>
          </p:cNvPr>
          <p:cNvSpPr/>
          <p:nvPr/>
        </p:nvSpPr>
        <p:spPr>
          <a:xfrm>
            <a:off x="623391" y="2007599"/>
            <a:ext cx="10620375" cy="268014"/>
          </a:xfrm>
          <a:prstGeom prst="rect">
            <a:avLst/>
          </a:prstGeom>
          <a:noFill/>
          <a:ln w="31750">
            <a:solidFill>
              <a:srgbClr val="FF000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en-US" kern="0">
              <a:solidFill>
                <a:sysClr val="windowText" lastClr="000000"/>
              </a:solidFill>
            </a:endParaRPr>
          </a:p>
        </p:txBody>
      </p:sp>
      <p:sp>
        <p:nvSpPr>
          <p:cNvPr id="7" name="Rectangle 6">
            <a:extLst>
              <a:ext uri="{FF2B5EF4-FFF2-40B4-BE49-F238E27FC236}">
                <a16:creationId xmlns:a16="http://schemas.microsoft.com/office/drawing/2014/main" id="{B12B00C7-75B9-3453-0D47-60D56F1CC692}"/>
              </a:ext>
            </a:extLst>
          </p:cNvPr>
          <p:cNvSpPr/>
          <p:nvPr/>
        </p:nvSpPr>
        <p:spPr>
          <a:xfrm>
            <a:off x="623393" y="3297112"/>
            <a:ext cx="1052286" cy="208547"/>
          </a:xfrm>
          <a:prstGeom prst="rect">
            <a:avLst/>
          </a:prstGeom>
          <a:noFill/>
          <a:ln w="31750">
            <a:solidFill>
              <a:srgbClr val="00B050"/>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en-US" kern="0">
              <a:solidFill>
                <a:sysClr val="windowText" lastClr="000000"/>
              </a:solidFill>
            </a:endParaRPr>
          </a:p>
        </p:txBody>
      </p:sp>
      <p:sp>
        <p:nvSpPr>
          <p:cNvPr id="8" name="Rectangle 7">
            <a:extLst>
              <a:ext uri="{FF2B5EF4-FFF2-40B4-BE49-F238E27FC236}">
                <a16:creationId xmlns:a16="http://schemas.microsoft.com/office/drawing/2014/main" id="{7526D05E-2460-FA99-FEC6-272FA6632E55}"/>
              </a:ext>
            </a:extLst>
          </p:cNvPr>
          <p:cNvSpPr/>
          <p:nvPr/>
        </p:nvSpPr>
        <p:spPr>
          <a:xfrm>
            <a:off x="624285" y="4535266"/>
            <a:ext cx="2314136" cy="246078"/>
          </a:xfrm>
          <a:prstGeom prst="rect">
            <a:avLst/>
          </a:prstGeom>
          <a:noFill/>
          <a:ln w="31750">
            <a:solidFill>
              <a:srgbClr val="4F81BD"/>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defTabSz="914400">
              <a:defRPr/>
            </a:pPr>
            <a:endParaRPr lang="en-US" kern="0">
              <a:solidFill>
                <a:sysClr val="windowText" lastClr="000000"/>
              </a:solidFill>
            </a:endParaRPr>
          </a:p>
        </p:txBody>
      </p:sp>
    </p:spTree>
    <p:extLst>
      <p:ext uri="{BB962C8B-B14F-4D97-AF65-F5344CB8AC3E}">
        <p14:creationId xmlns:p14="http://schemas.microsoft.com/office/powerpoint/2010/main" val="92507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1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Most Suitable Sense Annotation (MSSA)</a:t>
            </a:r>
          </a:p>
        </p:txBody>
      </p:sp>
      <p:sp>
        <p:nvSpPr>
          <p:cNvPr id="4" name="Text Placeholder 3">
            <a:extLst>
              <a:ext uri="{FF2B5EF4-FFF2-40B4-BE49-F238E27FC236}">
                <a16:creationId xmlns:a16="http://schemas.microsoft.com/office/drawing/2014/main" id="{EE218A88-23F6-4A27-825D-C0D77331A8A7}"/>
              </a:ext>
            </a:extLst>
          </p:cNvPr>
          <p:cNvSpPr>
            <a:spLocks noGrp="1"/>
          </p:cNvSpPr>
          <p:nvPr>
            <p:ph type="body" sz="quarter" idx="10"/>
          </p:nvPr>
        </p:nvSpPr>
        <p:spPr/>
        <p:txBody>
          <a:bodyPr/>
          <a:lstStyle/>
          <a:p>
            <a:pPr marL="457189" indent="-457189"/>
            <a:endParaRPr lang="en-US" sz="2133" b="1"/>
          </a:p>
          <a:p>
            <a:pPr marL="457189" indent="-457189"/>
            <a:endParaRPr lang="en-US">
              <a:latin typeface="Calibri" charset="0"/>
            </a:endParaRPr>
          </a:p>
          <a:p>
            <a:endParaRPr lang="en-US"/>
          </a:p>
        </p:txBody>
      </p:sp>
      <p:sp>
        <p:nvSpPr>
          <p:cNvPr id="2" name="Slide Number Placeholder 1">
            <a:extLst>
              <a:ext uri="{FF2B5EF4-FFF2-40B4-BE49-F238E27FC236}">
                <a16:creationId xmlns:a16="http://schemas.microsoft.com/office/drawing/2014/main" id="{7528D289-B1E2-4712-AC9F-1D6FD1887D40}"/>
              </a:ext>
            </a:extLst>
          </p:cNvPr>
          <p:cNvSpPr>
            <a:spLocks noGrp="1"/>
          </p:cNvSpPr>
          <p:nvPr>
            <p:ph type="sldNum" sz="quarter" idx="4"/>
          </p:nvPr>
        </p:nvSpPr>
        <p:spPr/>
        <p:txBody>
          <a:bodyPr/>
          <a:lstStyle/>
          <a:p>
            <a:fld id="{900ABA8B-6FCE-452B-9338-FA29C7BCB7B4}" type="slidenum">
              <a:rPr lang="en-US" smtClean="0"/>
              <a:pPr/>
              <a:t>152</a:t>
            </a:fld>
            <a:endParaRPr lang="en-US"/>
          </a:p>
        </p:txBody>
      </p:sp>
      <p:sp>
        <p:nvSpPr>
          <p:cNvPr id="45" name="Rectangle 44">
            <a:extLst>
              <a:ext uri="{FF2B5EF4-FFF2-40B4-BE49-F238E27FC236}">
                <a16:creationId xmlns:a16="http://schemas.microsoft.com/office/drawing/2014/main" id="{CCDCCBA0-B1ED-40EA-BCF3-E231E1CA83B1}"/>
              </a:ext>
            </a:extLst>
          </p:cNvPr>
          <p:cNvSpPr/>
          <p:nvPr/>
        </p:nvSpPr>
        <p:spPr>
          <a:xfrm>
            <a:off x="151712" y="2076413"/>
            <a:ext cx="775107" cy="3009900"/>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6" name="Rectangle 45">
            <a:extLst>
              <a:ext uri="{FF2B5EF4-FFF2-40B4-BE49-F238E27FC236}">
                <a16:creationId xmlns:a16="http://schemas.microsoft.com/office/drawing/2014/main" id="{167D3FBE-CABF-4B51-A95E-A0F0CB141F56}"/>
              </a:ext>
            </a:extLst>
          </p:cNvPr>
          <p:cNvSpPr/>
          <p:nvPr/>
        </p:nvSpPr>
        <p:spPr>
          <a:xfrm>
            <a:off x="1509901" y="1489695"/>
            <a:ext cx="1663700" cy="12553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Synset(2,1)</a:t>
            </a:r>
            <a:br>
              <a:rPr lang="en-US"/>
            </a:br>
            <a:r>
              <a:rPr lang="en-US"/>
              <a:t>Synset(2,2)</a:t>
            </a:r>
          </a:p>
          <a:p>
            <a:pPr algn="ctr"/>
            <a:r>
              <a:rPr lang="en-US"/>
              <a:t>Synset(2,3)</a:t>
            </a:r>
          </a:p>
        </p:txBody>
      </p:sp>
      <p:sp>
        <p:nvSpPr>
          <p:cNvPr id="47" name="Rectangle 46">
            <a:extLst>
              <a:ext uri="{FF2B5EF4-FFF2-40B4-BE49-F238E27FC236}">
                <a16:creationId xmlns:a16="http://schemas.microsoft.com/office/drawing/2014/main" id="{9F1E167B-26A4-4763-AD29-F0AC49E2969F}"/>
              </a:ext>
            </a:extLst>
          </p:cNvPr>
          <p:cNvSpPr/>
          <p:nvPr/>
        </p:nvSpPr>
        <p:spPr>
          <a:xfrm>
            <a:off x="1509901" y="3020470"/>
            <a:ext cx="1663700" cy="11072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Synset(3,1)</a:t>
            </a:r>
            <a:br>
              <a:rPr lang="en-US"/>
            </a:br>
            <a:r>
              <a:rPr lang="en-US"/>
              <a:t>Synset(3,2)</a:t>
            </a:r>
          </a:p>
        </p:txBody>
      </p:sp>
      <p:sp>
        <p:nvSpPr>
          <p:cNvPr id="48" name="Rectangle 47">
            <a:extLst>
              <a:ext uri="{FF2B5EF4-FFF2-40B4-BE49-F238E27FC236}">
                <a16:creationId xmlns:a16="http://schemas.microsoft.com/office/drawing/2014/main" id="{944A18C9-A3AF-45B0-B1AF-A6FE459F2066}"/>
              </a:ext>
            </a:extLst>
          </p:cNvPr>
          <p:cNvSpPr/>
          <p:nvPr/>
        </p:nvSpPr>
        <p:spPr>
          <a:xfrm>
            <a:off x="1509901" y="4404597"/>
            <a:ext cx="1663700" cy="12894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Synset(4,1)</a:t>
            </a:r>
            <a:br>
              <a:rPr lang="en-US"/>
            </a:br>
            <a:r>
              <a:rPr lang="en-US"/>
              <a:t>Synset(4,2)</a:t>
            </a:r>
          </a:p>
          <a:p>
            <a:pPr algn="ctr"/>
            <a:r>
              <a:rPr lang="en-US"/>
              <a:t>Synset(4,3)</a:t>
            </a:r>
          </a:p>
        </p:txBody>
      </p:sp>
      <p:sp>
        <p:nvSpPr>
          <p:cNvPr id="49" name="Rectangle 48">
            <a:extLst>
              <a:ext uri="{FF2B5EF4-FFF2-40B4-BE49-F238E27FC236}">
                <a16:creationId xmlns:a16="http://schemas.microsoft.com/office/drawing/2014/main" id="{37DB4B7F-6E39-4A0F-A94F-AB4E09A47895}"/>
              </a:ext>
            </a:extLst>
          </p:cNvPr>
          <p:cNvSpPr/>
          <p:nvPr/>
        </p:nvSpPr>
        <p:spPr>
          <a:xfrm>
            <a:off x="3327119" y="1489695"/>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dirty="0"/>
              <a:t>round object that is hit or thrown or kicked in games</a:t>
            </a:r>
          </a:p>
        </p:txBody>
      </p:sp>
      <p:sp>
        <p:nvSpPr>
          <p:cNvPr id="50" name="Rectangle 49">
            <a:extLst>
              <a:ext uri="{FF2B5EF4-FFF2-40B4-BE49-F238E27FC236}">
                <a16:creationId xmlns:a16="http://schemas.microsoft.com/office/drawing/2014/main" id="{6E2F676A-432C-4476-A883-A73A703C8824}"/>
              </a:ext>
            </a:extLst>
          </p:cNvPr>
          <p:cNvSpPr/>
          <p:nvPr/>
        </p:nvSpPr>
        <p:spPr>
          <a:xfrm>
            <a:off x="3327119" y="1934811"/>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dirty="0"/>
              <a:t>a solid projectile that is shot by a musket</a:t>
            </a:r>
          </a:p>
        </p:txBody>
      </p:sp>
      <p:sp>
        <p:nvSpPr>
          <p:cNvPr id="51" name="Rectangle 50">
            <a:extLst>
              <a:ext uri="{FF2B5EF4-FFF2-40B4-BE49-F238E27FC236}">
                <a16:creationId xmlns:a16="http://schemas.microsoft.com/office/drawing/2014/main" id="{B2B0BA0C-87F3-4071-AF1C-3FF7E1E3AEF8}"/>
              </a:ext>
            </a:extLst>
          </p:cNvPr>
          <p:cNvSpPr/>
          <p:nvPr/>
        </p:nvSpPr>
        <p:spPr>
          <a:xfrm>
            <a:off x="3327119" y="2379927"/>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lavish dance requiring formal attire</a:t>
            </a:r>
          </a:p>
        </p:txBody>
      </p:sp>
      <p:sp>
        <p:nvSpPr>
          <p:cNvPr id="52" name="Rectangle 51">
            <a:extLst>
              <a:ext uri="{FF2B5EF4-FFF2-40B4-BE49-F238E27FC236}">
                <a16:creationId xmlns:a16="http://schemas.microsoft.com/office/drawing/2014/main" id="{F556E777-C9B3-490E-8012-63D428F89F5B}"/>
              </a:ext>
            </a:extLst>
          </p:cNvPr>
          <p:cNvSpPr/>
          <p:nvPr/>
        </p:nvSpPr>
        <p:spPr>
          <a:xfrm>
            <a:off x="3327119" y="4401960"/>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single serving of a beverage</a:t>
            </a:r>
            <a:endParaRPr lang="en-US" sz="1400"/>
          </a:p>
        </p:txBody>
      </p:sp>
      <p:sp>
        <p:nvSpPr>
          <p:cNvPr id="53" name="Rectangle 52">
            <a:extLst>
              <a:ext uri="{FF2B5EF4-FFF2-40B4-BE49-F238E27FC236}">
                <a16:creationId xmlns:a16="http://schemas.microsoft.com/office/drawing/2014/main" id="{EFB9EECE-430A-4407-A8A0-41EAC89881DB}"/>
              </a:ext>
            </a:extLst>
          </p:cNvPr>
          <p:cNvSpPr/>
          <p:nvPr/>
        </p:nvSpPr>
        <p:spPr>
          <a:xfrm>
            <a:off x="3327119" y="4847076"/>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any liquid suitable for drinking</a:t>
            </a:r>
            <a:endParaRPr lang="en-US" sz="1400"/>
          </a:p>
        </p:txBody>
      </p:sp>
      <p:sp>
        <p:nvSpPr>
          <p:cNvPr id="54" name="Rectangle 53">
            <a:extLst>
              <a:ext uri="{FF2B5EF4-FFF2-40B4-BE49-F238E27FC236}">
                <a16:creationId xmlns:a16="http://schemas.microsoft.com/office/drawing/2014/main" id="{9C45C6B7-AE3F-45DE-A70A-109A538E4254}"/>
              </a:ext>
            </a:extLst>
          </p:cNvPr>
          <p:cNvSpPr/>
          <p:nvPr/>
        </p:nvSpPr>
        <p:spPr>
          <a:xfrm>
            <a:off x="3327119" y="5292192"/>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the act of swallowing</a:t>
            </a:r>
            <a:endParaRPr lang="en-US" sz="1400"/>
          </a:p>
        </p:txBody>
      </p:sp>
      <p:sp>
        <p:nvSpPr>
          <p:cNvPr id="55" name="Rectangle 54">
            <a:extLst>
              <a:ext uri="{FF2B5EF4-FFF2-40B4-BE49-F238E27FC236}">
                <a16:creationId xmlns:a16="http://schemas.microsoft.com/office/drawing/2014/main" id="{F5CF8783-902B-42E5-BF48-364EC0784FD9}"/>
              </a:ext>
            </a:extLst>
          </p:cNvPr>
          <p:cNvSpPr/>
          <p:nvPr/>
        </p:nvSpPr>
        <p:spPr>
          <a:xfrm>
            <a:off x="3327119" y="3020470"/>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sweet yellow liquid produced by bees</a:t>
            </a:r>
            <a:endParaRPr lang="en-US" sz="1200"/>
          </a:p>
        </p:txBody>
      </p:sp>
      <p:sp>
        <p:nvSpPr>
          <p:cNvPr id="56" name="Rectangle 55">
            <a:extLst>
              <a:ext uri="{FF2B5EF4-FFF2-40B4-BE49-F238E27FC236}">
                <a16:creationId xmlns:a16="http://schemas.microsoft.com/office/drawing/2014/main" id="{16E2D6B4-9FF0-49BC-9F84-A0E98EB7077F}"/>
              </a:ext>
            </a:extLst>
          </p:cNvPr>
          <p:cNvSpPr/>
          <p:nvPr/>
        </p:nvSpPr>
        <p:spPr>
          <a:xfrm>
            <a:off x="3327119" y="3761416"/>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dirty="0"/>
              <a:t>a beloved person; used as terms of endearment</a:t>
            </a:r>
            <a:endParaRPr lang="en-US" sz="1200" dirty="0"/>
          </a:p>
        </p:txBody>
      </p:sp>
      <p:sp>
        <p:nvSpPr>
          <p:cNvPr id="57" name="Right Brace 56">
            <a:extLst>
              <a:ext uri="{FF2B5EF4-FFF2-40B4-BE49-F238E27FC236}">
                <a16:creationId xmlns:a16="http://schemas.microsoft.com/office/drawing/2014/main" id="{E483CA08-7C83-484A-8B46-D97D5E7214BD}"/>
              </a:ext>
            </a:extLst>
          </p:cNvPr>
          <p:cNvSpPr/>
          <p:nvPr/>
        </p:nvSpPr>
        <p:spPr>
          <a:xfrm>
            <a:off x="8621909" y="1420687"/>
            <a:ext cx="130628" cy="1393371"/>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8" name="Right Brace 57">
            <a:extLst>
              <a:ext uri="{FF2B5EF4-FFF2-40B4-BE49-F238E27FC236}">
                <a16:creationId xmlns:a16="http://schemas.microsoft.com/office/drawing/2014/main" id="{611BE267-2024-4132-AEAD-3B4F70769A11}"/>
              </a:ext>
            </a:extLst>
          </p:cNvPr>
          <p:cNvSpPr/>
          <p:nvPr/>
        </p:nvSpPr>
        <p:spPr>
          <a:xfrm>
            <a:off x="8632792" y="2982083"/>
            <a:ext cx="119744" cy="1107263"/>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59" name="Right Brace 58">
            <a:extLst>
              <a:ext uri="{FF2B5EF4-FFF2-40B4-BE49-F238E27FC236}">
                <a16:creationId xmlns:a16="http://schemas.microsoft.com/office/drawing/2014/main" id="{2B64CC51-3305-42F5-A04F-CE52B61FD75E}"/>
              </a:ext>
            </a:extLst>
          </p:cNvPr>
          <p:cNvSpPr/>
          <p:nvPr/>
        </p:nvSpPr>
        <p:spPr>
          <a:xfrm>
            <a:off x="8636410" y="4252717"/>
            <a:ext cx="130628" cy="1393371"/>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60" name="Connector: Elbow 59">
            <a:extLst>
              <a:ext uri="{FF2B5EF4-FFF2-40B4-BE49-F238E27FC236}">
                <a16:creationId xmlns:a16="http://schemas.microsoft.com/office/drawing/2014/main" id="{893A94DA-8A8E-4210-BB3B-4AEA4F1CF75B}"/>
              </a:ext>
            </a:extLst>
          </p:cNvPr>
          <p:cNvCxnSpPr>
            <a:cxnSpLocks/>
            <a:endCxn id="46" idx="1"/>
          </p:cNvCxnSpPr>
          <p:nvPr/>
        </p:nvCxnSpPr>
        <p:spPr>
          <a:xfrm flipV="1">
            <a:off x="933731" y="2117373"/>
            <a:ext cx="576171" cy="45358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Connector: Elbow 60">
            <a:extLst>
              <a:ext uri="{FF2B5EF4-FFF2-40B4-BE49-F238E27FC236}">
                <a16:creationId xmlns:a16="http://schemas.microsoft.com/office/drawing/2014/main" id="{8B6F6A37-7B88-4C92-BAA0-D018B153C81B}"/>
              </a:ext>
            </a:extLst>
          </p:cNvPr>
          <p:cNvCxnSpPr>
            <a:cxnSpLocks/>
            <a:endCxn id="48" idx="1"/>
          </p:cNvCxnSpPr>
          <p:nvPr/>
        </p:nvCxnSpPr>
        <p:spPr>
          <a:xfrm>
            <a:off x="933731" y="4559969"/>
            <a:ext cx="576171" cy="4893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a:extLst>
              <a:ext uri="{FF2B5EF4-FFF2-40B4-BE49-F238E27FC236}">
                <a16:creationId xmlns:a16="http://schemas.microsoft.com/office/drawing/2014/main" id="{D6CC31C0-AACA-45D5-A368-946E2BBC4525}"/>
              </a:ext>
            </a:extLst>
          </p:cNvPr>
          <p:cNvCxnSpPr>
            <a:cxnSpLocks/>
          </p:cNvCxnSpPr>
          <p:nvPr/>
        </p:nvCxnSpPr>
        <p:spPr>
          <a:xfrm flipV="1">
            <a:off x="933727" y="3588954"/>
            <a:ext cx="583083" cy="7263"/>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63" name="Oval 62">
            <a:extLst>
              <a:ext uri="{FF2B5EF4-FFF2-40B4-BE49-F238E27FC236}">
                <a16:creationId xmlns:a16="http://schemas.microsoft.com/office/drawing/2014/main" id="{46611EDF-7888-4627-BEEC-E1FD80C723F2}"/>
              </a:ext>
            </a:extLst>
          </p:cNvPr>
          <p:cNvSpPr/>
          <p:nvPr/>
        </p:nvSpPr>
        <p:spPr>
          <a:xfrm>
            <a:off x="190293" y="3237531"/>
            <a:ext cx="678124" cy="631372"/>
          </a:xfrm>
          <a:prstGeom prst="ellipse">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1C4A20DE-15E2-4FB5-89EA-A6F6D99FC040}"/>
                  </a:ext>
                </a:extLst>
              </p:cNvPr>
              <p:cNvSpPr txBox="1"/>
              <p:nvPr/>
            </p:nvSpPr>
            <p:spPr>
              <a:xfrm>
                <a:off x="8776652" y="1672256"/>
                <a:ext cx="3309175" cy="7923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sup>
                        <m:e>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Sub>
                          <m:r>
                            <a:rPr lang="en-US" i="1">
                              <a:latin typeface="Cambria Math" panose="02040503050406030204" pitchFamily="18" charset="0"/>
                            </a:rPr>
                            <m:t>)</m:t>
                          </m:r>
                        </m:e>
                      </m:nary>
                    </m:oMath>
                  </m:oMathPara>
                </a14:m>
                <a:endParaRPr lang="en-US"/>
              </a:p>
            </p:txBody>
          </p:sp>
        </mc:Choice>
        <mc:Fallback xmlns="">
          <p:sp>
            <p:nvSpPr>
              <p:cNvPr id="64" name="TextBox 63">
                <a:extLst>
                  <a:ext uri="{FF2B5EF4-FFF2-40B4-BE49-F238E27FC236}">
                    <a16:creationId xmlns:a16="http://schemas.microsoft.com/office/drawing/2014/main" id="{1C4A20DE-15E2-4FB5-89EA-A6F6D99FC040}"/>
                  </a:ext>
                </a:extLst>
              </p:cNvPr>
              <p:cNvSpPr txBox="1">
                <a:spLocks noRot="1" noChangeAspect="1" noMove="1" noResize="1" noEditPoints="1" noAdjustHandles="1" noChangeArrowheads="1" noChangeShapeType="1" noTextEdit="1"/>
              </p:cNvSpPr>
              <p:nvPr/>
            </p:nvSpPr>
            <p:spPr>
              <a:xfrm>
                <a:off x="8776652" y="1672256"/>
                <a:ext cx="3309175" cy="792396"/>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A28FBBFA-892D-4B07-9506-7F372ED2810E}"/>
                  </a:ext>
                </a:extLst>
              </p:cNvPr>
              <p:cNvSpPr txBox="1"/>
              <p:nvPr/>
            </p:nvSpPr>
            <p:spPr>
              <a:xfrm>
                <a:off x="8789797" y="3095541"/>
                <a:ext cx="2489271" cy="7923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sup>
                        <m:e>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Sub>
                          <m:r>
                            <a:rPr lang="en-US" i="1">
                              <a:latin typeface="Cambria Math" panose="02040503050406030204" pitchFamily="18" charset="0"/>
                            </a:rPr>
                            <m:t>)</m:t>
                          </m:r>
                        </m:e>
                      </m:nary>
                    </m:oMath>
                  </m:oMathPara>
                </a14:m>
                <a:endParaRPr lang="en-US"/>
              </a:p>
            </p:txBody>
          </p:sp>
        </mc:Choice>
        <mc:Fallback xmlns="">
          <p:sp>
            <p:nvSpPr>
              <p:cNvPr id="65" name="TextBox 64">
                <a:extLst>
                  <a:ext uri="{FF2B5EF4-FFF2-40B4-BE49-F238E27FC236}">
                    <a16:creationId xmlns:a16="http://schemas.microsoft.com/office/drawing/2014/main" id="{A28FBBFA-892D-4B07-9506-7F372ED2810E}"/>
                  </a:ext>
                </a:extLst>
              </p:cNvPr>
              <p:cNvSpPr txBox="1">
                <a:spLocks noRot="1" noChangeAspect="1" noMove="1" noResize="1" noEditPoints="1" noAdjustHandles="1" noChangeArrowheads="1" noChangeShapeType="1" noTextEdit="1"/>
              </p:cNvSpPr>
              <p:nvPr/>
            </p:nvSpPr>
            <p:spPr>
              <a:xfrm>
                <a:off x="8789797" y="3095541"/>
                <a:ext cx="2489271" cy="792396"/>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6" name="Rectangle 65">
                <a:extLst>
                  <a:ext uri="{FF2B5EF4-FFF2-40B4-BE49-F238E27FC236}">
                    <a16:creationId xmlns:a16="http://schemas.microsoft.com/office/drawing/2014/main" id="{49D7F5CE-8BF0-416D-9698-A9E77F8EDA77}"/>
                  </a:ext>
                </a:extLst>
              </p:cNvPr>
              <p:cNvSpPr/>
              <p:nvPr/>
            </p:nvSpPr>
            <p:spPr>
              <a:xfrm>
                <a:off x="7834783" y="1476466"/>
                <a:ext cx="64466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2,1</m:t>
                          </m:r>
                        </m:sub>
                      </m:sSub>
                    </m:oMath>
                  </m:oMathPara>
                </a14:m>
                <a:endParaRPr lang="en-US"/>
              </a:p>
            </p:txBody>
          </p:sp>
        </mc:Choice>
        <mc:Fallback xmlns="">
          <p:sp>
            <p:nvSpPr>
              <p:cNvPr id="66" name="Rectangle 65">
                <a:extLst>
                  <a:ext uri="{FF2B5EF4-FFF2-40B4-BE49-F238E27FC236}">
                    <a16:creationId xmlns:a16="http://schemas.microsoft.com/office/drawing/2014/main" id="{49D7F5CE-8BF0-416D-9698-A9E77F8EDA77}"/>
                  </a:ext>
                </a:extLst>
              </p:cNvPr>
              <p:cNvSpPr>
                <a:spLocks noRot="1" noChangeAspect="1" noMove="1" noResize="1" noEditPoints="1" noAdjustHandles="1" noChangeArrowheads="1" noChangeShapeType="1" noTextEdit="1"/>
              </p:cNvSpPr>
              <p:nvPr/>
            </p:nvSpPr>
            <p:spPr>
              <a:xfrm>
                <a:off x="7834783" y="1476466"/>
                <a:ext cx="644664" cy="381515"/>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7" name="Rectangle 66">
                <a:extLst>
                  <a:ext uri="{FF2B5EF4-FFF2-40B4-BE49-F238E27FC236}">
                    <a16:creationId xmlns:a16="http://schemas.microsoft.com/office/drawing/2014/main" id="{1F9330A7-008D-4617-A36C-69D2C8996972}"/>
                  </a:ext>
                </a:extLst>
              </p:cNvPr>
              <p:cNvSpPr/>
              <p:nvPr/>
            </p:nvSpPr>
            <p:spPr>
              <a:xfrm>
                <a:off x="7834783" y="1885655"/>
                <a:ext cx="64466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2,2</m:t>
                          </m:r>
                        </m:sub>
                      </m:sSub>
                    </m:oMath>
                  </m:oMathPara>
                </a14:m>
                <a:endParaRPr lang="en-US"/>
              </a:p>
            </p:txBody>
          </p:sp>
        </mc:Choice>
        <mc:Fallback xmlns="">
          <p:sp>
            <p:nvSpPr>
              <p:cNvPr id="67" name="Rectangle 66">
                <a:extLst>
                  <a:ext uri="{FF2B5EF4-FFF2-40B4-BE49-F238E27FC236}">
                    <a16:creationId xmlns:a16="http://schemas.microsoft.com/office/drawing/2014/main" id="{1F9330A7-008D-4617-A36C-69D2C8996972}"/>
                  </a:ext>
                </a:extLst>
              </p:cNvPr>
              <p:cNvSpPr>
                <a:spLocks noRot="1" noChangeAspect="1" noMove="1" noResize="1" noEditPoints="1" noAdjustHandles="1" noChangeArrowheads="1" noChangeShapeType="1" noTextEdit="1"/>
              </p:cNvSpPr>
              <p:nvPr/>
            </p:nvSpPr>
            <p:spPr>
              <a:xfrm>
                <a:off x="7834783" y="1885655"/>
                <a:ext cx="644664" cy="381515"/>
              </a:xfrm>
              <a:prstGeom prst="rect">
                <a:avLst/>
              </a:prstGeom>
              <a:blipFill>
                <a:blip r:embed="rId7"/>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45CF3834-BD85-4F36-B3F6-A4B1F623FC75}"/>
                  </a:ext>
                </a:extLst>
              </p:cNvPr>
              <p:cNvSpPr/>
              <p:nvPr/>
            </p:nvSpPr>
            <p:spPr>
              <a:xfrm>
                <a:off x="7818575" y="2330630"/>
                <a:ext cx="64466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2,3</m:t>
                          </m:r>
                        </m:sub>
                      </m:sSub>
                    </m:oMath>
                  </m:oMathPara>
                </a14:m>
                <a:endParaRPr lang="en-US"/>
              </a:p>
            </p:txBody>
          </p:sp>
        </mc:Choice>
        <mc:Fallback xmlns="">
          <p:sp>
            <p:nvSpPr>
              <p:cNvPr id="68" name="Rectangle 67">
                <a:extLst>
                  <a:ext uri="{FF2B5EF4-FFF2-40B4-BE49-F238E27FC236}">
                    <a16:creationId xmlns:a16="http://schemas.microsoft.com/office/drawing/2014/main" id="{45CF3834-BD85-4F36-B3F6-A4B1F623FC75}"/>
                  </a:ext>
                </a:extLst>
              </p:cNvPr>
              <p:cNvSpPr>
                <a:spLocks noRot="1" noChangeAspect="1" noMove="1" noResize="1" noEditPoints="1" noAdjustHandles="1" noChangeArrowheads="1" noChangeShapeType="1" noTextEdit="1"/>
              </p:cNvSpPr>
              <p:nvPr/>
            </p:nvSpPr>
            <p:spPr>
              <a:xfrm>
                <a:off x="7818575" y="2330630"/>
                <a:ext cx="644664" cy="381515"/>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69" name="Rectangle 68">
                <a:extLst>
                  <a:ext uri="{FF2B5EF4-FFF2-40B4-BE49-F238E27FC236}">
                    <a16:creationId xmlns:a16="http://schemas.microsoft.com/office/drawing/2014/main" id="{4EFF0AE2-5CFF-413A-B084-D8EF33B10B76}"/>
                  </a:ext>
                </a:extLst>
              </p:cNvPr>
              <p:cNvSpPr/>
              <p:nvPr/>
            </p:nvSpPr>
            <p:spPr>
              <a:xfrm>
                <a:off x="7854999" y="2964003"/>
                <a:ext cx="64466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3,1</m:t>
                          </m:r>
                        </m:sub>
                      </m:sSub>
                    </m:oMath>
                  </m:oMathPara>
                </a14:m>
                <a:endParaRPr lang="en-US"/>
              </a:p>
            </p:txBody>
          </p:sp>
        </mc:Choice>
        <mc:Fallback xmlns="">
          <p:sp>
            <p:nvSpPr>
              <p:cNvPr id="69" name="Rectangle 68">
                <a:extLst>
                  <a:ext uri="{FF2B5EF4-FFF2-40B4-BE49-F238E27FC236}">
                    <a16:creationId xmlns:a16="http://schemas.microsoft.com/office/drawing/2014/main" id="{4EFF0AE2-5CFF-413A-B084-D8EF33B10B76}"/>
                  </a:ext>
                </a:extLst>
              </p:cNvPr>
              <p:cNvSpPr>
                <a:spLocks noRot="1" noChangeAspect="1" noMove="1" noResize="1" noEditPoints="1" noAdjustHandles="1" noChangeArrowheads="1" noChangeShapeType="1" noTextEdit="1"/>
              </p:cNvSpPr>
              <p:nvPr/>
            </p:nvSpPr>
            <p:spPr>
              <a:xfrm>
                <a:off x="7854999" y="2964003"/>
                <a:ext cx="644664" cy="381515"/>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50AF8450-7CC8-4A2E-806F-AF1BD165944D}"/>
                  </a:ext>
                </a:extLst>
              </p:cNvPr>
              <p:cNvSpPr/>
              <p:nvPr/>
            </p:nvSpPr>
            <p:spPr>
              <a:xfrm>
                <a:off x="7834783" y="3714990"/>
                <a:ext cx="64466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3,2</m:t>
                          </m:r>
                        </m:sub>
                      </m:sSub>
                    </m:oMath>
                  </m:oMathPara>
                </a14:m>
                <a:endParaRPr lang="en-US"/>
              </a:p>
            </p:txBody>
          </p:sp>
        </mc:Choice>
        <mc:Fallback xmlns="">
          <p:sp>
            <p:nvSpPr>
              <p:cNvPr id="70" name="Rectangle 69">
                <a:extLst>
                  <a:ext uri="{FF2B5EF4-FFF2-40B4-BE49-F238E27FC236}">
                    <a16:creationId xmlns:a16="http://schemas.microsoft.com/office/drawing/2014/main" id="{50AF8450-7CC8-4A2E-806F-AF1BD165944D}"/>
                  </a:ext>
                </a:extLst>
              </p:cNvPr>
              <p:cNvSpPr>
                <a:spLocks noRot="1" noChangeAspect="1" noMove="1" noResize="1" noEditPoints="1" noAdjustHandles="1" noChangeArrowheads="1" noChangeShapeType="1" noTextEdit="1"/>
              </p:cNvSpPr>
              <p:nvPr/>
            </p:nvSpPr>
            <p:spPr>
              <a:xfrm>
                <a:off x="7834783" y="3714990"/>
                <a:ext cx="644664" cy="381515"/>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1" name="Rectangle 70">
                <a:extLst>
                  <a:ext uri="{FF2B5EF4-FFF2-40B4-BE49-F238E27FC236}">
                    <a16:creationId xmlns:a16="http://schemas.microsoft.com/office/drawing/2014/main" id="{519E9DD0-BD7F-4D99-AE4F-F950866623CC}"/>
                  </a:ext>
                </a:extLst>
              </p:cNvPr>
              <p:cNvSpPr/>
              <p:nvPr/>
            </p:nvSpPr>
            <p:spPr>
              <a:xfrm>
                <a:off x="7868962" y="4335426"/>
                <a:ext cx="635622"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4,1</m:t>
                          </m:r>
                        </m:sub>
                      </m:sSub>
                    </m:oMath>
                  </m:oMathPara>
                </a14:m>
                <a:endParaRPr lang="en-US"/>
              </a:p>
            </p:txBody>
          </p:sp>
        </mc:Choice>
        <mc:Fallback xmlns="">
          <p:sp>
            <p:nvSpPr>
              <p:cNvPr id="71" name="Rectangle 70">
                <a:extLst>
                  <a:ext uri="{FF2B5EF4-FFF2-40B4-BE49-F238E27FC236}">
                    <a16:creationId xmlns:a16="http://schemas.microsoft.com/office/drawing/2014/main" id="{519E9DD0-BD7F-4D99-AE4F-F950866623CC}"/>
                  </a:ext>
                </a:extLst>
              </p:cNvPr>
              <p:cNvSpPr>
                <a:spLocks noRot="1" noChangeAspect="1" noMove="1" noResize="1" noEditPoints="1" noAdjustHandles="1" noChangeArrowheads="1" noChangeShapeType="1" noTextEdit="1"/>
              </p:cNvSpPr>
              <p:nvPr/>
            </p:nvSpPr>
            <p:spPr>
              <a:xfrm>
                <a:off x="7868962" y="4335426"/>
                <a:ext cx="635622" cy="381515"/>
              </a:xfrm>
              <a:prstGeom prst="rect">
                <a:avLst/>
              </a:prstGeom>
              <a:blipFill>
                <a:blip r:embed="rId11"/>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2" name="Rectangle 71">
                <a:extLst>
                  <a:ext uri="{FF2B5EF4-FFF2-40B4-BE49-F238E27FC236}">
                    <a16:creationId xmlns:a16="http://schemas.microsoft.com/office/drawing/2014/main" id="{70EA9299-1294-4BD4-A943-BAC9FAF6713A}"/>
                  </a:ext>
                </a:extLst>
              </p:cNvPr>
              <p:cNvSpPr/>
              <p:nvPr/>
            </p:nvSpPr>
            <p:spPr>
              <a:xfrm>
                <a:off x="7855000" y="4780451"/>
                <a:ext cx="635622"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4,2</m:t>
                          </m:r>
                        </m:sub>
                      </m:sSub>
                    </m:oMath>
                  </m:oMathPara>
                </a14:m>
                <a:endParaRPr lang="en-US"/>
              </a:p>
            </p:txBody>
          </p:sp>
        </mc:Choice>
        <mc:Fallback xmlns="">
          <p:sp>
            <p:nvSpPr>
              <p:cNvPr id="72" name="Rectangle 71">
                <a:extLst>
                  <a:ext uri="{FF2B5EF4-FFF2-40B4-BE49-F238E27FC236}">
                    <a16:creationId xmlns:a16="http://schemas.microsoft.com/office/drawing/2014/main" id="{70EA9299-1294-4BD4-A943-BAC9FAF6713A}"/>
                  </a:ext>
                </a:extLst>
              </p:cNvPr>
              <p:cNvSpPr>
                <a:spLocks noRot="1" noChangeAspect="1" noMove="1" noResize="1" noEditPoints="1" noAdjustHandles="1" noChangeArrowheads="1" noChangeShapeType="1" noTextEdit="1"/>
              </p:cNvSpPr>
              <p:nvPr/>
            </p:nvSpPr>
            <p:spPr>
              <a:xfrm>
                <a:off x="7855000" y="4780451"/>
                <a:ext cx="635622" cy="381515"/>
              </a:xfrm>
              <a:prstGeom prst="rect">
                <a:avLst/>
              </a:prstGeom>
              <a:blipFill>
                <a:blip r:embed="rId12"/>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3" name="Rectangle 72">
                <a:extLst>
                  <a:ext uri="{FF2B5EF4-FFF2-40B4-BE49-F238E27FC236}">
                    <a16:creationId xmlns:a16="http://schemas.microsoft.com/office/drawing/2014/main" id="{DE0897DC-9172-44FE-8666-46D9E232F837}"/>
                  </a:ext>
                </a:extLst>
              </p:cNvPr>
              <p:cNvSpPr/>
              <p:nvPr/>
            </p:nvSpPr>
            <p:spPr>
              <a:xfrm>
                <a:off x="7874376" y="5243286"/>
                <a:ext cx="635622"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4,3</m:t>
                          </m:r>
                        </m:sub>
                      </m:sSub>
                    </m:oMath>
                  </m:oMathPara>
                </a14:m>
                <a:endParaRPr lang="en-US"/>
              </a:p>
            </p:txBody>
          </p:sp>
        </mc:Choice>
        <mc:Fallback xmlns="">
          <p:sp>
            <p:nvSpPr>
              <p:cNvPr id="73" name="Rectangle 72">
                <a:extLst>
                  <a:ext uri="{FF2B5EF4-FFF2-40B4-BE49-F238E27FC236}">
                    <a16:creationId xmlns:a16="http://schemas.microsoft.com/office/drawing/2014/main" id="{DE0897DC-9172-44FE-8666-46D9E232F837}"/>
                  </a:ext>
                </a:extLst>
              </p:cNvPr>
              <p:cNvSpPr>
                <a:spLocks noRot="1" noChangeAspect="1" noMove="1" noResize="1" noEditPoints="1" noAdjustHandles="1" noChangeArrowheads="1" noChangeShapeType="1" noTextEdit="1"/>
              </p:cNvSpPr>
              <p:nvPr/>
            </p:nvSpPr>
            <p:spPr>
              <a:xfrm>
                <a:off x="7874376" y="5243286"/>
                <a:ext cx="635622" cy="381515"/>
              </a:xfrm>
              <a:prstGeom prst="rect">
                <a:avLst/>
              </a:prstGeom>
              <a:blipFill>
                <a:blip r:embed="rId1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E2F748CE-8885-46E2-BB13-0B0A7E2C651C}"/>
                  </a:ext>
                </a:extLst>
              </p:cNvPr>
              <p:cNvSpPr txBox="1"/>
              <p:nvPr/>
            </p:nvSpPr>
            <p:spPr>
              <a:xfrm>
                <a:off x="8789797" y="4510737"/>
                <a:ext cx="3309175" cy="7923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=1</m:t>
                          </m:r>
                        </m:sub>
                        <m:sup>
                          <m:sSub>
                            <m:sSubPr>
                              <m:ctrlPr>
                                <a:rPr lang="en-US" i="1">
                                  <a:latin typeface="Cambria Math" panose="02040503050406030204" pitchFamily="18" charset="0"/>
                                </a:rPr>
                              </m:ctrlPr>
                            </m:sSubPr>
                            <m:e>
                              <m:r>
                                <a:rPr lang="en-US" i="1">
                                  <a:latin typeface="Cambria Math" panose="02040503050406030204" pitchFamily="18" charset="0"/>
                                </a:rPr>
                                <m:t>𝑇</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sup>
                        <m:e>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r>
                                <a:rPr lang="en-US" i="1">
                                  <a:latin typeface="Cambria Math" panose="02040503050406030204" pitchFamily="18" charset="0"/>
                                </a:rPr>
                                <m:t>,</m:t>
                              </m:r>
                              <m:r>
                                <a:rPr lang="en-US" i="1">
                                  <a:latin typeface="Cambria Math" panose="02040503050406030204" pitchFamily="18" charset="0"/>
                                </a:rPr>
                                <m:t>𝑡</m:t>
                              </m:r>
                            </m:sub>
                          </m:sSub>
                          <m:r>
                            <a:rPr lang="en-US" i="1">
                              <a:latin typeface="Cambria Math" panose="02040503050406030204" pitchFamily="18" charset="0"/>
                            </a:rPr>
                            <m:t>)</m:t>
                          </m:r>
                        </m:e>
                      </m:nary>
                    </m:oMath>
                  </m:oMathPara>
                </a14:m>
                <a:endParaRPr lang="en-US"/>
              </a:p>
            </p:txBody>
          </p:sp>
        </mc:Choice>
        <mc:Fallback xmlns="">
          <p:sp>
            <p:nvSpPr>
              <p:cNvPr id="74" name="TextBox 73">
                <a:extLst>
                  <a:ext uri="{FF2B5EF4-FFF2-40B4-BE49-F238E27FC236}">
                    <a16:creationId xmlns:a16="http://schemas.microsoft.com/office/drawing/2014/main" id="{E2F748CE-8885-46E2-BB13-0B0A7E2C651C}"/>
                  </a:ext>
                </a:extLst>
              </p:cNvPr>
              <p:cNvSpPr txBox="1">
                <a:spLocks noRot="1" noChangeAspect="1" noMove="1" noResize="1" noEditPoints="1" noAdjustHandles="1" noChangeArrowheads="1" noChangeShapeType="1" noTextEdit="1"/>
              </p:cNvSpPr>
              <p:nvPr/>
            </p:nvSpPr>
            <p:spPr>
              <a:xfrm>
                <a:off x="8789797" y="4510737"/>
                <a:ext cx="3309175" cy="792396"/>
              </a:xfrm>
              <a:prstGeom prst="rect">
                <a:avLst/>
              </a:prstGeom>
              <a:blipFill>
                <a:blip r:embed="rId14"/>
                <a:stretch>
                  <a:fillRect/>
                </a:stretch>
              </a:blipFill>
            </p:spPr>
            <p:txBody>
              <a:bodyPr/>
              <a:lstStyle/>
              <a:p>
                <a:r>
                  <a:rPr lang="en-DE">
                    <a:noFill/>
                  </a:rPr>
                  <a:t> </a:t>
                </a:r>
              </a:p>
            </p:txBody>
          </p:sp>
        </mc:Fallback>
      </mc:AlternateContent>
      <p:cxnSp>
        <p:nvCxnSpPr>
          <p:cNvPr id="75" name="Connector: Elbow 74">
            <a:extLst>
              <a:ext uri="{FF2B5EF4-FFF2-40B4-BE49-F238E27FC236}">
                <a16:creationId xmlns:a16="http://schemas.microsoft.com/office/drawing/2014/main" id="{274DCD39-6A4E-432A-A0D8-AD8D0DD87526}"/>
              </a:ext>
            </a:extLst>
          </p:cNvPr>
          <p:cNvCxnSpPr>
            <a:stCxn id="65" idx="3"/>
          </p:cNvCxnSpPr>
          <p:nvPr/>
        </p:nvCxnSpPr>
        <p:spPr>
          <a:xfrm flipV="1">
            <a:off x="11279068" y="2464653"/>
            <a:ext cx="410569" cy="102708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6" name="Connector: Elbow 75">
            <a:extLst>
              <a:ext uri="{FF2B5EF4-FFF2-40B4-BE49-F238E27FC236}">
                <a16:creationId xmlns:a16="http://schemas.microsoft.com/office/drawing/2014/main" id="{78C34F91-7BC3-4BE1-BC7B-6E44B383CEC3}"/>
              </a:ext>
            </a:extLst>
          </p:cNvPr>
          <p:cNvCxnSpPr>
            <a:cxnSpLocks/>
            <a:stCxn id="65" idx="3"/>
          </p:cNvCxnSpPr>
          <p:nvPr/>
        </p:nvCxnSpPr>
        <p:spPr>
          <a:xfrm>
            <a:off x="11279068" y="3491739"/>
            <a:ext cx="410569" cy="1014736"/>
          </a:xfrm>
          <a:prstGeom prst="bentConnector2">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27DD5C51-FBB8-4C60-86C6-4172FECDA4AC}"/>
              </a:ext>
            </a:extLst>
          </p:cNvPr>
          <p:cNvSpPr txBox="1"/>
          <p:nvPr/>
        </p:nvSpPr>
        <p:spPr>
          <a:xfrm>
            <a:off x="367320" y="1710965"/>
            <a:ext cx="343888" cy="369332"/>
          </a:xfrm>
          <a:prstGeom prst="rect">
            <a:avLst/>
          </a:prstGeom>
          <a:noFill/>
        </p:spPr>
        <p:txBody>
          <a:bodyPr wrap="square" rtlCol="0">
            <a:spAutoFit/>
          </a:bodyPr>
          <a:lstStyle/>
          <a:p>
            <a:r>
              <a:rPr lang="en-US"/>
              <a:t>…</a:t>
            </a:r>
          </a:p>
        </p:txBody>
      </p:sp>
      <p:sp>
        <p:nvSpPr>
          <p:cNvPr id="78" name="TextBox 77">
            <a:extLst>
              <a:ext uri="{FF2B5EF4-FFF2-40B4-BE49-F238E27FC236}">
                <a16:creationId xmlns:a16="http://schemas.microsoft.com/office/drawing/2014/main" id="{FBE7A1BA-D7D7-4465-9B89-BCB9732776AC}"/>
              </a:ext>
            </a:extLst>
          </p:cNvPr>
          <p:cNvSpPr txBox="1"/>
          <p:nvPr/>
        </p:nvSpPr>
        <p:spPr>
          <a:xfrm>
            <a:off x="369903" y="4958956"/>
            <a:ext cx="343888" cy="369332"/>
          </a:xfrm>
          <a:prstGeom prst="rect">
            <a:avLst/>
          </a:prstGeom>
          <a:noFill/>
        </p:spPr>
        <p:txBody>
          <a:bodyPr wrap="square" rtlCol="0">
            <a:spAutoFit/>
          </a:bodyPr>
          <a:lstStyle/>
          <a:p>
            <a:r>
              <a:rPr lang="en-US"/>
              <a:t>…</a:t>
            </a:r>
          </a:p>
        </p:txBody>
      </p:sp>
      <p:sp>
        <p:nvSpPr>
          <p:cNvPr id="79" name="TextBox 78">
            <a:extLst>
              <a:ext uri="{FF2B5EF4-FFF2-40B4-BE49-F238E27FC236}">
                <a16:creationId xmlns:a16="http://schemas.microsoft.com/office/drawing/2014/main" id="{A2D07DEF-634E-4AB4-B768-143B3EC1B921}"/>
              </a:ext>
            </a:extLst>
          </p:cNvPr>
          <p:cNvSpPr txBox="1"/>
          <p:nvPr/>
        </p:nvSpPr>
        <p:spPr>
          <a:xfrm rot="16200000">
            <a:off x="-1707612" y="2728102"/>
            <a:ext cx="5109091" cy="1296301"/>
          </a:xfrm>
          <a:prstGeom prst="rect">
            <a:avLst/>
          </a:prstGeom>
          <a:noFill/>
        </p:spPr>
        <p:txBody>
          <a:bodyPr vert="vert" wrap="square" rtlCol="0">
            <a:spAutoFit/>
          </a:bodyPr>
          <a:lstStyle/>
          <a:p>
            <a:endParaRPr lang="en-US" sz="3200"/>
          </a:p>
          <a:p>
            <a:r>
              <a:rPr lang="en-US" sz="3200"/>
              <a:t>		</a:t>
            </a:r>
          </a:p>
          <a:p>
            <a:r>
              <a:rPr lang="en-US" sz="3200"/>
              <a:t>W2</a:t>
            </a:r>
          </a:p>
          <a:p>
            <a:r>
              <a:rPr lang="en-US" sz="3200"/>
              <a:t>	</a:t>
            </a:r>
          </a:p>
          <a:p>
            <a:r>
              <a:rPr lang="en-US" sz="3200"/>
              <a:t>W3		</a:t>
            </a:r>
          </a:p>
          <a:p>
            <a:r>
              <a:rPr lang="en-US" sz="3200"/>
              <a:t>W4		</a:t>
            </a:r>
          </a:p>
          <a:p>
            <a:r>
              <a:rPr lang="en-US" sz="3200">
                <a:solidFill>
                  <a:schemeClr val="bg1"/>
                </a:solidFill>
              </a:rPr>
              <a:t> </a:t>
            </a:r>
          </a:p>
        </p:txBody>
      </p:sp>
    </p:spTree>
    <p:extLst>
      <p:ext uri="{BB962C8B-B14F-4D97-AF65-F5344CB8AC3E}">
        <p14:creationId xmlns:p14="http://schemas.microsoft.com/office/powerpoint/2010/main" val="955316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fade">
                                      <p:cBhvr>
                                        <p:cTn id="12" dur="500"/>
                                        <p:tgtEl>
                                          <p:spTgt spid="6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500"/>
                                        <p:tgtEl>
                                          <p:spTgt spid="60"/>
                                        </p:tgtEl>
                                      </p:cBhvr>
                                    </p:animEffect>
                                  </p:childTnLst>
                                </p:cTn>
                              </p:par>
                              <p:par>
                                <p:cTn id="18" presetID="10" presetClass="entr" presetSubtype="0" fill="hold" nodeType="with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500"/>
                                        <p:tgtEl>
                                          <p:spTgt spid="62"/>
                                        </p:tgtEl>
                                      </p:cBhvr>
                                    </p:animEffect>
                                  </p:childTnLst>
                                </p:cTn>
                              </p:par>
                              <p:par>
                                <p:cTn id="21" presetID="10" presetClass="entr" presetSubtype="0" fill="hold" nodeType="with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animEffect transition="in" filter="fade">
                                      <p:cBhvr>
                                        <p:cTn id="26" dur="500"/>
                                        <p:tgtEl>
                                          <p:spTgt spid="46"/>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animEffect transition="in" filter="fade">
                                      <p:cBhvr>
                                        <p:cTn id="29" dur="500"/>
                                        <p:tgtEl>
                                          <p:spTgt spid="4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fade">
                                      <p:cBhvr>
                                        <p:cTn id="37" dur="500"/>
                                        <p:tgtEl>
                                          <p:spTgt spid="4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500"/>
                                        <p:tgtEl>
                                          <p:spTgt spid="5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animEffect transition="in" filter="fade">
                                      <p:cBhvr>
                                        <p:cTn id="43" dur="500"/>
                                        <p:tgtEl>
                                          <p:spTgt spid="5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fade">
                                      <p:cBhvr>
                                        <p:cTn id="46" dur="500"/>
                                        <p:tgtEl>
                                          <p:spTgt spid="5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6"/>
                                        </p:tgtEl>
                                        <p:attrNameLst>
                                          <p:attrName>style.visibility</p:attrName>
                                        </p:attrNameLst>
                                      </p:cBhvr>
                                      <p:to>
                                        <p:strVal val="visible"/>
                                      </p:to>
                                    </p:set>
                                    <p:animEffect transition="in" filter="fade">
                                      <p:cBhvr>
                                        <p:cTn id="49" dur="500"/>
                                        <p:tgtEl>
                                          <p:spTgt spid="5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500"/>
                                        <p:tgtEl>
                                          <p:spTgt spid="5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animEffect transition="in" filter="fade">
                                      <p:cBhvr>
                                        <p:cTn id="55" dur="500"/>
                                        <p:tgtEl>
                                          <p:spTgt spid="5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4"/>
                                        </p:tgtEl>
                                        <p:attrNameLst>
                                          <p:attrName>style.visibility</p:attrName>
                                        </p:attrNameLst>
                                      </p:cBhvr>
                                      <p:to>
                                        <p:strVal val="visible"/>
                                      </p:to>
                                    </p:set>
                                    <p:animEffect transition="in" filter="fade">
                                      <p:cBhvr>
                                        <p:cTn id="58" dur="500"/>
                                        <p:tgtEl>
                                          <p:spTgt spid="54"/>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8"/>
                                        </p:tgtEl>
                                        <p:attrNameLst>
                                          <p:attrName>style.visibility</p:attrName>
                                        </p:attrNameLst>
                                      </p:cBhvr>
                                      <p:to>
                                        <p:strVal val="visible"/>
                                      </p:to>
                                    </p:set>
                                    <p:animEffect transition="in" filter="fade">
                                      <p:cBhvr>
                                        <p:cTn id="66" dur="500"/>
                                        <p:tgtEl>
                                          <p:spTgt spid="68"/>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67"/>
                                        </p:tgtEl>
                                        <p:attrNameLst>
                                          <p:attrName>style.visibility</p:attrName>
                                        </p:attrNameLst>
                                      </p:cBhvr>
                                      <p:to>
                                        <p:strVal val="visible"/>
                                      </p:to>
                                    </p:set>
                                    <p:animEffect transition="in" filter="fade">
                                      <p:cBhvr>
                                        <p:cTn id="69" dur="500"/>
                                        <p:tgtEl>
                                          <p:spTgt spid="67"/>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9"/>
                                        </p:tgtEl>
                                        <p:attrNameLst>
                                          <p:attrName>style.visibility</p:attrName>
                                        </p:attrNameLst>
                                      </p:cBhvr>
                                      <p:to>
                                        <p:strVal val="visible"/>
                                      </p:to>
                                    </p:set>
                                    <p:animEffect transition="in" filter="fade">
                                      <p:cBhvr>
                                        <p:cTn id="72" dur="500"/>
                                        <p:tgtEl>
                                          <p:spTgt spid="69"/>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70"/>
                                        </p:tgtEl>
                                        <p:attrNameLst>
                                          <p:attrName>style.visibility</p:attrName>
                                        </p:attrNameLst>
                                      </p:cBhvr>
                                      <p:to>
                                        <p:strVal val="visible"/>
                                      </p:to>
                                    </p:set>
                                    <p:animEffect transition="in" filter="fade">
                                      <p:cBhvr>
                                        <p:cTn id="75" dur="500"/>
                                        <p:tgtEl>
                                          <p:spTgt spid="70"/>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71"/>
                                        </p:tgtEl>
                                        <p:attrNameLst>
                                          <p:attrName>style.visibility</p:attrName>
                                        </p:attrNameLst>
                                      </p:cBhvr>
                                      <p:to>
                                        <p:strVal val="visible"/>
                                      </p:to>
                                    </p:set>
                                    <p:animEffect transition="in" filter="fade">
                                      <p:cBhvr>
                                        <p:cTn id="78" dur="500"/>
                                        <p:tgtEl>
                                          <p:spTgt spid="7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72"/>
                                        </p:tgtEl>
                                        <p:attrNameLst>
                                          <p:attrName>style.visibility</p:attrName>
                                        </p:attrNameLst>
                                      </p:cBhvr>
                                      <p:to>
                                        <p:strVal val="visible"/>
                                      </p:to>
                                    </p:set>
                                    <p:animEffect transition="in" filter="fade">
                                      <p:cBhvr>
                                        <p:cTn id="81" dur="500"/>
                                        <p:tgtEl>
                                          <p:spTgt spid="7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73"/>
                                        </p:tgtEl>
                                        <p:attrNameLst>
                                          <p:attrName>style.visibility</p:attrName>
                                        </p:attrNameLst>
                                      </p:cBhvr>
                                      <p:to>
                                        <p:strVal val="visible"/>
                                      </p:to>
                                    </p:set>
                                    <p:animEffect transition="in" filter="fade">
                                      <p:cBhvr>
                                        <p:cTn id="84" dur="500"/>
                                        <p:tgtEl>
                                          <p:spTgt spid="73"/>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57"/>
                                        </p:tgtEl>
                                        <p:attrNameLst>
                                          <p:attrName>style.visibility</p:attrName>
                                        </p:attrNameLst>
                                      </p:cBhvr>
                                      <p:to>
                                        <p:strVal val="visible"/>
                                      </p:to>
                                    </p:set>
                                    <p:animEffect transition="in" filter="fade">
                                      <p:cBhvr>
                                        <p:cTn id="89" dur="500"/>
                                        <p:tgtEl>
                                          <p:spTgt spid="5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58"/>
                                        </p:tgtEl>
                                        <p:attrNameLst>
                                          <p:attrName>style.visibility</p:attrName>
                                        </p:attrNameLst>
                                      </p:cBhvr>
                                      <p:to>
                                        <p:strVal val="visible"/>
                                      </p:to>
                                    </p:set>
                                    <p:animEffect transition="in" filter="fade">
                                      <p:cBhvr>
                                        <p:cTn id="92" dur="500"/>
                                        <p:tgtEl>
                                          <p:spTgt spid="5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59"/>
                                        </p:tgtEl>
                                        <p:attrNameLst>
                                          <p:attrName>style.visibility</p:attrName>
                                        </p:attrNameLst>
                                      </p:cBhvr>
                                      <p:to>
                                        <p:strVal val="visible"/>
                                      </p:to>
                                    </p:set>
                                    <p:animEffect transition="in" filter="fade">
                                      <p:cBhvr>
                                        <p:cTn id="95" dur="500"/>
                                        <p:tgtEl>
                                          <p:spTgt spid="5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4"/>
                                        </p:tgtEl>
                                        <p:attrNameLst>
                                          <p:attrName>style.visibility</p:attrName>
                                        </p:attrNameLst>
                                      </p:cBhvr>
                                      <p:to>
                                        <p:strVal val="visible"/>
                                      </p:to>
                                    </p:set>
                                    <p:animEffect transition="in" filter="fade">
                                      <p:cBhvr>
                                        <p:cTn id="98" dur="500"/>
                                        <p:tgtEl>
                                          <p:spTgt spid="64"/>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fade">
                                      <p:cBhvr>
                                        <p:cTn id="101" dur="500"/>
                                        <p:tgtEl>
                                          <p:spTgt spid="6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74"/>
                                        </p:tgtEl>
                                        <p:attrNameLst>
                                          <p:attrName>style.visibility</p:attrName>
                                        </p:attrNameLst>
                                      </p:cBhvr>
                                      <p:to>
                                        <p:strVal val="visible"/>
                                      </p:to>
                                    </p:set>
                                    <p:animEffect transition="in" filter="fade">
                                      <p:cBhvr>
                                        <p:cTn id="104" dur="500"/>
                                        <p:tgtEl>
                                          <p:spTgt spid="74"/>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nodeType="clickEffect">
                                  <p:stCondLst>
                                    <p:cond delay="0"/>
                                  </p:stCondLst>
                                  <p:childTnLst>
                                    <p:set>
                                      <p:cBhvr>
                                        <p:cTn id="108" dur="1" fill="hold">
                                          <p:stCondLst>
                                            <p:cond delay="0"/>
                                          </p:stCondLst>
                                        </p:cTn>
                                        <p:tgtEl>
                                          <p:spTgt spid="75"/>
                                        </p:tgtEl>
                                        <p:attrNameLst>
                                          <p:attrName>style.visibility</p:attrName>
                                        </p:attrNameLst>
                                      </p:cBhvr>
                                      <p:to>
                                        <p:strVal val="visible"/>
                                      </p:to>
                                    </p:set>
                                    <p:animEffect transition="in" filter="fade">
                                      <p:cBhvr>
                                        <p:cTn id="109" dur="500"/>
                                        <p:tgtEl>
                                          <p:spTgt spid="75"/>
                                        </p:tgtEl>
                                      </p:cBhvr>
                                    </p:animEffect>
                                  </p:childTnLst>
                                </p:cTn>
                              </p:par>
                              <p:par>
                                <p:cTn id="110" presetID="10" presetClass="entr" presetSubtype="0" fill="hold"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3" grpId="0" animBg="1"/>
      <p:bldP spid="64" grpId="0"/>
      <p:bldP spid="65" grpId="0"/>
      <p:bldP spid="66" grpId="0"/>
      <p:bldP spid="67" grpId="0"/>
      <p:bldP spid="68" grpId="0"/>
      <p:bldP spid="69" grpId="0"/>
      <p:bldP spid="70" grpId="0"/>
      <p:bldP spid="71" grpId="0"/>
      <p:bldP spid="72" grpId="0"/>
      <p:bldP spid="73" grpId="0"/>
      <p:bldP spid="74" grpId="0"/>
    </p:bldLst>
  </p:timing>
  <p:extLst>
    <p:ext uri="{6950BFC3-D8DA-4A85-94F7-54DA5524770B}">
      <p188:commentRel xmlns:p188="http://schemas.microsoft.com/office/powerpoint/2018/8/main" r:id="rId3"/>
    </p:ext>
  </p:extLst>
</p:sld>
</file>

<file path=ppt/slides/slide1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Most Suitable Sense Annotation (MSSA)</a:t>
            </a:r>
          </a:p>
        </p:txBody>
      </p:sp>
      <p:sp>
        <p:nvSpPr>
          <p:cNvPr id="4" name="Text Placeholder 3">
            <a:extLst>
              <a:ext uri="{FF2B5EF4-FFF2-40B4-BE49-F238E27FC236}">
                <a16:creationId xmlns:a16="http://schemas.microsoft.com/office/drawing/2014/main" id="{BDB1E3BB-5085-4A7C-8B5D-0AE5162381B8}"/>
              </a:ext>
            </a:extLst>
          </p:cNvPr>
          <p:cNvSpPr>
            <a:spLocks noGrp="1"/>
          </p:cNvSpPr>
          <p:nvPr>
            <p:ph type="body" sz="quarter" idx="10"/>
          </p:nvPr>
        </p:nvSpPr>
        <p:spPr/>
        <p:txBody>
          <a:bodyPr/>
          <a:lstStyle/>
          <a:p>
            <a:endParaRPr lang="en-US" sz="2133" b="1"/>
          </a:p>
          <a:p>
            <a:endParaRPr lang="en-US"/>
          </a:p>
        </p:txBody>
      </p:sp>
      <p:sp>
        <p:nvSpPr>
          <p:cNvPr id="2" name="Slide Number Placeholder 1">
            <a:extLst>
              <a:ext uri="{FF2B5EF4-FFF2-40B4-BE49-F238E27FC236}">
                <a16:creationId xmlns:a16="http://schemas.microsoft.com/office/drawing/2014/main" id="{7528D289-B1E2-4712-AC9F-1D6FD1887D40}"/>
              </a:ext>
            </a:extLst>
          </p:cNvPr>
          <p:cNvSpPr>
            <a:spLocks noGrp="1"/>
          </p:cNvSpPr>
          <p:nvPr>
            <p:ph type="sldNum" sz="quarter" idx="4"/>
          </p:nvPr>
        </p:nvSpPr>
        <p:spPr/>
        <p:txBody>
          <a:bodyPr/>
          <a:lstStyle/>
          <a:p>
            <a:fld id="{900ABA8B-6FCE-452B-9338-FA29C7BCB7B4}" type="slidenum">
              <a:rPr lang="en-US" smtClean="0"/>
              <a:pPr/>
              <a:t>153</a:t>
            </a:fld>
            <a:endParaRPr lang="en-US"/>
          </a:p>
        </p:txBody>
      </p:sp>
      <p:sp>
        <p:nvSpPr>
          <p:cNvPr id="40" name="TextBox 39">
            <a:extLst>
              <a:ext uri="{FF2B5EF4-FFF2-40B4-BE49-F238E27FC236}">
                <a16:creationId xmlns:a16="http://schemas.microsoft.com/office/drawing/2014/main" id="{C98D9EAA-7386-4063-881B-FD2F10EBA197}"/>
              </a:ext>
            </a:extLst>
          </p:cNvPr>
          <p:cNvSpPr txBox="1"/>
          <p:nvPr/>
        </p:nvSpPr>
        <p:spPr>
          <a:xfrm rot="16200000">
            <a:off x="-749880" y="3395673"/>
            <a:ext cx="3631763" cy="1263497"/>
          </a:xfrm>
          <a:prstGeom prst="rect">
            <a:avLst/>
          </a:prstGeom>
          <a:noFill/>
        </p:spPr>
        <p:txBody>
          <a:bodyPr vert="vert" wrap="square" rtlCol="0">
            <a:spAutoFit/>
          </a:bodyPr>
          <a:lstStyle/>
          <a:p>
            <a:r>
              <a:rPr lang="en-US" sz="3200"/>
              <a:t>W2</a:t>
            </a:r>
          </a:p>
          <a:p>
            <a:r>
              <a:rPr lang="en-US" sz="3200"/>
              <a:t>	</a:t>
            </a:r>
          </a:p>
          <a:p>
            <a:r>
              <a:rPr lang="en-US" sz="3200"/>
              <a:t>W3		</a:t>
            </a:r>
          </a:p>
          <a:p>
            <a:r>
              <a:rPr lang="en-US" sz="3200"/>
              <a:t>W4		</a:t>
            </a:r>
          </a:p>
          <a:p>
            <a:r>
              <a:rPr lang="en-US" sz="3200">
                <a:solidFill>
                  <a:schemeClr val="bg1"/>
                </a:solidFill>
              </a:rPr>
              <a:t> </a:t>
            </a:r>
          </a:p>
        </p:txBody>
      </p:sp>
      <p:sp>
        <p:nvSpPr>
          <p:cNvPr id="41" name="Rectangle 40">
            <a:extLst>
              <a:ext uri="{FF2B5EF4-FFF2-40B4-BE49-F238E27FC236}">
                <a16:creationId xmlns:a16="http://schemas.microsoft.com/office/drawing/2014/main" id="{6F57D429-8A4A-488A-8E53-4D302184FE54}"/>
              </a:ext>
            </a:extLst>
          </p:cNvPr>
          <p:cNvSpPr/>
          <p:nvPr/>
        </p:nvSpPr>
        <p:spPr>
          <a:xfrm>
            <a:off x="385664" y="2068170"/>
            <a:ext cx="775107" cy="3009900"/>
          </a:xfrm>
          <a:prstGeom prst="rect">
            <a:avLst/>
          </a:prstGeom>
          <a:noFill/>
          <a:ln w="19050">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2" name="Rectangle 41">
            <a:extLst>
              <a:ext uri="{FF2B5EF4-FFF2-40B4-BE49-F238E27FC236}">
                <a16:creationId xmlns:a16="http://schemas.microsoft.com/office/drawing/2014/main" id="{7B524E83-7686-4D8E-B139-C2262ED861B0}"/>
              </a:ext>
            </a:extLst>
          </p:cNvPr>
          <p:cNvSpPr/>
          <p:nvPr/>
        </p:nvSpPr>
        <p:spPr>
          <a:xfrm>
            <a:off x="1743853" y="1481453"/>
            <a:ext cx="1663700" cy="1255359"/>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Synset(2,1)</a:t>
            </a:r>
            <a:br>
              <a:rPr lang="en-US"/>
            </a:br>
            <a:r>
              <a:rPr lang="en-US"/>
              <a:t>Synset(2,2)</a:t>
            </a:r>
          </a:p>
          <a:p>
            <a:pPr algn="ctr"/>
            <a:r>
              <a:rPr lang="en-US"/>
              <a:t>Synset(2,3)</a:t>
            </a:r>
          </a:p>
        </p:txBody>
      </p:sp>
      <p:sp>
        <p:nvSpPr>
          <p:cNvPr id="43" name="Rectangle 42">
            <a:extLst>
              <a:ext uri="{FF2B5EF4-FFF2-40B4-BE49-F238E27FC236}">
                <a16:creationId xmlns:a16="http://schemas.microsoft.com/office/drawing/2014/main" id="{C4BFF8DA-BF24-4472-9DD1-D2EB83532683}"/>
              </a:ext>
            </a:extLst>
          </p:cNvPr>
          <p:cNvSpPr/>
          <p:nvPr/>
        </p:nvSpPr>
        <p:spPr>
          <a:xfrm>
            <a:off x="1743853" y="3012227"/>
            <a:ext cx="1663700" cy="110726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Synset(3,1)</a:t>
            </a:r>
            <a:br>
              <a:rPr lang="en-US"/>
            </a:br>
            <a:r>
              <a:rPr lang="en-US"/>
              <a:t>Synset(3,2)</a:t>
            </a:r>
          </a:p>
        </p:txBody>
      </p:sp>
      <p:sp>
        <p:nvSpPr>
          <p:cNvPr id="44" name="Rectangle 43">
            <a:extLst>
              <a:ext uri="{FF2B5EF4-FFF2-40B4-BE49-F238E27FC236}">
                <a16:creationId xmlns:a16="http://schemas.microsoft.com/office/drawing/2014/main" id="{9B7767C3-3C0E-4144-9BBB-212971F69751}"/>
              </a:ext>
            </a:extLst>
          </p:cNvPr>
          <p:cNvSpPr/>
          <p:nvPr/>
        </p:nvSpPr>
        <p:spPr>
          <a:xfrm>
            <a:off x="1743853" y="4396355"/>
            <a:ext cx="1663700" cy="1289491"/>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a:t>Synset(4,1)</a:t>
            </a:r>
            <a:br>
              <a:rPr lang="en-US"/>
            </a:br>
            <a:r>
              <a:rPr lang="en-US"/>
              <a:t>Synset(4,2)</a:t>
            </a:r>
          </a:p>
          <a:p>
            <a:pPr algn="ctr"/>
            <a:r>
              <a:rPr lang="en-US"/>
              <a:t>Synset(4,3)</a:t>
            </a:r>
          </a:p>
        </p:txBody>
      </p:sp>
      <p:sp>
        <p:nvSpPr>
          <p:cNvPr id="80" name="Rectangle 79">
            <a:extLst>
              <a:ext uri="{FF2B5EF4-FFF2-40B4-BE49-F238E27FC236}">
                <a16:creationId xmlns:a16="http://schemas.microsoft.com/office/drawing/2014/main" id="{13438913-A61B-4A91-A3D4-659EEE42E64D}"/>
              </a:ext>
            </a:extLst>
          </p:cNvPr>
          <p:cNvSpPr/>
          <p:nvPr/>
        </p:nvSpPr>
        <p:spPr>
          <a:xfrm>
            <a:off x="3561071" y="1481452"/>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dirty="0"/>
              <a:t>round object that is hit or thrown or kicked in games</a:t>
            </a:r>
          </a:p>
        </p:txBody>
      </p:sp>
      <p:sp>
        <p:nvSpPr>
          <p:cNvPr id="81" name="Rectangle 80">
            <a:extLst>
              <a:ext uri="{FF2B5EF4-FFF2-40B4-BE49-F238E27FC236}">
                <a16:creationId xmlns:a16="http://schemas.microsoft.com/office/drawing/2014/main" id="{59B79073-1AD3-4D81-B8F0-12347770AA67}"/>
              </a:ext>
            </a:extLst>
          </p:cNvPr>
          <p:cNvSpPr/>
          <p:nvPr/>
        </p:nvSpPr>
        <p:spPr>
          <a:xfrm>
            <a:off x="3561071" y="1926568"/>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solid projectile that is shot by a musket</a:t>
            </a:r>
          </a:p>
        </p:txBody>
      </p:sp>
      <p:sp>
        <p:nvSpPr>
          <p:cNvPr id="82" name="Rectangle 81">
            <a:extLst>
              <a:ext uri="{FF2B5EF4-FFF2-40B4-BE49-F238E27FC236}">
                <a16:creationId xmlns:a16="http://schemas.microsoft.com/office/drawing/2014/main" id="{66D0BE2E-79CA-40F6-AE5B-33F2CB2399CD}"/>
              </a:ext>
            </a:extLst>
          </p:cNvPr>
          <p:cNvSpPr/>
          <p:nvPr/>
        </p:nvSpPr>
        <p:spPr>
          <a:xfrm>
            <a:off x="3561071" y="2371684"/>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lavish dance requiring formal attire</a:t>
            </a:r>
          </a:p>
        </p:txBody>
      </p:sp>
      <p:sp>
        <p:nvSpPr>
          <p:cNvPr id="83" name="Rectangle 82">
            <a:extLst>
              <a:ext uri="{FF2B5EF4-FFF2-40B4-BE49-F238E27FC236}">
                <a16:creationId xmlns:a16="http://schemas.microsoft.com/office/drawing/2014/main" id="{0C73BEDA-324A-4295-BF67-89A4D97BEDD7}"/>
              </a:ext>
            </a:extLst>
          </p:cNvPr>
          <p:cNvSpPr/>
          <p:nvPr/>
        </p:nvSpPr>
        <p:spPr>
          <a:xfrm>
            <a:off x="3561071" y="4393718"/>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single serving of a beverage</a:t>
            </a:r>
            <a:endParaRPr lang="en-US" sz="1400"/>
          </a:p>
        </p:txBody>
      </p:sp>
      <p:sp>
        <p:nvSpPr>
          <p:cNvPr id="84" name="Rectangle 83">
            <a:extLst>
              <a:ext uri="{FF2B5EF4-FFF2-40B4-BE49-F238E27FC236}">
                <a16:creationId xmlns:a16="http://schemas.microsoft.com/office/drawing/2014/main" id="{C3A23231-A96C-4FF0-A19F-81AD4443E8FB}"/>
              </a:ext>
            </a:extLst>
          </p:cNvPr>
          <p:cNvSpPr/>
          <p:nvPr/>
        </p:nvSpPr>
        <p:spPr>
          <a:xfrm>
            <a:off x="3561071" y="4838834"/>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any liquid suitable for drinking</a:t>
            </a:r>
            <a:endParaRPr lang="en-US" sz="1400"/>
          </a:p>
        </p:txBody>
      </p:sp>
      <p:sp>
        <p:nvSpPr>
          <p:cNvPr id="85" name="Rectangle 84">
            <a:extLst>
              <a:ext uri="{FF2B5EF4-FFF2-40B4-BE49-F238E27FC236}">
                <a16:creationId xmlns:a16="http://schemas.microsoft.com/office/drawing/2014/main" id="{7EA00B7F-BD19-4419-9C34-9AD4AD13611C}"/>
              </a:ext>
            </a:extLst>
          </p:cNvPr>
          <p:cNvSpPr/>
          <p:nvPr/>
        </p:nvSpPr>
        <p:spPr>
          <a:xfrm>
            <a:off x="3561071" y="5283950"/>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the act of swallowing</a:t>
            </a:r>
            <a:endParaRPr lang="en-US" sz="1400"/>
          </a:p>
        </p:txBody>
      </p:sp>
      <p:sp>
        <p:nvSpPr>
          <p:cNvPr id="86" name="Rectangle 85">
            <a:extLst>
              <a:ext uri="{FF2B5EF4-FFF2-40B4-BE49-F238E27FC236}">
                <a16:creationId xmlns:a16="http://schemas.microsoft.com/office/drawing/2014/main" id="{AAE41F77-BD92-4CC6-AC21-2DE986B49762}"/>
              </a:ext>
            </a:extLst>
          </p:cNvPr>
          <p:cNvSpPr/>
          <p:nvPr/>
        </p:nvSpPr>
        <p:spPr>
          <a:xfrm>
            <a:off x="3561071" y="3012227"/>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sweet yellow liquid produced by bees</a:t>
            </a:r>
            <a:endParaRPr lang="en-US" sz="1200"/>
          </a:p>
        </p:txBody>
      </p:sp>
      <p:sp>
        <p:nvSpPr>
          <p:cNvPr id="87" name="Rectangle 86">
            <a:extLst>
              <a:ext uri="{FF2B5EF4-FFF2-40B4-BE49-F238E27FC236}">
                <a16:creationId xmlns:a16="http://schemas.microsoft.com/office/drawing/2014/main" id="{782B8507-AD3A-40E4-B02E-9F2395E21E3D}"/>
              </a:ext>
            </a:extLst>
          </p:cNvPr>
          <p:cNvSpPr/>
          <p:nvPr/>
        </p:nvSpPr>
        <p:spPr>
          <a:xfrm>
            <a:off x="3561071" y="3753174"/>
            <a:ext cx="4552951" cy="36512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r>
              <a:rPr lang="en-US" sz="1600"/>
              <a:t>a beloved person; used as terms of endearment</a:t>
            </a:r>
            <a:endParaRPr lang="en-US" sz="1200"/>
          </a:p>
        </p:txBody>
      </p:sp>
      <p:sp>
        <p:nvSpPr>
          <p:cNvPr id="88" name="Right Brace 87">
            <a:extLst>
              <a:ext uri="{FF2B5EF4-FFF2-40B4-BE49-F238E27FC236}">
                <a16:creationId xmlns:a16="http://schemas.microsoft.com/office/drawing/2014/main" id="{A5942DCE-20E4-4041-9E70-49AD00C2DAFB}"/>
              </a:ext>
            </a:extLst>
          </p:cNvPr>
          <p:cNvSpPr/>
          <p:nvPr/>
        </p:nvSpPr>
        <p:spPr>
          <a:xfrm>
            <a:off x="4470383" y="1437521"/>
            <a:ext cx="130628" cy="1393371"/>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89" name="Right Brace 88">
            <a:extLst>
              <a:ext uri="{FF2B5EF4-FFF2-40B4-BE49-F238E27FC236}">
                <a16:creationId xmlns:a16="http://schemas.microsoft.com/office/drawing/2014/main" id="{AF6A0833-1B5A-4C34-B257-5D3AA7982394}"/>
              </a:ext>
            </a:extLst>
          </p:cNvPr>
          <p:cNvSpPr/>
          <p:nvPr/>
        </p:nvSpPr>
        <p:spPr>
          <a:xfrm>
            <a:off x="4481267" y="2998918"/>
            <a:ext cx="119744" cy="1107263"/>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90" name="Right Brace 89">
            <a:extLst>
              <a:ext uri="{FF2B5EF4-FFF2-40B4-BE49-F238E27FC236}">
                <a16:creationId xmlns:a16="http://schemas.microsoft.com/office/drawing/2014/main" id="{769B750A-E39F-438D-889D-E2C7B8702D8D}"/>
              </a:ext>
            </a:extLst>
          </p:cNvPr>
          <p:cNvSpPr/>
          <p:nvPr/>
        </p:nvSpPr>
        <p:spPr>
          <a:xfrm>
            <a:off x="4484885" y="4269552"/>
            <a:ext cx="130628" cy="1393371"/>
          </a:xfrm>
          <a:prstGeom prst="rightBrace">
            <a:avLst/>
          </a:prstGeom>
          <a:ln w="19050"/>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91" name="Connector: Elbow 90">
            <a:extLst>
              <a:ext uri="{FF2B5EF4-FFF2-40B4-BE49-F238E27FC236}">
                <a16:creationId xmlns:a16="http://schemas.microsoft.com/office/drawing/2014/main" id="{451244DB-CC6D-4845-BE86-FB133668E09E}"/>
              </a:ext>
            </a:extLst>
          </p:cNvPr>
          <p:cNvCxnSpPr>
            <a:cxnSpLocks/>
            <a:endCxn id="42" idx="1"/>
          </p:cNvCxnSpPr>
          <p:nvPr/>
        </p:nvCxnSpPr>
        <p:spPr>
          <a:xfrm flipV="1">
            <a:off x="1167683" y="2109131"/>
            <a:ext cx="576171" cy="453587"/>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2" name="Connector: Elbow 91">
            <a:extLst>
              <a:ext uri="{FF2B5EF4-FFF2-40B4-BE49-F238E27FC236}">
                <a16:creationId xmlns:a16="http://schemas.microsoft.com/office/drawing/2014/main" id="{86282F42-E69D-4213-92FD-03C58A3C7092}"/>
              </a:ext>
            </a:extLst>
          </p:cNvPr>
          <p:cNvCxnSpPr>
            <a:cxnSpLocks/>
            <a:endCxn id="44" idx="1"/>
          </p:cNvCxnSpPr>
          <p:nvPr/>
        </p:nvCxnSpPr>
        <p:spPr>
          <a:xfrm>
            <a:off x="1167683" y="4551726"/>
            <a:ext cx="576171" cy="489375"/>
          </a:xfrm>
          <a:prstGeom prst="bent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3" name="Straight Arrow Connector 92">
            <a:extLst>
              <a:ext uri="{FF2B5EF4-FFF2-40B4-BE49-F238E27FC236}">
                <a16:creationId xmlns:a16="http://schemas.microsoft.com/office/drawing/2014/main" id="{3A6B614B-CC72-400C-9B4F-1E8A5419BCB1}"/>
              </a:ext>
            </a:extLst>
          </p:cNvPr>
          <p:cNvCxnSpPr>
            <a:cxnSpLocks/>
          </p:cNvCxnSpPr>
          <p:nvPr/>
        </p:nvCxnSpPr>
        <p:spPr>
          <a:xfrm flipV="1">
            <a:off x="1167679" y="3580711"/>
            <a:ext cx="583083" cy="7263"/>
          </a:xfrm>
          <a:prstGeom prst="straightConnector1">
            <a:avLst/>
          </a:prstGeom>
          <a:ln w="25400">
            <a:tailEnd type="triangle"/>
          </a:ln>
        </p:spPr>
        <p:style>
          <a:lnRef idx="2">
            <a:schemeClr val="accent1"/>
          </a:lnRef>
          <a:fillRef idx="0">
            <a:schemeClr val="accent1"/>
          </a:fillRef>
          <a:effectRef idx="1">
            <a:schemeClr val="accent1"/>
          </a:effectRef>
          <a:fontRef idx="minor">
            <a:schemeClr val="tx1"/>
          </a:fontRef>
        </p:style>
      </p:cxnSp>
      <p:sp>
        <p:nvSpPr>
          <p:cNvPr id="94" name="Oval 93">
            <a:extLst>
              <a:ext uri="{FF2B5EF4-FFF2-40B4-BE49-F238E27FC236}">
                <a16:creationId xmlns:a16="http://schemas.microsoft.com/office/drawing/2014/main" id="{93EE1577-6B1D-4D90-B5DC-74C575D69FC9}"/>
              </a:ext>
            </a:extLst>
          </p:cNvPr>
          <p:cNvSpPr/>
          <p:nvPr/>
        </p:nvSpPr>
        <p:spPr>
          <a:xfrm>
            <a:off x="424245" y="3229289"/>
            <a:ext cx="678124" cy="631372"/>
          </a:xfrm>
          <a:prstGeom prst="ellipse">
            <a:avLst/>
          </a:prstGeom>
          <a:noFill/>
          <a:ln>
            <a:prstDash val="sysDot"/>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1A0EB674-8871-471A-B81A-E8751719CC7E}"/>
                  </a:ext>
                </a:extLst>
              </p:cNvPr>
              <p:cNvSpPr txBox="1"/>
              <p:nvPr/>
            </p:nvSpPr>
            <p:spPr>
              <a:xfrm>
                <a:off x="4601011" y="1999775"/>
                <a:ext cx="2051074"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a:p>
            </p:txBody>
          </p:sp>
        </mc:Choice>
        <mc:Fallback xmlns="">
          <p:sp>
            <p:nvSpPr>
              <p:cNvPr id="95" name="TextBox 94">
                <a:extLst>
                  <a:ext uri="{FF2B5EF4-FFF2-40B4-BE49-F238E27FC236}">
                    <a16:creationId xmlns:a16="http://schemas.microsoft.com/office/drawing/2014/main" id="{1A0EB674-8871-471A-B81A-E8751719CC7E}"/>
                  </a:ext>
                </a:extLst>
              </p:cNvPr>
              <p:cNvSpPr txBox="1">
                <a:spLocks noRot="1" noChangeAspect="1" noMove="1" noResize="1" noEditPoints="1" noAdjustHandles="1" noChangeArrowheads="1" noChangeShapeType="1" noTextEdit="1"/>
              </p:cNvSpPr>
              <p:nvPr/>
            </p:nvSpPr>
            <p:spPr>
              <a:xfrm>
                <a:off x="4601011" y="1999775"/>
                <a:ext cx="2051074" cy="289182"/>
              </a:xfrm>
              <a:prstGeom prst="rect">
                <a:avLst/>
              </a:prstGeom>
              <a:blipFill>
                <a:blip r:embed="rId3"/>
                <a:stretch>
                  <a:fillRect l="-1190" r="-4167" b="-3191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DC85DF5B-AE87-4E9A-B637-4FDCB7D305E4}"/>
                  </a:ext>
                </a:extLst>
              </p:cNvPr>
              <p:cNvSpPr txBox="1"/>
              <p:nvPr/>
            </p:nvSpPr>
            <p:spPr>
              <a:xfrm>
                <a:off x="4638271" y="3386663"/>
                <a:ext cx="1611852"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sub>
                      </m:sSub>
                      <m:r>
                        <a:rPr lang="en-US" i="1">
                          <a:latin typeface="Cambria Math" panose="02040503050406030204" pitchFamily="18" charset="0"/>
                        </a:rPr>
                        <m:t>)</m:t>
                      </m:r>
                    </m:oMath>
                  </m:oMathPara>
                </a14:m>
                <a:endParaRPr lang="en-US"/>
              </a:p>
            </p:txBody>
          </p:sp>
        </mc:Choice>
        <mc:Fallback xmlns="">
          <p:sp>
            <p:nvSpPr>
              <p:cNvPr id="96" name="TextBox 95">
                <a:extLst>
                  <a:ext uri="{FF2B5EF4-FFF2-40B4-BE49-F238E27FC236}">
                    <a16:creationId xmlns:a16="http://schemas.microsoft.com/office/drawing/2014/main" id="{DC85DF5B-AE87-4E9A-B637-4FDCB7D305E4}"/>
                  </a:ext>
                </a:extLst>
              </p:cNvPr>
              <p:cNvSpPr txBox="1">
                <a:spLocks noRot="1" noChangeAspect="1" noMove="1" noResize="1" noEditPoints="1" noAdjustHandles="1" noChangeArrowheads="1" noChangeShapeType="1" noTextEdit="1"/>
              </p:cNvSpPr>
              <p:nvPr/>
            </p:nvSpPr>
            <p:spPr>
              <a:xfrm>
                <a:off x="4638271" y="3386663"/>
                <a:ext cx="1611852" cy="289182"/>
              </a:xfrm>
              <a:prstGeom prst="rect">
                <a:avLst/>
              </a:prstGeom>
              <a:blipFill>
                <a:blip r:embed="rId4"/>
                <a:stretch>
                  <a:fillRect l="-1515" t="-2128" r="-5303" b="-3191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7" name="Rectangle 96">
                <a:extLst>
                  <a:ext uri="{FF2B5EF4-FFF2-40B4-BE49-F238E27FC236}">
                    <a16:creationId xmlns:a16="http://schemas.microsoft.com/office/drawing/2014/main" id="{C655866A-0F57-4682-87CB-8F2BCD9EECB8}"/>
                  </a:ext>
                </a:extLst>
              </p:cNvPr>
              <p:cNvSpPr/>
              <p:nvPr/>
            </p:nvSpPr>
            <p:spPr>
              <a:xfrm>
                <a:off x="8068735" y="1468223"/>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2,1</m:t>
                          </m:r>
                        </m:sub>
                      </m:sSub>
                    </m:oMath>
                  </m:oMathPara>
                </a14:m>
                <a:endParaRPr lang="en-US"/>
              </a:p>
            </p:txBody>
          </p:sp>
        </mc:Choice>
        <mc:Fallback xmlns="">
          <p:sp>
            <p:nvSpPr>
              <p:cNvPr id="97" name="Rectangle 96">
                <a:extLst>
                  <a:ext uri="{FF2B5EF4-FFF2-40B4-BE49-F238E27FC236}">
                    <a16:creationId xmlns:a16="http://schemas.microsoft.com/office/drawing/2014/main" id="{C655866A-0F57-4682-87CB-8F2BCD9EECB8}"/>
                  </a:ext>
                </a:extLst>
              </p:cNvPr>
              <p:cNvSpPr>
                <a:spLocks noRot="1" noChangeAspect="1" noMove="1" noResize="1" noEditPoints="1" noAdjustHandles="1" noChangeArrowheads="1" noChangeShapeType="1" noTextEdit="1"/>
              </p:cNvSpPr>
              <p:nvPr/>
            </p:nvSpPr>
            <p:spPr>
              <a:xfrm>
                <a:off x="8068735" y="1468223"/>
                <a:ext cx="589649" cy="381515"/>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E0AF93F6-0764-46F9-A068-5C2D3EAF5DCE}"/>
                  </a:ext>
                </a:extLst>
              </p:cNvPr>
              <p:cNvSpPr/>
              <p:nvPr/>
            </p:nvSpPr>
            <p:spPr>
              <a:xfrm>
                <a:off x="8068734" y="1918375"/>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2,2</m:t>
                          </m:r>
                        </m:sub>
                      </m:sSub>
                    </m:oMath>
                  </m:oMathPara>
                </a14:m>
                <a:endParaRPr lang="en-US"/>
              </a:p>
            </p:txBody>
          </p:sp>
        </mc:Choice>
        <mc:Fallback xmlns="">
          <p:sp>
            <p:nvSpPr>
              <p:cNvPr id="98" name="Rectangle 97">
                <a:extLst>
                  <a:ext uri="{FF2B5EF4-FFF2-40B4-BE49-F238E27FC236}">
                    <a16:creationId xmlns:a16="http://schemas.microsoft.com/office/drawing/2014/main" id="{E0AF93F6-0764-46F9-A068-5C2D3EAF5DCE}"/>
                  </a:ext>
                </a:extLst>
              </p:cNvPr>
              <p:cNvSpPr>
                <a:spLocks noRot="1" noChangeAspect="1" noMove="1" noResize="1" noEditPoints="1" noAdjustHandles="1" noChangeArrowheads="1" noChangeShapeType="1" noTextEdit="1"/>
              </p:cNvSpPr>
              <p:nvPr/>
            </p:nvSpPr>
            <p:spPr>
              <a:xfrm>
                <a:off x="8068734" y="1918375"/>
                <a:ext cx="589649" cy="381515"/>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99" name="Rectangle 98">
                <a:extLst>
                  <a:ext uri="{FF2B5EF4-FFF2-40B4-BE49-F238E27FC236}">
                    <a16:creationId xmlns:a16="http://schemas.microsoft.com/office/drawing/2014/main" id="{7CA0A5A2-C14A-4025-9075-23DE496CDBC4}"/>
                  </a:ext>
                </a:extLst>
              </p:cNvPr>
              <p:cNvSpPr/>
              <p:nvPr/>
            </p:nvSpPr>
            <p:spPr>
              <a:xfrm>
                <a:off x="8052529" y="2349415"/>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2,3</m:t>
                          </m:r>
                        </m:sub>
                      </m:sSub>
                    </m:oMath>
                  </m:oMathPara>
                </a14:m>
                <a:endParaRPr lang="en-US"/>
              </a:p>
            </p:txBody>
          </p:sp>
        </mc:Choice>
        <mc:Fallback xmlns="">
          <p:sp>
            <p:nvSpPr>
              <p:cNvPr id="99" name="Rectangle 98">
                <a:extLst>
                  <a:ext uri="{FF2B5EF4-FFF2-40B4-BE49-F238E27FC236}">
                    <a16:creationId xmlns:a16="http://schemas.microsoft.com/office/drawing/2014/main" id="{7CA0A5A2-C14A-4025-9075-23DE496CDBC4}"/>
                  </a:ext>
                </a:extLst>
              </p:cNvPr>
              <p:cNvSpPr>
                <a:spLocks noRot="1" noChangeAspect="1" noMove="1" noResize="1" noEditPoints="1" noAdjustHandles="1" noChangeArrowheads="1" noChangeShapeType="1" noTextEdit="1"/>
              </p:cNvSpPr>
              <p:nvPr/>
            </p:nvSpPr>
            <p:spPr>
              <a:xfrm>
                <a:off x="8052529" y="2349415"/>
                <a:ext cx="589649" cy="381515"/>
              </a:xfrm>
              <a:prstGeom prst="rect">
                <a:avLst/>
              </a:prstGeom>
              <a:blipFill>
                <a:blip r:embed="rId7"/>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0" name="Rectangle 99">
                <a:extLst>
                  <a:ext uri="{FF2B5EF4-FFF2-40B4-BE49-F238E27FC236}">
                    <a16:creationId xmlns:a16="http://schemas.microsoft.com/office/drawing/2014/main" id="{7AC8C6D3-AA7E-4BFD-8752-1CBEE3228C58}"/>
                  </a:ext>
                </a:extLst>
              </p:cNvPr>
              <p:cNvSpPr/>
              <p:nvPr/>
            </p:nvSpPr>
            <p:spPr>
              <a:xfrm>
                <a:off x="8096169" y="3003522"/>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3,1</m:t>
                          </m:r>
                        </m:sub>
                      </m:sSub>
                    </m:oMath>
                  </m:oMathPara>
                </a14:m>
                <a:endParaRPr lang="en-US"/>
              </a:p>
            </p:txBody>
          </p:sp>
        </mc:Choice>
        <mc:Fallback xmlns="">
          <p:sp>
            <p:nvSpPr>
              <p:cNvPr id="100" name="Rectangle 99">
                <a:extLst>
                  <a:ext uri="{FF2B5EF4-FFF2-40B4-BE49-F238E27FC236}">
                    <a16:creationId xmlns:a16="http://schemas.microsoft.com/office/drawing/2014/main" id="{7AC8C6D3-AA7E-4BFD-8752-1CBEE3228C58}"/>
                  </a:ext>
                </a:extLst>
              </p:cNvPr>
              <p:cNvSpPr>
                <a:spLocks noRot="1" noChangeAspect="1" noMove="1" noResize="1" noEditPoints="1" noAdjustHandles="1" noChangeArrowheads="1" noChangeShapeType="1" noTextEdit="1"/>
              </p:cNvSpPr>
              <p:nvPr/>
            </p:nvSpPr>
            <p:spPr>
              <a:xfrm>
                <a:off x="8096169" y="3003522"/>
                <a:ext cx="589649" cy="381515"/>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1" name="Rectangle 100">
                <a:extLst>
                  <a:ext uri="{FF2B5EF4-FFF2-40B4-BE49-F238E27FC236}">
                    <a16:creationId xmlns:a16="http://schemas.microsoft.com/office/drawing/2014/main" id="{DC4D04A7-F94B-4A70-8793-CE31A0570F95}"/>
                  </a:ext>
                </a:extLst>
              </p:cNvPr>
              <p:cNvSpPr/>
              <p:nvPr/>
            </p:nvSpPr>
            <p:spPr>
              <a:xfrm>
                <a:off x="8068735" y="3737975"/>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3,2</m:t>
                          </m:r>
                        </m:sub>
                      </m:sSub>
                    </m:oMath>
                  </m:oMathPara>
                </a14:m>
                <a:endParaRPr lang="en-US"/>
              </a:p>
            </p:txBody>
          </p:sp>
        </mc:Choice>
        <mc:Fallback xmlns="">
          <p:sp>
            <p:nvSpPr>
              <p:cNvPr id="101" name="Rectangle 100">
                <a:extLst>
                  <a:ext uri="{FF2B5EF4-FFF2-40B4-BE49-F238E27FC236}">
                    <a16:creationId xmlns:a16="http://schemas.microsoft.com/office/drawing/2014/main" id="{DC4D04A7-F94B-4A70-8793-CE31A0570F95}"/>
                  </a:ext>
                </a:extLst>
              </p:cNvPr>
              <p:cNvSpPr>
                <a:spLocks noRot="1" noChangeAspect="1" noMove="1" noResize="1" noEditPoints="1" noAdjustHandles="1" noChangeArrowheads="1" noChangeShapeType="1" noTextEdit="1"/>
              </p:cNvSpPr>
              <p:nvPr/>
            </p:nvSpPr>
            <p:spPr>
              <a:xfrm>
                <a:off x="8068735" y="3737975"/>
                <a:ext cx="589649" cy="381515"/>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2" name="Rectangle 101">
                <a:extLst>
                  <a:ext uri="{FF2B5EF4-FFF2-40B4-BE49-F238E27FC236}">
                    <a16:creationId xmlns:a16="http://schemas.microsoft.com/office/drawing/2014/main" id="{01B7E5CA-DAF2-45D5-B478-92A647F11943}"/>
                  </a:ext>
                </a:extLst>
              </p:cNvPr>
              <p:cNvSpPr/>
              <p:nvPr/>
            </p:nvSpPr>
            <p:spPr>
              <a:xfrm>
                <a:off x="8102914" y="4375275"/>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4,1</m:t>
                          </m:r>
                        </m:sub>
                      </m:sSub>
                    </m:oMath>
                  </m:oMathPara>
                </a14:m>
                <a:endParaRPr lang="en-US"/>
              </a:p>
            </p:txBody>
          </p:sp>
        </mc:Choice>
        <mc:Fallback xmlns="">
          <p:sp>
            <p:nvSpPr>
              <p:cNvPr id="102" name="Rectangle 101">
                <a:extLst>
                  <a:ext uri="{FF2B5EF4-FFF2-40B4-BE49-F238E27FC236}">
                    <a16:creationId xmlns:a16="http://schemas.microsoft.com/office/drawing/2014/main" id="{01B7E5CA-DAF2-45D5-B478-92A647F11943}"/>
                  </a:ext>
                </a:extLst>
              </p:cNvPr>
              <p:cNvSpPr>
                <a:spLocks noRot="1" noChangeAspect="1" noMove="1" noResize="1" noEditPoints="1" noAdjustHandles="1" noChangeArrowheads="1" noChangeShapeType="1" noTextEdit="1"/>
              </p:cNvSpPr>
              <p:nvPr/>
            </p:nvSpPr>
            <p:spPr>
              <a:xfrm>
                <a:off x="8102914" y="4375275"/>
                <a:ext cx="589649" cy="381515"/>
              </a:xfrm>
              <a:prstGeom prst="rect">
                <a:avLst/>
              </a:prstGeom>
              <a:blipFill>
                <a:blip r:embed="rId10"/>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3" name="Rectangle 102">
                <a:extLst>
                  <a:ext uri="{FF2B5EF4-FFF2-40B4-BE49-F238E27FC236}">
                    <a16:creationId xmlns:a16="http://schemas.microsoft.com/office/drawing/2014/main" id="{8A2808AB-B1FC-4695-BD0F-DB9B40FCA5F2}"/>
                  </a:ext>
                </a:extLst>
              </p:cNvPr>
              <p:cNvSpPr/>
              <p:nvPr/>
            </p:nvSpPr>
            <p:spPr>
              <a:xfrm>
                <a:off x="8102914" y="4838834"/>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4,2</m:t>
                          </m:r>
                        </m:sub>
                      </m:sSub>
                    </m:oMath>
                  </m:oMathPara>
                </a14:m>
                <a:endParaRPr lang="en-US"/>
              </a:p>
            </p:txBody>
          </p:sp>
        </mc:Choice>
        <mc:Fallback xmlns="">
          <p:sp>
            <p:nvSpPr>
              <p:cNvPr id="103" name="Rectangle 102">
                <a:extLst>
                  <a:ext uri="{FF2B5EF4-FFF2-40B4-BE49-F238E27FC236}">
                    <a16:creationId xmlns:a16="http://schemas.microsoft.com/office/drawing/2014/main" id="{8A2808AB-B1FC-4695-BD0F-DB9B40FCA5F2}"/>
                  </a:ext>
                </a:extLst>
              </p:cNvPr>
              <p:cNvSpPr>
                <a:spLocks noRot="1" noChangeAspect="1" noMove="1" noResize="1" noEditPoints="1" noAdjustHandles="1" noChangeArrowheads="1" noChangeShapeType="1" noTextEdit="1"/>
              </p:cNvSpPr>
              <p:nvPr/>
            </p:nvSpPr>
            <p:spPr>
              <a:xfrm>
                <a:off x="8102914" y="4838834"/>
                <a:ext cx="589649" cy="381515"/>
              </a:xfrm>
              <a:prstGeom prst="rect">
                <a:avLst/>
              </a:prstGeom>
              <a:blipFill>
                <a:blip r:embed="rId11"/>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4" name="Rectangle 103">
                <a:extLst>
                  <a:ext uri="{FF2B5EF4-FFF2-40B4-BE49-F238E27FC236}">
                    <a16:creationId xmlns:a16="http://schemas.microsoft.com/office/drawing/2014/main" id="{01512EBE-8588-4FF5-A7F4-111F4D973A8B}"/>
                  </a:ext>
                </a:extLst>
              </p:cNvPr>
              <p:cNvSpPr/>
              <p:nvPr/>
            </p:nvSpPr>
            <p:spPr>
              <a:xfrm>
                <a:off x="8101874" y="5275754"/>
                <a:ext cx="589649"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𝑆</m:t>
                          </m:r>
                        </m:e>
                        <m:sub>
                          <m:r>
                            <a:rPr lang="en-US" i="1">
                              <a:latin typeface="Cambria Math" panose="02040503050406030204" pitchFamily="18" charset="0"/>
                              <a:ea typeface="Cambria Math" panose="02040503050406030204" pitchFamily="18" charset="0"/>
                            </a:rPr>
                            <m:t>4,3</m:t>
                          </m:r>
                        </m:sub>
                      </m:sSub>
                    </m:oMath>
                  </m:oMathPara>
                </a14:m>
                <a:endParaRPr lang="en-US"/>
              </a:p>
            </p:txBody>
          </p:sp>
        </mc:Choice>
        <mc:Fallback xmlns="">
          <p:sp>
            <p:nvSpPr>
              <p:cNvPr id="104" name="Rectangle 103">
                <a:extLst>
                  <a:ext uri="{FF2B5EF4-FFF2-40B4-BE49-F238E27FC236}">
                    <a16:creationId xmlns:a16="http://schemas.microsoft.com/office/drawing/2014/main" id="{01512EBE-8588-4FF5-A7F4-111F4D973A8B}"/>
                  </a:ext>
                </a:extLst>
              </p:cNvPr>
              <p:cNvSpPr>
                <a:spLocks noRot="1" noChangeAspect="1" noMove="1" noResize="1" noEditPoints="1" noAdjustHandles="1" noChangeArrowheads="1" noChangeShapeType="1" noTextEdit="1"/>
              </p:cNvSpPr>
              <p:nvPr/>
            </p:nvSpPr>
            <p:spPr>
              <a:xfrm>
                <a:off x="8101874" y="5275754"/>
                <a:ext cx="589649" cy="381515"/>
              </a:xfrm>
              <a:prstGeom prst="rect">
                <a:avLst/>
              </a:prstGeom>
              <a:blipFill>
                <a:blip r:embed="rId12"/>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CECAFD5C-8F56-4922-AD8D-6D97D791A501}"/>
                  </a:ext>
                </a:extLst>
              </p:cNvPr>
              <p:cNvSpPr txBox="1"/>
              <p:nvPr/>
            </p:nvSpPr>
            <p:spPr>
              <a:xfrm>
                <a:off x="4670331" y="4849303"/>
                <a:ext cx="1986954" cy="289182"/>
              </a:xfrm>
              <a:prstGeom prst="rect">
                <a:avLst/>
              </a:prstGeom>
              <a:noFill/>
            </p:spPr>
            <p:txBody>
              <a:bodyPr wrap="none" lIns="0" tIns="0" rIns="0" bIns="0" rtlCol="0">
                <a:spAutoFit/>
              </a:bodyPr>
              <a:lstStyle/>
              <a:p>
                <a14:m>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oMath>
                </a14:m>
                <a:r>
                  <a:rPr lang="en-US"/>
                  <a:t> </a:t>
                </a:r>
                <a14:m>
                  <m:oMath xmlns:m="http://schemas.openxmlformats.org/officeDocument/2006/math">
                    <m:r>
                      <a:rPr lang="en-US" i="1">
                        <a:latin typeface="Cambria Math" panose="02040503050406030204" pitchFamily="18" charset="0"/>
                      </a:rPr>
                      <m:t>𝑣𝑒𝑐</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𝑖</m:t>
                        </m:r>
                        <m:r>
                          <a:rPr lang="en-US" i="1">
                            <a:latin typeface="Cambria Math" panose="02040503050406030204" pitchFamily="18" charset="0"/>
                          </a:rPr>
                          <m:t>+1,</m:t>
                        </m:r>
                        <m:r>
                          <a:rPr lang="en-US" i="1">
                            <a:latin typeface="Cambria Math" panose="02040503050406030204" pitchFamily="18" charset="0"/>
                          </a:rPr>
                          <m:t>𝑘</m:t>
                        </m:r>
                      </m:sub>
                    </m:sSub>
                    <m:r>
                      <a:rPr lang="en-US" i="1">
                        <a:latin typeface="Cambria Math" panose="02040503050406030204" pitchFamily="18" charset="0"/>
                      </a:rPr>
                      <m:t>)</m:t>
                    </m:r>
                  </m:oMath>
                </a14:m>
                <a:endParaRPr lang="en-US"/>
              </a:p>
            </p:txBody>
          </p:sp>
        </mc:Choice>
        <mc:Fallback xmlns="">
          <p:sp>
            <p:nvSpPr>
              <p:cNvPr id="105" name="TextBox 104">
                <a:extLst>
                  <a:ext uri="{FF2B5EF4-FFF2-40B4-BE49-F238E27FC236}">
                    <a16:creationId xmlns:a16="http://schemas.microsoft.com/office/drawing/2014/main" id="{CECAFD5C-8F56-4922-AD8D-6D97D791A501}"/>
                  </a:ext>
                </a:extLst>
              </p:cNvPr>
              <p:cNvSpPr txBox="1">
                <a:spLocks noRot="1" noChangeAspect="1" noMove="1" noResize="1" noEditPoints="1" noAdjustHandles="1" noChangeArrowheads="1" noChangeShapeType="1" noTextEdit="1"/>
              </p:cNvSpPr>
              <p:nvPr/>
            </p:nvSpPr>
            <p:spPr>
              <a:xfrm>
                <a:off x="4670331" y="4849303"/>
                <a:ext cx="1986954" cy="289182"/>
              </a:xfrm>
              <a:prstGeom prst="rect">
                <a:avLst/>
              </a:prstGeom>
              <a:blipFill>
                <a:blip r:embed="rId13"/>
                <a:stretch>
                  <a:fillRect l="-3067" r="-5215" b="-29167"/>
                </a:stretch>
              </a:blipFill>
            </p:spPr>
            <p:txBody>
              <a:bodyPr/>
              <a:lstStyle/>
              <a:p>
                <a:r>
                  <a:rPr lang="en-DE">
                    <a:noFill/>
                  </a:rPr>
                  <a:t> </a:t>
                </a:r>
              </a:p>
            </p:txBody>
          </p:sp>
        </mc:Fallback>
      </mc:AlternateContent>
      <p:pic>
        <p:nvPicPr>
          <p:cNvPr id="106" name="Graphic 105" descr="Line arrow: Counter-clockwise curve">
            <a:extLst>
              <a:ext uri="{FF2B5EF4-FFF2-40B4-BE49-F238E27FC236}">
                <a16:creationId xmlns:a16="http://schemas.microsoft.com/office/drawing/2014/main" id="{28CC586F-7847-4D08-96F0-BEDE4BA3B326}"/>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rot="884313">
            <a:off x="6017555" y="2599793"/>
            <a:ext cx="914400" cy="914400"/>
          </a:xfrm>
          <a:prstGeom prst="rect">
            <a:avLst/>
          </a:prstGeom>
        </p:spPr>
      </p:pic>
      <p:pic>
        <p:nvPicPr>
          <p:cNvPr id="107" name="Graphic 106" descr="Line arrow: Clockwise curve">
            <a:extLst>
              <a:ext uri="{FF2B5EF4-FFF2-40B4-BE49-F238E27FC236}">
                <a16:creationId xmlns:a16="http://schemas.microsoft.com/office/drawing/2014/main" id="{18B51F0B-34D4-4D10-B72C-F017149FC10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rot="12879456">
            <a:off x="6016419" y="3636215"/>
            <a:ext cx="914400" cy="914400"/>
          </a:xfrm>
          <a:prstGeom prst="rect">
            <a:avLst/>
          </a:prstGeom>
        </p:spPr>
      </p:pic>
      <p:grpSp>
        <p:nvGrpSpPr>
          <p:cNvPr id="108" name="Group 107">
            <a:extLst>
              <a:ext uri="{FF2B5EF4-FFF2-40B4-BE49-F238E27FC236}">
                <a16:creationId xmlns:a16="http://schemas.microsoft.com/office/drawing/2014/main" id="{A1AC3C28-61E2-4F82-8207-422BF845E73E}"/>
              </a:ext>
            </a:extLst>
          </p:cNvPr>
          <p:cNvGrpSpPr/>
          <p:nvPr/>
        </p:nvGrpSpPr>
        <p:grpSpPr>
          <a:xfrm>
            <a:off x="8052556" y="1468223"/>
            <a:ext cx="688304" cy="4189047"/>
            <a:chOff x="8405906" y="2186382"/>
            <a:chExt cx="688303" cy="4189045"/>
          </a:xfrm>
        </p:grpSpPr>
        <mc:AlternateContent xmlns:mc="http://schemas.openxmlformats.org/markup-compatibility/2006" xmlns:a14="http://schemas.microsoft.com/office/drawing/2010/main">
          <mc:Choice Requires="a14">
            <p:sp>
              <p:nvSpPr>
                <p:cNvPr id="109" name="Rectangle 108">
                  <a:extLst>
                    <a:ext uri="{FF2B5EF4-FFF2-40B4-BE49-F238E27FC236}">
                      <a16:creationId xmlns:a16="http://schemas.microsoft.com/office/drawing/2014/main" id="{2BC003EA-664A-401D-9AC6-F1B2A20A839B}"/>
                    </a:ext>
                  </a:extLst>
                </p:cNvPr>
                <p:cNvSpPr/>
                <p:nvPr/>
              </p:nvSpPr>
              <p:spPr>
                <a:xfrm>
                  <a:off x="8422113" y="2186382"/>
                  <a:ext cx="64466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2,1</m:t>
                            </m:r>
                          </m:sub>
                        </m:sSub>
                      </m:oMath>
                    </m:oMathPara>
                  </a14:m>
                  <a:endParaRPr lang="en-US"/>
                </a:p>
              </p:txBody>
            </p:sp>
          </mc:Choice>
          <mc:Fallback xmlns="">
            <p:sp>
              <p:nvSpPr>
                <p:cNvPr id="109" name="Rectangle 108">
                  <a:extLst>
                    <a:ext uri="{FF2B5EF4-FFF2-40B4-BE49-F238E27FC236}">
                      <a16:creationId xmlns:a16="http://schemas.microsoft.com/office/drawing/2014/main" id="{2BC003EA-664A-401D-9AC6-F1B2A20A839B}"/>
                    </a:ext>
                  </a:extLst>
                </p:cNvPr>
                <p:cNvSpPr>
                  <a:spLocks noRot="1" noChangeAspect="1" noMove="1" noResize="1" noEditPoints="1" noAdjustHandles="1" noChangeArrowheads="1" noChangeShapeType="1" noTextEdit="1"/>
                </p:cNvSpPr>
                <p:nvPr/>
              </p:nvSpPr>
              <p:spPr>
                <a:xfrm>
                  <a:off x="8422113" y="2186382"/>
                  <a:ext cx="644663" cy="381515"/>
                </a:xfrm>
                <a:prstGeom prst="rect">
                  <a:avLst/>
                </a:prstGeom>
                <a:blipFill>
                  <a:blip r:embed="rId1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0" name="Rectangle 109">
                  <a:extLst>
                    <a:ext uri="{FF2B5EF4-FFF2-40B4-BE49-F238E27FC236}">
                      <a16:creationId xmlns:a16="http://schemas.microsoft.com/office/drawing/2014/main" id="{E710CDB2-51F3-432F-8636-ED5CF66B0EC1}"/>
                    </a:ext>
                  </a:extLst>
                </p:cNvPr>
                <p:cNvSpPr/>
                <p:nvPr/>
              </p:nvSpPr>
              <p:spPr>
                <a:xfrm>
                  <a:off x="8422113" y="2636533"/>
                  <a:ext cx="64466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2,2</m:t>
                            </m:r>
                          </m:sub>
                        </m:sSub>
                      </m:oMath>
                    </m:oMathPara>
                  </a14:m>
                  <a:endParaRPr lang="en-US"/>
                </a:p>
              </p:txBody>
            </p:sp>
          </mc:Choice>
          <mc:Fallback xmlns="">
            <p:sp>
              <p:nvSpPr>
                <p:cNvPr id="110" name="Rectangle 109">
                  <a:extLst>
                    <a:ext uri="{FF2B5EF4-FFF2-40B4-BE49-F238E27FC236}">
                      <a16:creationId xmlns:a16="http://schemas.microsoft.com/office/drawing/2014/main" id="{E710CDB2-51F3-432F-8636-ED5CF66B0EC1}"/>
                    </a:ext>
                  </a:extLst>
                </p:cNvPr>
                <p:cNvSpPr>
                  <a:spLocks noRot="1" noChangeAspect="1" noMove="1" noResize="1" noEditPoints="1" noAdjustHandles="1" noChangeArrowheads="1" noChangeShapeType="1" noTextEdit="1"/>
                </p:cNvSpPr>
                <p:nvPr/>
              </p:nvSpPr>
              <p:spPr>
                <a:xfrm>
                  <a:off x="8422113" y="2636533"/>
                  <a:ext cx="644663" cy="381515"/>
                </a:xfrm>
                <a:prstGeom prst="rect">
                  <a:avLst/>
                </a:prstGeom>
                <a:blipFill>
                  <a:blip r:embed="rId1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1" name="Rectangle 110">
                  <a:extLst>
                    <a:ext uri="{FF2B5EF4-FFF2-40B4-BE49-F238E27FC236}">
                      <a16:creationId xmlns:a16="http://schemas.microsoft.com/office/drawing/2014/main" id="{94042B25-E4D8-4060-A300-8ECA7F5554E1}"/>
                    </a:ext>
                  </a:extLst>
                </p:cNvPr>
                <p:cNvSpPr/>
                <p:nvPr/>
              </p:nvSpPr>
              <p:spPr>
                <a:xfrm>
                  <a:off x="8405906" y="3067574"/>
                  <a:ext cx="64466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2,3</m:t>
                            </m:r>
                          </m:sub>
                        </m:sSub>
                      </m:oMath>
                    </m:oMathPara>
                  </a14:m>
                  <a:endParaRPr lang="en-US"/>
                </a:p>
              </p:txBody>
            </p:sp>
          </mc:Choice>
          <mc:Fallback xmlns="">
            <p:sp>
              <p:nvSpPr>
                <p:cNvPr id="111" name="Rectangle 110">
                  <a:extLst>
                    <a:ext uri="{FF2B5EF4-FFF2-40B4-BE49-F238E27FC236}">
                      <a16:creationId xmlns:a16="http://schemas.microsoft.com/office/drawing/2014/main" id="{94042B25-E4D8-4060-A300-8ECA7F5554E1}"/>
                    </a:ext>
                  </a:extLst>
                </p:cNvPr>
                <p:cNvSpPr>
                  <a:spLocks noRot="1" noChangeAspect="1" noMove="1" noResize="1" noEditPoints="1" noAdjustHandles="1" noChangeArrowheads="1" noChangeShapeType="1" noTextEdit="1"/>
                </p:cNvSpPr>
                <p:nvPr/>
              </p:nvSpPr>
              <p:spPr>
                <a:xfrm>
                  <a:off x="8405906" y="3067574"/>
                  <a:ext cx="644663" cy="381515"/>
                </a:xfrm>
                <a:prstGeom prst="rect">
                  <a:avLst/>
                </a:prstGeom>
                <a:blipFill>
                  <a:blip r:embed="rId20"/>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2" name="Rectangle 111">
                  <a:extLst>
                    <a:ext uri="{FF2B5EF4-FFF2-40B4-BE49-F238E27FC236}">
                      <a16:creationId xmlns:a16="http://schemas.microsoft.com/office/drawing/2014/main" id="{36C505CE-3512-46BD-AF2E-7649F25BB3A2}"/>
                    </a:ext>
                  </a:extLst>
                </p:cNvPr>
                <p:cNvSpPr/>
                <p:nvPr/>
              </p:nvSpPr>
              <p:spPr>
                <a:xfrm>
                  <a:off x="8449546" y="3721682"/>
                  <a:ext cx="64466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3,1</m:t>
                            </m:r>
                          </m:sub>
                        </m:sSub>
                      </m:oMath>
                    </m:oMathPara>
                  </a14:m>
                  <a:endParaRPr lang="en-US"/>
                </a:p>
              </p:txBody>
            </p:sp>
          </mc:Choice>
          <mc:Fallback xmlns="">
            <p:sp>
              <p:nvSpPr>
                <p:cNvPr id="112" name="Rectangle 111">
                  <a:extLst>
                    <a:ext uri="{FF2B5EF4-FFF2-40B4-BE49-F238E27FC236}">
                      <a16:creationId xmlns:a16="http://schemas.microsoft.com/office/drawing/2014/main" id="{36C505CE-3512-46BD-AF2E-7649F25BB3A2}"/>
                    </a:ext>
                  </a:extLst>
                </p:cNvPr>
                <p:cNvSpPr>
                  <a:spLocks noRot="1" noChangeAspect="1" noMove="1" noResize="1" noEditPoints="1" noAdjustHandles="1" noChangeArrowheads="1" noChangeShapeType="1" noTextEdit="1"/>
                </p:cNvSpPr>
                <p:nvPr/>
              </p:nvSpPr>
              <p:spPr>
                <a:xfrm>
                  <a:off x="8449546" y="3721682"/>
                  <a:ext cx="644663" cy="381515"/>
                </a:xfrm>
                <a:prstGeom prst="rect">
                  <a:avLst/>
                </a:prstGeom>
                <a:blipFill>
                  <a:blip r:embed="rId21"/>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3" name="Rectangle 112">
                  <a:extLst>
                    <a:ext uri="{FF2B5EF4-FFF2-40B4-BE49-F238E27FC236}">
                      <a16:creationId xmlns:a16="http://schemas.microsoft.com/office/drawing/2014/main" id="{C8C9BBC7-0442-4FC1-BA9A-3CEC20461D73}"/>
                    </a:ext>
                  </a:extLst>
                </p:cNvPr>
                <p:cNvSpPr/>
                <p:nvPr/>
              </p:nvSpPr>
              <p:spPr>
                <a:xfrm>
                  <a:off x="8422113" y="4456132"/>
                  <a:ext cx="64466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3,2</m:t>
                            </m:r>
                          </m:sub>
                        </m:sSub>
                      </m:oMath>
                    </m:oMathPara>
                  </a14:m>
                  <a:endParaRPr lang="en-US"/>
                </a:p>
              </p:txBody>
            </p:sp>
          </mc:Choice>
          <mc:Fallback xmlns="">
            <p:sp>
              <p:nvSpPr>
                <p:cNvPr id="113" name="Rectangle 112">
                  <a:extLst>
                    <a:ext uri="{FF2B5EF4-FFF2-40B4-BE49-F238E27FC236}">
                      <a16:creationId xmlns:a16="http://schemas.microsoft.com/office/drawing/2014/main" id="{C8C9BBC7-0442-4FC1-BA9A-3CEC20461D73}"/>
                    </a:ext>
                  </a:extLst>
                </p:cNvPr>
                <p:cNvSpPr>
                  <a:spLocks noRot="1" noChangeAspect="1" noMove="1" noResize="1" noEditPoints="1" noAdjustHandles="1" noChangeArrowheads="1" noChangeShapeType="1" noTextEdit="1"/>
                </p:cNvSpPr>
                <p:nvPr/>
              </p:nvSpPr>
              <p:spPr>
                <a:xfrm>
                  <a:off x="8422113" y="4456132"/>
                  <a:ext cx="644663" cy="381515"/>
                </a:xfrm>
                <a:prstGeom prst="rect">
                  <a:avLst/>
                </a:prstGeom>
                <a:blipFill>
                  <a:blip r:embed="rId22"/>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4" name="Rectangle 113">
                  <a:extLst>
                    <a:ext uri="{FF2B5EF4-FFF2-40B4-BE49-F238E27FC236}">
                      <a16:creationId xmlns:a16="http://schemas.microsoft.com/office/drawing/2014/main" id="{84B18428-D85A-4B88-8DC2-DF157A983FC2}"/>
                    </a:ext>
                  </a:extLst>
                </p:cNvPr>
                <p:cNvSpPr/>
                <p:nvPr/>
              </p:nvSpPr>
              <p:spPr>
                <a:xfrm>
                  <a:off x="8456293" y="5093435"/>
                  <a:ext cx="63562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4,1</m:t>
                            </m:r>
                          </m:sub>
                        </m:sSub>
                      </m:oMath>
                    </m:oMathPara>
                  </a14:m>
                  <a:endParaRPr lang="en-US"/>
                </a:p>
              </p:txBody>
            </p:sp>
          </mc:Choice>
          <mc:Fallback xmlns="">
            <p:sp>
              <p:nvSpPr>
                <p:cNvPr id="114" name="Rectangle 113">
                  <a:extLst>
                    <a:ext uri="{FF2B5EF4-FFF2-40B4-BE49-F238E27FC236}">
                      <a16:creationId xmlns:a16="http://schemas.microsoft.com/office/drawing/2014/main" id="{84B18428-D85A-4B88-8DC2-DF157A983FC2}"/>
                    </a:ext>
                  </a:extLst>
                </p:cNvPr>
                <p:cNvSpPr>
                  <a:spLocks noRot="1" noChangeAspect="1" noMove="1" noResize="1" noEditPoints="1" noAdjustHandles="1" noChangeArrowheads="1" noChangeShapeType="1" noTextEdit="1"/>
                </p:cNvSpPr>
                <p:nvPr/>
              </p:nvSpPr>
              <p:spPr>
                <a:xfrm>
                  <a:off x="8456293" y="5093435"/>
                  <a:ext cx="635621" cy="381515"/>
                </a:xfrm>
                <a:prstGeom prst="rect">
                  <a:avLst/>
                </a:prstGeom>
                <a:blipFill>
                  <a:blip r:embed="rId2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5" name="Rectangle 114">
                  <a:extLst>
                    <a:ext uri="{FF2B5EF4-FFF2-40B4-BE49-F238E27FC236}">
                      <a16:creationId xmlns:a16="http://schemas.microsoft.com/office/drawing/2014/main" id="{27633777-24E4-4139-A495-7D1B85AA6886}"/>
                    </a:ext>
                  </a:extLst>
                </p:cNvPr>
                <p:cNvSpPr/>
                <p:nvPr/>
              </p:nvSpPr>
              <p:spPr>
                <a:xfrm>
                  <a:off x="8456291" y="5556992"/>
                  <a:ext cx="63562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4,2</m:t>
                            </m:r>
                          </m:sub>
                        </m:sSub>
                      </m:oMath>
                    </m:oMathPara>
                  </a14:m>
                  <a:endParaRPr lang="en-US"/>
                </a:p>
              </p:txBody>
            </p:sp>
          </mc:Choice>
          <mc:Fallback xmlns="">
            <p:sp>
              <p:nvSpPr>
                <p:cNvPr id="115" name="Rectangle 114">
                  <a:extLst>
                    <a:ext uri="{FF2B5EF4-FFF2-40B4-BE49-F238E27FC236}">
                      <a16:creationId xmlns:a16="http://schemas.microsoft.com/office/drawing/2014/main" id="{27633777-24E4-4139-A495-7D1B85AA6886}"/>
                    </a:ext>
                  </a:extLst>
                </p:cNvPr>
                <p:cNvSpPr>
                  <a:spLocks noRot="1" noChangeAspect="1" noMove="1" noResize="1" noEditPoints="1" noAdjustHandles="1" noChangeArrowheads="1" noChangeShapeType="1" noTextEdit="1"/>
                </p:cNvSpPr>
                <p:nvPr/>
              </p:nvSpPr>
              <p:spPr>
                <a:xfrm>
                  <a:off x="8456291" y="5556992"/>
                  <a:ext cx="635621" cy="381515"/>
                </a:xfrm>
                <a:prstGeom prst="rect">
                  <a:avLst/>
                </a:prstGeom>
                <a:blipFill>
                  <a:blip r:embed="rId2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6" name="Rectangle 115">
                  <a:extLst>
                    <a:ext uri="{FF2B5EF4-FFF2-40B4-BE49-F238E27FC236}">
                      <a16:creationId xmlns:a16="http://schemas.microsoft.com/office/drawing/2014/main" id="{1AA1C70E-D301-462D-B921-493D9EF647F5}"/>
                    </a:ext>
                  </a:extLst>
                </p:cNvPr>
                <p:cNvSpPr/>
                <p:nvPr/>
              </p:nvSpPr>
              <p:spPr>
                <a:xfrm>
                  <a:off x="8455251" y="5993912"/>
                  <a:ext cx="635621"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ea typeface="Cambria Math" panose="02040503050406030204" pitchFamily="18" charset="0"/>
                              </a:rPr>
                              <m:t>4,3</m:t>
                            </m:r>
                          </m:sub>
                        </m:sSub>
                      </m:oMath>
                    </m:oMathPara>
                  </a14:m>
                  <a:endParaRPr lang="en-US"/>
                </a:p>
              </p:txBody>
            </p:sp>
          </mc:Choice>
          <mc:Fallback xmlns="">
            <p:sp>
              <p:nvSpPr>
                <p:cNvPr id="116" name="Rectangle 115">
                  <a:extLst>
                    <a:ext uri="{FF2B5EF4-FFF2-40B4-BE49-F238E27FC236}">
                      <a16:creationId xmlns:a16="http://schemas.microsoft.com/office/drawing/2014/main" id="{1AA1C70E-D301-462D-B921-493D9EF647F5}"/>
                    </a:ext>
                  </a:extLst>
                </p:cNvPr>
                <p:cNvSpPr>
                  <a:spLocks noRot="1" noChangeAspect="1" noMove="1" noResize="1" noEditPoints="1" noAdjustHandles="1" noChangeArrowheads="1" noChangeShapeType="1" noTextEdit="1"/>
                </p:cNvSpPr>
                <p:nvPr/>
              </p:nvSpPr>
              <p:spPr>
                <a:xfrm>
                  <a:off x="8455251" y="5993912"/>
                  <a:ext cx="635621" cy="381515"/>
                </a:xfrm>
                <a:prstGeom prst="rect">
                  <a:avLst/>
                </a:prstGeom>
                <a:blipFill>
                  <a:blip r:embed="rId25"/>
                  <a:stretch>
                    <a:fillRect/>
                  </a:stretch>
                </a:blipFill>
              </p:spPr>
              <p:txBody>
                <a:bodyPr/>
                <a:lstStyle/>
                <a:p>
                  <a:r>
                    <a:rPr lang="en-DE">
                      <a:noFill/>
                    </a:rPr>
                    <a:t> </a:t>
                  </a:r>
                </a:p>
              </p:txBody>
            </p:sp>
          </mc:Fallback>
        </mc:AlternateContent>
      </p:grpSp>
    </p:spTree>
    <p:extLst>
      <p:ext uri="{BB962C8B-B14F-4D97-AF65-F5344CB8AC3E}">
        <p14:creationId xmlns:p14="http://schemas.microsoft.com/office/powerpoint/2010/main" val="359181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08"/>
                                        </p:tgtEl>
                                        <p:attrNameLst>
                                          <p:attrName>style.visibility</p:attrName>
                                        </p:attrNameLst>
                                      </p:cBhvr>
                                      <p:to>
                                        <p:strVal val="hidden"/>
                                      </p:to>
                                    </p:set>
                                  </p:childTnLst>
                                </p:cTn>
                              </p:par>
                              <p:par>
                                <p:cTn id="7" presetID="1" presetClass="entr" presetSubtype="0" fill="hold" grpId="1" nodeType="withEffect">
                                  <p:stCondLst>
                                    <p:cond delay="0"/>
                                  </p:stCondLst>
                                  <p:childTnLst>
                                    <p:set>
                                      <p:cBhvr>
                                        <p:cTn id="8" dur="1" fill="hold">
                                          <p:stCondLst>
                                            <p:cond delay="0"/>
                                          </p:stCondLst>
                                        </p:cTn>
                                        <p:tgtEl>
                                          <p:spTgt spid="97"/>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98"/>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99"/>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100"/>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101"/>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102"/>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103"/>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10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grpId="0" nodeType="clickEffect">
                                  <p:stCondLst>
                                    <p:cond delay="0"/>
                                  </p:stCondLst>
                                  <p:childTnLst>
                                    <p:animEffect transition="out" filter="fade">
                                      <p:cBhvr>
                                        <p:cTn id="26" dur="500"/>
                                        <p:tgtEl>
                                          <p:spTgt spid="80"/>
                                        </p:tgtEl>
                                      </p:cBhvr>
                                    </p:animEffect>
                                    <p:set>
                                      <p:cBhvr>
                                        <p:cTn id="27" dur="1" fill="hold">
                                          <p:stCondLst>
                                            <p:cond delay="499"/>
                                          </p:stCondLst>
                                        </p:cTn>
                                        <p:tgtEl>
                                          <p:spTgt spid="80"/>
                                        </p:tgtEl>
                                        <p:attrNameLst>
                                          <p:attrName>style.visibility</p:attrName>
                                        </p:attrNameLst>
                                      </p:cBhvr>
                                      <p:to>
                                        <p:strVal val="hidden"/>
                                      </p:to>
                                    </p:set>
                                  </p:childTnLst>
                                </p:cTn>
                              </p:par>
                              <p:par>
                                <p:cTn id="28" presetID="10" presetClass="exit" presetSubtype="0" fill="hold" grpId="0" nodeType="withEffect">
                                  <p:stCondLst>
                                    <p:cond delay="0"/>
                                  </p:stCondLst>
                                  <p:childTnLst>
                                    <p:animEffect transition="out" filter="fade">
                                      <p:cBhvr>
                                        <p:cTn id="29" dur="500"/>
                                        <p:tgtEl>
                                          <p:spTgt spid="81"/>
                                        </p:tgtEl>
                                      </p:cBhvr>
                                    </p:animEffect>
                                    <p:set>
                                      <p:cBhvr>
                                        <p:cTn id="30" dur="1" fill="hold">
                                          <p:stCondLst>
                                            <p:cond delay="499"/>
                                          </p:stCondLst>
                                        </p:cTn>
                                        <p:tgtEl>
                                          <p:spTgt spid="81"/>
                                        </p:tgtEl>
                                        <p:attrNameLst>
                                          <p:attrName>style.visibility</p:attrName>
                                        </p:attrNameLst>
                                      </p:cBhvr>
                                      <p:to>
                                        <p:strVal val="hidden"/>
                                      </p:to>
                                    </p:set>
                                  </p:childTnLst>
                                </p:cTn>
                              </p:par>
                              <p:par>
                                <p:cTn id="31" presetID="10" presetClass="exit" presetSubtype="0" fill="hold" grpId="0" nodeType="withEffect">
                                  <p:stCondLst>
                                    <p:cond delay="0"/>
                                  </p:stCondLst>
                                  <p:childTnLst>
                                    <p:animEffect transition="out" filter="fade">
                                      <p:cBhvr>
                                        <p:cTn id="32" dur="500"/>
                                        <p:tgtEl>
                                          <p:spTgt spid="82"/>
                                        </p:tgtEl>
                                      </p:cBhvr>
                                    </p:animEffect>
                                    <p:set>
                                      <p:cBhvr>
                                        <p:cTn id="33" dur="1" fill="hold">
                                          <p:stCondLst>
                                            <p:cond delay="499"/>
                                          </p:stCondLst>
                                        </p:cTn>
                                        <p:tgtEl>
                                          <p:spTgt spid="82"/>
                                        </p:tgtEl>
                                        <p:attrNameLst>
                                          <p:attrName>style.visibility</p:attrName>
                                        </p:attrNameLst>
                                      </p:cBhvr>
                                      <p:to>
                                        <p:strVal val="hidden"/>
                                      </p:to>
                                    </p:set>
                                  </p:childTnLst>
                                </p:cTn>
                              </p:par>
                              <p:par>
                                <p:cTn id="34" presetID="10" presetClass="exit" presetSubtype="0" fill="hold" grpId="0" nodeType="withEffect">
                                  <p:stCondLst>
                                    <p:cond delay="0"/>
                                  </p:stCondLst>
                                  <p:childTnLst>
                                    <p:animEffect transition="out" filter="fade">
                                      <p:cBhvr>
                                        <p:cTn id="35" dur="500"/>
                                        <p:tgtEl>
                                          <p:spTgt spid="86"/>
                                        </p:tgtEl>
                                      </p:cBhvr>
                                    </p:animEffect>
                                    <p:set>
                                      <p:cBhvr>
                                        <p:cTn id="36" dur="1" fill="hold">
                                          <p:stCondLst>
                                            <p:cond delay="499"/>
                                          </p:stCondLst>
                                        </p:cTn>
                                        <p:tgtEl>
                                          <p:spTgt spid="86"/>
                                        </p:tgtEl>
                                        <p:attrNameLst>
                                          <p:attrName>style.visibility</p:attrName>
                                        </p:attrNameLst>
                                      </p:cBhvr>
                                      <p:to>
                                        <p:strVal val="hidden"/>
                                      </p:to>
                                    </p:set>
                                  </p:childTnLst>
                                </p:cTn>
                              </p:par>
                              <p:par>
                                <p:cTn id="37" presetID="10" presetClass="exit" presetSubtype="0" fill="hold" grpId="0" nodeType="withEffect">
                                  <p:stCondLst>
                                    <p:cond delay="0"/>
                                  </p:stCondLst>
                                  <p:childTnLst>
                                    <p:animEffect transition="out" filter="fade">
                                      <p:cBhvr>
                                        <p:cTn id="38" dur="500"/>
                                        <p:tgtEl>
                                          <p:spTgt spid="87"/>
                                        </p:tgtEl>
                                      </p:cBhvr>
                                    </p:animEffect>
                                    <p:set>
                                      <p:cBhvr>
                                        <p:cTn id="39" dur="1" fill="hold">
                                          <p:stCondLst>
                                            <p:cond delay="499"/>
                                          </p:stCondLst>
                                        </p:cTn>
                                        <p:tgtEl>
                                          <p:spTgt spid="87"/>
                                        </p:tgtEl>
                                        <p:attrNameLst>
                                          <p:attrName>style.visibility</p:attrName>
                                        </p:attrNameLst>
                                      </p:cBhvr>
                                      <p:to>
                                        <p:strVal val="hidden"/>
                                      </p:to>
                                    </p:set>
                                  </p:childTnLst>
                                </p:cTn>
                              </p:par>
                              <p:par>
                                <p:cTn id="40" presetID="10" presetClass="exit" presetSubtype="0" fill="hold" grpId="0" nodeType="withEffect">
                                  <p:stCondLst>
                                    <p:cond delay="0"/>
                                  </p:stCondLst>
                                  <p:childTnLst>
                                    <p:animEffect transition="out" filter="fade">
                                      <p:cBhvr>
                                        <p:cTn id="41" dur="500"/>
                                        <p:tgtEl>
                                          <p:spTgt spid="83"/>
                                        </p:tgtEl>
                                      </p:cBhvr>
                                    </p:animEffect>
                                    <p:set>
                                      <p:cBhvr>
                                        <p:cTn id="42" dur="1" fill="hold">
                                          <p:stCondLst>
                                            <p:cond delay="499"/>
                                          </p:stCondLst>
                                        </p:cTn>
                                        <p:tgtEl>
                                          <p:spTgt spid="83"/>
                                        </p:tgtEl>
                                        <p:attrNameLst>
                                          <p:attrName>style.visibility</p:attrName>
                                        </p:attrNameLst>
                                      </p:cBhvr>
                                      <p:to>
                                        <p:strVal val="hidden"/>
                                      </p:to>
                                    </p:set>
                                  </p:childTnLst>
                                </p:cTn>
                              </p:par>
                              <p:par>
                                <p:cTn id="43" presetID="10" presetClass="exit" presetSubtype="0" fill="hold" grpId="0" nodeType="withEffect">
                                  <p:stCondLst>
                                    <p:cond delay="0"/>
                                  </p:stCondLst>
                                  <p:childTnLst>
                                    <p:animEffect transition="out" filter="fade">
                                      <p:cBhvr>
                                        <p:cTn id="44" dur="500"/>
                                        <p:tgtEl>
                                          <p:spTgt spid="84"/>
                                        </p:tgtEl>
                                      </p:cBhvr>
                                    </p:animEffect>
                                    <p:set>
                                      <p:cBhvr>
                                        <p:cTn id="45" dur="1" fill="hold">
                                          <p:stCondLst>
                                            <p:cond delay="499"/>
                                          </p:stCondLst>
                                        </p:cTn>
                                        <p:tgtEl>
                                          <p:spTgt spid="84"/>
                                        </p:tgtEl>
                                        <p:attrNameLst>
                                          <p:attrName>style.visibility</p:attrName>
                                        </p:attrNameLst>
                                      </p:cBhvr>
                                      <p:to>
                                        <p:strVal val="hidden"/>
                                      </p:to>
                                    </p:set>
                                  </p:childTnLst>
                                </p:cTn>
                              </p:par>
                              <p:par>
                                <p:cTn id="46" presetID="10" presetClass="exit" presetSubtype="0" fill="hold" grpId="0" nodeType="withEffect">
                                  <p:stCondLst>
                                    <p:cond delay="0"/>
                                  </p:stCondLst>
                                  <p:childTnLst>
                                    <p:animEffect transition="out" filter="fade">
                                      <p:cBhvr>
                                        <p:cTn id="47" dur="500"/>
                                        <p:tgtEl>
                                          <p:spTgt spid="85"/>
                                        </p:tgtEl>
                                      </p:cBhvr>
                                    </p:animEffect>
                                    <p:set>
                                      <p:cBhvr>
                                        <p:cTn id="48" dur="1" fill="hold">
                                          <p:stCondLst>
                                            <p:cond delay="499"/>
                                          </p:stCondLst>
                                        </p:cTn>
                                        <p:tgtEl>
                                          <p:spTgt spid="85"/>
                                        </p:tgtEl>
                                        <p:attrNameLst>
                                          <p:attrName>style.visibility</p:attrName>
                                        </p:attrNameLst>
                                      </p:cBhvr>
                                      <p:to>
                                        <p:strVal val="hidden"/>
                                      </p:to>
                                    </p:set>
                                  </p:childTnLst>
                                </p:cTn>
                              </p:par>
                              <p:par>
                                <p:cTn id="49" presetID="42" presetClass="path" presetSubtype="0" accel="50000" decel="50000" fill="hold" grpId="0" nodeType="withEffect">
                                  <p:stCondLst>
                                    <p:cond delay="0"/>
                                  </p:stCondLst>
                                  <p:childTnLst>
                                    <p:animMotion origin="layout" path="M 1.94444E-6 4.19753E-6 L -0.36927 0.00061 " pathEditMode="relative" rAng="0" ptsTypes="AA">
                                      <p:cBhvr>
                                        <p:cTn id="50" dur="2000" fill="hold"/>
                                        <p:tgtEl>
                                          <p:spTgt spid="97"/>
                                        </p:tgtEl>
                                        <p:attrNameLst>
                                          <p:attrName>ppt_x</p:attrName>
                                          <p:attrName>ppt_y</p:attrName>
                                        </p:attrNameLst>
                                      </p:cBhvr>
                                      <p:rCtr x="-18472" y="31"/>
                                    </p:animMotion>
                                  </p:childTnLst>
                                </p:cTn>
                              </p:par>
                              <p:par>
                                <p:cTn id="51" presetID="42" presetClass="path" presetSubtype="0" accel="50000" decel="50000" fill="hold" grpId="0" nodeType="withEffect">
                                  <p:stCondLst>
                                    <p:cond delay="0"/>
                                  </p:stCondLst>
                                  <p:childTnLst>
                                    <p:animMotion origin="layout" path="M 1.94444E-6 2.09877E-6 L -0.36962 0.00586 " pathEditMode="relative" rAng="0" ptsTypes="AA">
                                      <p:cBhvr>
                                        <p:cTn id="52" dur="2000" fill="hold"/>
                                        <p:tgtEl>
                                          <p:spTgt spid="98"/>
                                        </p:tgtEl>
                                        <p:attrNameLst>
                                          <p:attrName>ppt_x</p:attrName>
                                          <p:attrName>ppt_y</p:attrName>
                                        </p:attrNameLst>
                                      </p:cBhvr>
                                      <p:rCtr x="-18490" y="278"/>
                                    </p:animMotion>
                                  </p:childTnLst>
                                </p:cTn>
                              </p:par>
                              <p:par>
                                <p:cTn id="53" presetID="42" presetClass="path" presetSubtype="0" accel="50000" decel="50000" fill="hold" grpId="0" nodeType="withEffect">
                                  <p:stCondLst>
                                    <p:cond delay="0"/>
                                  </p:stCondLst>
                                  <p:childTnLst>
                                    <p:animMotion origin="layout" path="M 8.33333E-7 -8.64198E-7 L -0.3691 0.00494 " pathEditMode="relative" rAng="0" ptsTypes="AA">
                                      <p:cBhvr>
                                        <p:cTn id="54" dur="2000" fill="hold"/>
                                        <p:tgtEl>
                                          <p:spTgt spid="99"/>
                                        </p:tgtEl>
                                        <p:attrNameLst>
                                          <p:attrName>ppt_x</p:attrName>
                                          <p:attrName>ppt_y</p:attrName>
                                        </p:attrNameLst>
                                      </p:cBhvr>
                                      <p:rCtr x="-18455" y="247"/>
                                    </p:animMotion>
                                  </p:childTnLst>
                                </p:cTn>
                              </p:par>
                              <p:par>
                                <p:cTn id="55" presetID="42" presetClass="path" presetSubtype="0" accel="50000" decel="50000" fill="hold" grpId="0" nodeType="withEffect">
                                  <p:stCondLst>
                                    <p:cond delay="0"/>
                                  </p:stCondLst>
                                  <p:childTnLst>
                                    <p:animMotion origin="layout" path="M 5E-6 -1.23457E-6 L -0.37344 0.00587 " pathEditMode="relative" rAng="0" ptsTypes="AA">
                                      <p:cBhvr>
                                        <p:cTn id="56" dur="2000" fill="hold"/>
                                        <p:tgtEl>
                                          <p:spTgt spid="100"/>
                                        </p:tgtEl>
                                        <p:attrNameLst>
                                          <p:attrName>ppt_x</p:attrName>
                                          <p:attrName>ppt_y</p:attrName>
                                        </p:attrNameLst>
                                      </p:cBhvr>
                                      <p:rCtr x="-18681" y="278"/>
                                    </p:animMotion>
                                  </p:childTnLst>
                                </p:cTn>
                              </p:par>
                              <p:par>
                                <p:cTn id="57" presetID="42" presetClass="path" presetSubtype="0" accel="50000" decel="50000" fill="hold" grpId="0" nodeType="withEffect">
                                  <p:stCondLst>
                                    <p:cond delay="0"/>
                                  </p:stCondLst>
                                  <p:childTnLst>
                                    <p:animMotion origin="layout" path="M 1.94444E-6 1.11022E-16 L -0.37344 0.00031 " pathEditMode="relative" rAng="0" ptsTypes="AA">
                                      <p:cBhvr>
                                        <p:cTn id="58" dur="2000" fill="hold"/>
                                        <p:tgtEl>
                                          <p:spTgt spid="101"/>
                                        </p:tgtEl>
                                        <p:attrNameLst>
                                          <p:attrName>ppt_x</p:attrName>
                                          <p:attrName>ppt_y</p:attrName>
                                        </p:attrNameLst>
                                      </p:cBhvr>
                                      <p:rCtr x="-18681" y="0"/>
                                    </p:animMotion>
                                  </p:childTnLst>
                                </p:cTn>
                              </p:par>
                              <p:par>
                                <p:cTn id="59" presetID="42" presetClass="path" presetSubtype="0" accel="50000" decel="50000" fill="hold" grpId="0" nodeType="withEffect">
                                  <p:stCondLst>
                                    <p:cond delay="0"/>
                                  </p:stCondLst>
                                  <p:childTnLst>
                                    <p:animMotion origin="layout" path="M 4.16667E-6 -1.23457E-6 L -0.37344 0.00494 " pathEditMode="relative" rAng="0" ptsTypes="AA">
                                      <p:cBhvr>
                                        <p:cTn id="60" dur="2000" fill="hold"/>
                                        <p:tgtEl>
                                          <p:spTgt spid="102"/>
                                        </p:tgtEl>
                                        <p:attrNameLst>
                                          <p:attrName>ppt_x</p:attrName>
                                          <p:attrName>ppt_y</p:attrName>
                                        </p:attrNameLst>
                                      </p:cBhvr>
                                      <p:rCtr x="-18681" y="247"/>
                                    </p:animMotion>
                                  </p:childTnLst>
                                </p:cTn>
                              </p:par>
                              <p:par>
                                <p:cTn id="61" presetID="42" presetClass="path" presetSubtype="0" accel="50000" decel="50000" fill="hold" grpId="0" nodeType="withEffect">
                                  <p:stCondLst>
                                    <p:cond delay="0"/>
                                  </p:stCondLst>
                                  <p:childTnLst>
                                    <p:animMotion origin="layout" path="M 4.16667E-6 -3.82716E-6 L -0.37379 0.00186 " pathEditMode="relative" rAng="0" ptsTypes="AA">
                                      <p:cBhvr>
                                        <p:cTn id="62" dur="2000" fill="hold"/>
                                        <p:tgtEl>
                                          <p:spTgt spid="103"/>
                                        </p:tgtEl>
                                        <p:attrNameLst>
                                          <p:attrName>ppt_x</p:attrName>
                                          <p:attrName>ppt_y</p:attrName>
                                        </p:attrNameLst>
                                      </p:cBhvr>
                                      <p:rCtr x="-18698" y="93"/>
                                    </p:animMotion>
                                  </p:childTnLst>
                                </p:cTn>
                              </p:par>
                              <p:par>
                                <p:cTn id="63" presetID="42" presetClass="path" presetSubtype="0" accel="50000" decel="50000" fill="hold" grpId="0" nodeType="withEffect">
                                  <p:stCondLst>
                                    <p:cond delay="0"/>
                                  </p:stCondLst>
                                  <p:childTnLst>
                                    <p:animMotion origin="layout" path="M 4.16667E-6 -4.07407E-6 L -0.37257 0.00031 " pathEditMode="relative" rAng="0" ptsTypes="AA">
                                      <p:cBhvr>
                                        <p:cTn id="64" dur="2000" fill="hold"/>
                                        <p:tgtEl>
                                          <p:spTgt spid="104"/>
                                        </p:tgtEl>
                                        <p:attrNameLst>
                                          <p:attrName>ppt_x</p:attrName>
                                          <p:attrName>ppt_y</p:attrName>
                                        </p:attrNameLst>
                                      </p:cBhvr>
                                      <p:rCtr x="-18628" y="0"/>
                                    </p:animMotion>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88"/>
                                        </p:tgtEl>
                                        <p:attrNameLst>
                                          <p:attrName>style.visibility</p:attrName>
                                        </p:attrNameLst>
                                      </p:cBhvr>
                                      <p:to>
                                        <p:strVal val="visible"/>
                                      </p:to>
                                    </p:set>
                                    <p:animEffect transition="in" filter="fade">
                                      <p:cBhvr>
                                        <p:cTn id="69" dur="500"/>
                                        <p:tgtEl>
                                          <p:spTgt spid="88"/>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95"/>
                                        </p:tgtEl>
                                        <p:attrNameLst>
                                          <p:attrName>style.visibility</p:attrName>
                                        </p:attrNameLst>
                                      </p:cBhvr>
                                      <p:to>
                                        <p:strVal val="visible"/>
                                      </p:to>
                                    </p:set>
                                    <p:animEffect transition="in" filter="fade">
                                      <p:cBhvr>
                                        <p:cTn id="72" dur="500"/>
                                        <p:tgtEl>
                                          <p:spTgt spid="95"/>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89"/>
                                        </p:tgtEl>
                                        <p:attrNameLst>
                                          <p:attrName>style.visibility</p:attrName>
                                        </p:attrNameLst>
                                      </p:cBhvr>
                                      <p:to>
                                        <p:strVal val="visible"/>
                                      </p:to>
                                    </p:set>
                                    <p:animEffect transition="in" filter="fade">
                                      <p:cBhvr>
                                        <p:cTn id="75" dur="500"/>
                                        <p:tgtEl>
                                          <p:spTgt spid="8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96"/>
                                        </p:tgtEl>
                                        <p:attrNameLst>
                                          <p:attrName>style.visibility</p:attrName>
                                        </p:attrNameLst>
                                      </p:cBhvr>
                                      <p:to>
                                        <p:strVal val="visible"/>
                                      </p:to>
                                    </p:set>
                                    <p:animEffect transition="in" filter="fade">
                                      <p:cBhvr>
                                        <p:cTn id="78" dur="500"/>
                                        <p:tgtEl>
                                          <p:spTgt spid="9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05"/>
                                        </p:tgtEl>
                                        <p:attrNameLst>
                                          <p:attrName>style.visibility</p:attrName>
                                        </p:attrNameLst>
                                      </p:cBhvr>
                                      <p:to>
                                        <p:strVal val="visible"/>
                                      </p:to>
                                    </p:set>
                                    <p:animEffect transition="in" filter="fade">
                                      <p:cBhvr>
                                        <p:cTn id="81" dur="500"/>
                                        <p:tgtEl>
                                          <p:spTgt spid="105"/>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90"/>
                                        </p:tgtEl>
                                        <p:attrNameLst>
                                          <p:attrName>style.visibility</p:attrName>
                                        </p:attrNameLst>
                                      </p:cBhvr>
                                      <p:to>
                                        <p:strVal val="visible"/>
                                      </p:to>
                                    </p:set>
                                    <p:animEffect transition="in" filter="fade">
                                      <p:cBhvr>
                                        <p:cTn id="84" dur="500"/>
                                        <p:tgtEl>
                                          <p:spTgt spid="90"/>
                                        </p:tgtEl>
                                      </p:cBhvr>
                                    </p:animEffect>
                                  </p:childTnLst>
                                </p:cTn>
                              </p:par>
                              <p:par>
                                <p:cTn id="85" presetID="10" presetClass="entr" presetSubtype="0" fill="hold" nodeType="withEffect">
                                  <p:stCondLst>
                                    <p:cond delay="0"/>
                                  </p:stCondLst>
                                  <p:childTnLst>
                                    <p:set>
                                      <p:cBhvr>
                                        <p:cTn id="86" dur="1" fill="hold">
                                          <p:stCondLst>
                                            <p:cond delay="0"/>
                                          </p:stCondLst>
                                        </p:cTn>
                                        <p:tgtEl>
                                          <p:spTgt spid="107"/>
                                        </p:tgtEl>
                                        <p:attrNameLst>
                                          <p:attrName>style.visibility</p:attrName>
                                        </p:attrNameLst>
                                      </p:cBhvr>
                                      <p:to>
                                        <p:strVal val="visible"/>
                                      </p:to>
                                    </p:set>
                                    <p:animEffect transition="in" filter="fade">
                                      <p:cBhvr>
                                        <p:cTn id="87" dur="500"/>
                                        <p:tgtEl>
                                          <p:spTgt spid="107"/>
                                        </p:tgtEl>
                                      </p:cBhvr>
                                    </p:animEffect>
                                  </p:childTnLst>
                                </p:cTn>
                              </p:par>
                              <p:par>
                                <p:cTn id="88" presetID="10" presetClass="entr" presetSubtype="0" fill="hold" nodeType="withEffect">
                                  <p:stCondLst>
                                    <p:cond delay="0"/>
                                  </p:stCondLst>
                                  <p:childTnLst>
                                    <p:set>
                                      <p:cBhvr>
                                        <p:cTn id="89" dur="1" fill="hold">
                                          <p:stCondLst>
                                            <p:cond delay="0"/>
                                          </p:stCondLst>
                                        </p:cTn>
                                        <p:tgtEl>
                                          <p:spTgt spid="106"/>
                                        </p:tgtEl>
                                        <p:attrNameLst>
                                          <p:attrName>style.visibility</p:attrName>
                                        </p:attrNameLst>
                                      </p:cBhvr>
                                      <p:to>
                                        <p:strVal val="visible"/>
                                      </p:to>
                                    </p:set>
                                    <p:animEffect transition="in" filter="fade">
                                      <p:cBhvr>
                                        <p:cTn id="90" dur="5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5" grpId="0"/>
      <p:bldP spid="96" grpId="0"/>
      <p:bldP spid="97" grpId="0"/>
      <p:bldP spid="97" grpId="1"/>
      <p:bldP spid="98" grpId="0"/>
      <p:bldP spid="98" grpId="1"/>
      <p:bldP spid="99" grpId="0"/>
      <p:bldP spid="99" grpId="1"/>
      <p:bldP spid="100" grpId="0"/>
      <p:bldP spid="100" grpId="1"/>
      <p:bldP spid="101" grpId="0"/>
      <p:bldP spid="101" grpId="1"/>
      <p:bldP spid="102" grpId="0"/>
      <p:bldP spid="102" grpId="1"/>
      <p:bldP spid="103" grpId="0"/>
      <p:bldP spid="103" grpId="1"/>
      <p:bldP spid="104" grpId="0"/>
      <p:bldP spid="104" grpId="1"/>
      <p:bldP spid="105" grpId="0"/>
    </p:bldLst>
  </p:timing>
</p:sld>
</file>

<file path=ppt/slides/slide1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1EAD-BD60-B53D-69A3-17CBFFA27D1F}"/>
              </a:ext>
            </a:extLst>
          </p:cNvPr>
          <p:cNvSpPr>
            <a:spLocks noGrp="1"/>
          </p:cNvSpPr>
          <p:nvPr>
            <p:ph type="title"/>
          </p:nvPr>
        </p:nvSpPr>
        <p:spPr/>
        <p:txBody>
          <a:bodyPr/>
          <a:lstStyle/>
          <a:p>
            <a:r>
              <a:rPr lang="en-US"/>
              <a:t>WSD</a:t>
            </a:r>
            <a:endParaRPr lang="en-DE"/>
          </a:p>
        </p:txBody>
      </p:sp>
      <p:sp>
        <p:nvSpPr>
          <p:cNvPr id="3" name="Text Placeholder 2">
            <a:extLst>
              <a:ext uri="{FF2B5EF4-FFF2-40B4-BE49-F238E27FC236}">
                <a16:creationId xmlns:a16="http://schemas.microsoft.com/office/drawing/2014/main" id="{535FFB79-8AA9-917E-C6C7-F4958BAB5622}"/>
              </a:ext>
            </a:extLst>
          </p:cNvPr>
          <p:cNvSpPr>
            <a:spLocks noGrp="1"/>
          </p:cNvSpPr>
          <p:nvPr>
            <p:ph type="body" sz="quarter" idx="10"/>
          </p:nvPr>
        </p:nvSpPr>
        <p:spPr/>
        <p:txBody>
          <a:bodyPr/>
          <a:lstStyle/>
          <a:p>
            <a:endParaRPr lang="en-DE"/>
          </a:p>
        </p:txBody>
      </p:sp>
      <p:pic>
        <p:nvPicPr>
          <p:cNvPr id="5" name="Picture 4">
            <a:extLst>
              <a:ext uri="{FF2B5EF4-FFF2-40B4-BE49-F238E27FC236}">
                <a16:creationId xmlns:a16="http://schemas.microsoft.com/office/drawing/2014/main" id="{2D921010-2AB2-7E0E-C2B1-D8A2A72CA388}"/>
              </a:ext>
            </a:extLst>
          </p:cNvPr>
          <p:cNvPicPr>
            <a:picLocks noChangeAspect="1"/>
          </p:cNvPicPr>
          <p:nvPr/>
        </p:nvPicPr>
        <p:blipFill>
          <a:blip r:embed="rId3"/>
          <a:stretch>
            <a:fillRect/>
          </a:stretch>
        </p:blipFill>
        <p:spPr>
          <a:xfrm>
            <a:off x="7759410" y="1737287"/>
            <a:ext cx="3524742" cy="4277322"/>
          </a:xfrm>
          <a:prstGeom prst="rect">
            <a:avLst/>
          </a:prstGeom>
        </p:spPr>
      </p:pic>
      <p:pic>
        <p:nvPicPr>
          <p:cNvPr id="7" name="Picture 6">
            <a:extLst>
              <a:ext uri="{FF2B5EF4-FFF2-40B4-BE49-F238E27FC236}">
                <a16:creationId xmlns:a16="http://schemas.microsoft.com/office/drawing/2014/main" id="{D6519FEC-C73E-9A44-9933-E93043434B7B}"/>
              </a:ext>
            </a:extLst>
          </p:cNvPr>
          <p:cNvPicPr>
            <a:picLocks noChangeAspect="1"/>
          </p:cNvPicPr>
          <p:nvPr/>
        </p:nvPicPr>
        <p:blipFill>
          <a:blip r:embed="rId4"/>
          <a:stretch>
            <a:fillRect/>
          </a:stretch>
        </p:blipFill>
        <p:spPr>
          <a:xfrm>
            <a:off x="623392" y="1746813"/>
            <a:ext cx="2981741" cy="4258269"/>
          </a:xfrm>
          <a:prstGeom prst="rect">
            <a:avLst/>
          </a:prstGeom>
        </p:spPr>
      </p:pic>
      <p:pic>
        <p:nvPicPr>
          <p:cNvPr id="9" name="Picture 8">
            <a:extLst>
              <a:ext uri="{FF2B5EF4-FFF2-40B4-BE49-F238E27FC236}">
                <a16:creationId xmlns:a16="http://schemas.microsoft.com/office/drawing/2014/main" id="{AFBBBD03-9546-2A9B-CF7C-A2982B6C6F91}"/>
              </a:ext>
            </a:extLst>
          </p:cNvPr>
          <p:cNvPicPr>
            <a:picLocks noChangeAspect="1"/>
          </p:cNvPicPr>
          <p:nvPr/>
        </p:nvPicPr>
        <p:blipFill>
          <a:blip r:embed="rId5"/>
          <a:stretch>
            <a:fillRect/>
          </a:stretch>
        </p:blipFill>
        <p:spPr>
          <a:xfrm>
            <a:off x="4133482" y="1665571"/>
            <a:ext cx="5886282" cy="4349038"/>
          </a:xfrm>
          <a:prstGeom prst="rect">
            <a:avLst/>
          </a:prstGeom>
        </p:spPr>
      </p:pic>
    </p:spTree>
    <p:extLst>
      <p:ext uri="{BB962C8B-B14F-4D97-AF65-F5344CB8AC3E}">
        <p14:creationId xmlns:p14="http://schemas.microsoft.com/office/powerpoint/2010/main" val="28900184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F1EAD-BD60-B53D-69A3-17CBFFA27D1F}"/>
              </a:ext>
            </a:extLst>
          </p:cNvPr>
          <p:cNvSpPr>
            <a:spLocks noGrp="1"/>
          </p:cNvSpPr>
          <p:nvPr>
            <p:ph type="title"/>
          </p:nvPr>
        </p:nvSpPr>
        <p:spPr/>
        <p:txBody>
          <a:bodyPr/>
          <a:lstStyle/>
          <a:p>
            <a:r>
              <a:rPr lang="en-US"/>
              <a:t>WSD</a:t>
            </a:r>
            <a:endParaRPr lang="en-DE"/>
          </a:p>
        </p:txBody>
      </p:sp>
      <p:sp>
        <p:nvSpPr>
          <p:cNvPr id="3" name="Text Placeholder 2">
            <a:extLst>
              <a:ext uri="{FF2B5EF4-FFF2-40B4-BE49-F238E27FC236}">
                <a16:creationId xmlns:a16="http://schemas.microsoft.com/office/drawing/2014/main" id="{535FFB79-8AA9-917E-C6C7-F4958BAB5622}"/>
              </a:ext>
            </a:extLst>
          </p:cNvPr>
          <p:cNvSpPr>
            <a:spLocks noGrp="1"/>
          </p:cNvSpPr>
          <p:nvPr>
            <p:ph type="body" sz="quarter" idx="10"/>
          </p:nvPr>
        </p:nvSpPr>
        <p:spPr/>
        <p:txBody>
          <a:bodyPr/>
          <a:lstStyle/>
          <a:p>
            <a:r>
              <a:rPr lang="en-US"/>
              <a:t>Findings</a:t>
            </a:r>
          </a:p>
          <a:p>
            <a:r>
              <a:rPr lang="en-US"/>
              <a:t>RG65, MC28, WS353, MEN, SimLex999, SCWS</a:t>
            </a:r>
          </a:p>
          <a:p>
            <a:endParaRPr lang="en-DE"/>
          </a:p>
        </p:txBody>
      </p:sp>
    </p:spTree>
    <p:extLst>
      <p:ext uri="{BB962C8B-B14F-4D97-AF65-F5344CB8AC3E}">
        <p14:creationId xmlns:p14="http://schemas.microsoft.com/office/powerpoint/2010/main" val="3780928562"/>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Document Classification</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sz="2000"/>
              <a:t>Together with word sense disambiguation, document classification is a highly generalizable task in NLP</a:t>
            </a:r>
          </a:p>
          <a:p>
            <a:pPr lvl="1"/>
            <a:r>
              <a:rPr lang="en-US" sz="1800"/>
              <a:t>Efficient information retrieval</a:t>
            </a:r>
          </a:p>
          <a:p>
            <a:pPr lvl="1"/>
            <a:r>
              <a:rPr lang="en-US" sz="1800"/>
              <a:t>Enhanced search and recommendation</a:t>
            </a:r>
          </a:p>
          <a:p>
            <a:pPr lvl="1"/>
            <a:r>
              <a:rPr lang="en-US" sz="1800"/>
              <a:t>Document organization</a:t>
            </a:r>
          </a:p>
          <a:p>
            <a:pPr lvl="1"/>
            <a:r>
              <a:rPr lang="en-US" sz="1800"/>
              <a:t>Fraud detection</a:t>
            </a:r>
          </a:p>
          <a:p>
            <a:pPr lvl="1"/>
            <a:r>
              <a:rPr lang="en-US" sz="1800"/>
              <a:t>Sentiment analysis</a:t>
            </a:r>
          </a:p>
          <a:p>
            <a:pPr lvl="1"/>
            <a:r>
              <a:rPr lang="en-US" sz="1800"/>
              <a:t>News and media analysis</a:t>
            </a:r>
          </a:p>
          <a:p>
            <a:pPr lvl="1"/>
            <a:r>
              <a:rPr lang="en-US" sz="1800"/>
              <a:t>…</a:t>
            </a:r>
          </a:p>
          <a:p>
            <a:r>
              <a:rPr lang="en-US" sz="2000"/>
              <a:t>How to use the semantic relationship between words to better represent a document?</a:t>
            </a:r>
          </a:p>
          <a:p>
            <a:pPr lvl="1"/>
            <a:r>
              <a:rPr lang="en-US" sz="1733"/>
              <a:t>Lexical Chains</a:t>
            </a:r>
            <a:endParaRPr lang="en-DE" sz="1733"/>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156</a:t>
            </a:fld>
            <a:endParaRPr lang="de-DE"/>
          </a:p>
        </p:txBody>
      </p:sp>
    </p:spTree>
    <p:extLst>
      <p:ext uri="{BB962C8B-B14F-4D97-AF65-F5344CB8AC3E}">
        <p14:creationId xmlns:p14="http://schemas.microsoft.com/office/powerpoint/2010/main" val="95615522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Lexical Chains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157</a:t>
            </a:fld>
            <a:endParaRPr lang="en-US"/>
          </a:p>
        </p:txBody>
      </p:sp>
      <p:sp>
        <p:nvSpPr>
          <p:cNvPr id="4" name="Content Placeholder 2">
            <a:extLst>
              <a:ext uri="{FF2B5EF4-FFF2-40B4-BE49-F238E27FC236}">
                <a16:creationId xmlns:a16="http://schemas.microsoft.com/office/drawing/2014/main" id="{782F10C9-39AE-E4D9-755A-D6133FF0F53A}"/>
              </a:ext>
            </a:extLst>
          </p:cNvPr>
          <p:cNvSpPr txBox="1">
            <a:spLocks/>
          </p:cNvSpPr>
          <p:nvPr/>
        </p:nvSpPr>
        <p:spPr>
          <a:xfrm>
            <a:off x="1609813" y="2266851"/>
            <a:ext cx="8684561" cy="355701"/>
          </a:xfrm>
          <a:prstGeom prst="rect">
            <a:avLst/>
          </a:prstGeom>
        </p:spPr>
        <p:txBody>
          <a:bodyPr vert="horz" lIns="91440" tIns="45720" rIns="91440" bIns="45720" rtlCol="0">
            <a:normAutofit fontScale="92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Font typeface="Arial"/>
              <a:buNone/>
            </a:pPr>
            <a:r>
              <a:rPr lang="en-US" sz="2200"/>
              <a:t>The dog and the cat run with the child and her mom in the park, this Summer</a:t>
            </a:r>
          </a:p>
          <a:p>
            <a:pPr marL="0" indent="0">
              <a:buFont typeface="Arial"/>
              <a:buNone/>
            </a:pPr>
            <a:endParaRPr lang="en-US" sz="2000">
              <a:cs typeface="Arial"/>
            </a:endParaRPr>
          </a:p>
        </p:txBody>
      </p:sp>
      <p:sp>
        <p:nvSpPr>
          <p:cNvPr id="6" name="Content Placeholder 2">
            <a:extLst>
              <a:ext uri="{FF2B5EF4-FFF2-40B4-BE49-F238E27FC236}">
                <a16:creationId xmlns:a16="http://schemas.microsoft.com/office/drawing/2014/main" id="{44FF1FAB-F5F1-E1BE-ED65-247734FED3F3}"/>
              </a:ext>
            </a:extLst>
          </p:cNvPr>
          <p:cNvSpPr txBox="1">
            <a:spLocks/>
          </p:cNvSpPr>
          <p:nvPr/>
        </p:nvSpPr>
        <p:spPr>
          <a:xfrm>
            <a:off x="1609812" y="2266850"/>
            <a:ext cx="8684561" cy="355701"/>
          </a:xfrm>
          <a:prstGeom prst="rect">
            <a:avLst/>
          </a:prstGeom>
        </p:spPr>
        <p:txBody>
          <a:bodyPr vert="horz" lIns="91440" tIns="45720" rIns="91440" bIns="45720" rtlCol="0">
            <a:normAutofit fontScale="92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200"/>
              <a:t>The </a:t>
            </a:r>
            <a:r>
              <a:rPr lang="en-US" sz="2200">
                <a:solidFill>
                  <a:srgbClr val="FF0000"/>
                </a:solidFill>
              </a:rPr>
              <a:t>dog</a:t>
            </a:r>
            <a:r>
              <a:rPr lang="en-US" sz="2200"/>
              <a:t> and the </a:t>
            </a:r>
            <a:r>
              <a:rPr lang="en-US" sz="2200">
                <a:solidFill>
                  <a:srgbClr val="FF0000"/>
                </a:solidFill>
              </a:rPr>
              <a:t>cat</a:t>
            </a:r>
            <a:r>
              <a:rPr lang="en-US" sz="2200"/>
              <a:t> run with the </a:t>
            </a:r>
            <a:r>
              <a:rPr lang="en-US" sz="2200">
                <a:solidFill>
                  <a:srgbClr val="FF0000"/>
                </a:solidFill>
              </a:rPr>
              <a:t>child</a:t>
            </a:r>
            <a:r>
              <a:rPr lang="en-US" sz="2200"/>
              <a:t> and her </a:t>
            </a:r>
            <a:r>
              <a:rPr lang="en-US" sz="2200">
                <a:solidFill>
                  <a:srgbClr val="FF0000"/>
                </a:solidFill>
              </a:rPr>
              <a:t>mom</a:t>
            </a:r>
            <a:r>
              <a:rPr lang="en-US" sz="2200"/>
              <a:t> in the </a:t>
            </a:r>
            <a:r>
              <a:rPr lang="en-US" sz="2200">
                <a:solidFill>
                  <a:srgbClr val="FF0000"/>
                </a:solidFill>
              </a:rPr>
              <a:t>park</a:t>
            </a:r>
            <a:r>
              <a:rPr lang="en-US" sz="2200"/>
              <a:t>, this </a:t>
            </a:r>
            <a:r>
              <a:rPr lang="en-US" sz="2200">
                <a:solidFill>
                  <a:srgbClr val="FF0000"/>
                </a:solidFill>
              </a:rPr>
              <a:t>Summer</a:t>
            </a:r>
          </a:p>
          <a:p>
            <a:pPr marL="0" indent="0">
              <a:buFont typeface="Arial"/>
              <a:buNone/>
            </a:pPr>
            <a:endParaRPr lang="en-US" sz="2000">
              <a:cs typeface="Arial"/>
            </a:endParaRPr>
          </a:p>
        </p:txBody>
      </p:sp>
      <p:sp>
        <p:nvSpPr>
          <p:cNvPr id="7" name="Content Placeholder 2">
            <a:extLst>
              <a:ext uri="{FF2B5EF4-FFF2-40B4-BE49-F238E27FC236}">
                <a16:creationId xmlns:a16="http://schemas.microsoft.com/office/drawing/2014/main" id="{0207F27C-2B09-3E8C-84DD-217E360F1D2A}"/>
              </a:ext>
            </a:extLst>
          </p:cNvPr>
          <p:cNvSpPr txBox="1">
            <a:spLocks/>
          </p:cNvSpPr>
          <p:nvPr/>
        </p:nvSpPr>
        <p:spPr>
          <a:xfrm>
            <a:off x="3906143" y="2796972"/>
            <a:ext cx="4091896" cy="355701"/>
          </a:xfrm>
          <a:prstGeom prst="rect">
            <a:avLst/>
          </a:prstGeom>
        </p:spPr>
        <p:txBody>
          <a:bodyPr vert="horz" lIns="91440" tIns="45720" rIns="91440" bIns="45720" rtlCol="0">
            <a:normAutofit fontScale="92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200"/>
              <a:t>{dog, cat, child, mom, park, summer}</a:t>
            </a:r>
          </a:p>
          <a:p>
            <a:pPr marL="0" indent="0">
              <a:buFont typeface="Arial"/>
              <a:buNone/>
            </a:pPr>
            <a:endParaRPr lang="en-US" sz="2000">
              <a:cs typeface="Arial"/>
            </a:endParaRPr>
          </a:p>
        </p:txBody>
      </p:sp>
      <p:sp>
        <p:nvSpPr>
          <p:cNvPr id="8" name="Content Placeholder 2">
            <a:extLst>
              <a:ext uri="{FF2B5EF4-FFF2-40B4-BE49-F238E27FC236}">
                <a16:creationId xmlns:a16="http://schemas.microsoft.com/office/drawing/2014/main" id="{0FB691EF-1D3C-159E-B2AD-CF2D9E3C8D09}"/>
              </a:ext>
            </a:extLst>
          </p:cNvPr>
          <p:cNvSpPr txBox="1">
            <a:spLocks/>
          </p:cNvSpPr>
          <p:nvPr/>
        </p:nvSpPr>
        <p:spPr>
          <a:xfrm>
            <a:off x="2733369" y="3505199"/>
            <a:ext cx="6004231" cy="485875"/>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t>           { canine, feline,  juvenile, parent,  tract,   season  }</a:t>
            </a:r>
          </a:p>
          <a:p>
            <a:pPr marL="0" indent="0">
              <a:buFont typeface="Arial"/>
              <a:buNone/>
            </a:pPr>
            <a:endParaRPr lang="en-US" sz="2000">
              <a:cs typeface="Arial"/>
            </a:endParaRPr>
          </a:p>
        </p:txBody>
      </p:sp>
      <p:sp>
        <p:nvSpPr>
          <p:cNvPr id="9" name="Right Brace 8">
            <a:extLst>
              <a:ext uri="{FF2B5EF4-FFF2-40B4-BE49-F238E27FC236}">
                <a16:creationId xmlns:a16="http://schemas.microsoft.com/office/drawing/2014/main" id="{9B0B5AF7-EDDA-66F3-CB84-A4AD2DAE3B8E}"/>
              </a:ext>
            </a:extLst>
          </p:cNvPr>
          <p:cNvSpPr/>
          <p:nvPr/>
        </p:nvSpPr>
        <p:spPr>
          <a:xfrm rot="5400000">
            <a:off x="4011865" y="3548318"/>
            <a:ext cx="298144" cy="118365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E450237B-CD12-4998-F204-B61AB7A7A9CA}"/>
              </a:ext>
            </a:extLst>
          </p:cNvPr>
          <p:cNvSpPr/>
          <p:nvPr/>
        </p:nvSpPr>
        <p:spPr>
          <a:xfrm rot="5400000">
            <a:off x="5739191" y="3533651"/>
            <a:ext cx="296297" cy="1214834"/>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E89C797B-CCA6-0EF0-6D5E-A2506FA67BCA}"/>
              </a:ext>
            </a:extLst>
          </p:cNvPr>
          <p:cNvCxnSpPr>
            <a:cxnSpLocks/>
          </p:cNvCxnSpPr>
          <p:nvPr/>
        </p:nvCxnSpPr>
        <p:spPr>
          <a:xfrm>
            <a:off x="7698659" y="3964752"/>
            <a:ext cx="462115" cy="324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2" name="Straight Arrow Connector 11">
            <a:extLst>
              <a:ext uri="{FF2B5EF4-FFF2-40B4-BE49-F238E27FC236}">
                <a16:creationId xmlns:a16="http://schemas.microsoft.com/office/drawing/2014/main" id="{8B8EE489-56B4-4A2C-01C8-51CC55D829D1}"/>
              </a:ext>
            </a:extLst>
          </p:cNvPr>
          <p:cNvCxnSpPr/>
          <p:nvPr/>
        </p:nvCxnSpPr>
        <p:spPr>
          <a:xfrm>
            <a:off x="7074310" y="3964752"/>
            <a:ext cx="0" cy="324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3" name="Content Placeholder 2">
            <a:extLst>
              <a:ext uri="{FF2B5EF4-FFF2-40B4-BE49-F238E27FC236}">
                <a16:creationId xmlns:a16="http://schemas.microsoft.com/office/drawing/2014/main" id="{3DD7016F-AD24-EF64-A53C-6A8221CEDCA5}"/>
              </a:ext>
            </a:extLst>
          </p:cNvPr>
          <p:cNvSpPr txBox="1">
            <a:spLocks/>
          </p:cNvSpPr>
          <p:nvPr/>
        </p:nvSpPr>
        <p:spPr>
          <a:xfrm>
            <a:off x="2993340" y="4392434"/>
            <a:ext cx="7002837" cy="485875"/>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t>          { carnivore,            person,        location,     time period }</a:t>
            </a:r>
          </a:p>
          <a:p>
            <a:pPr marL="0" indent="0">
              <a:buFont typeface="Arial"/>
              <a:buNone/>
            </a:pPr>
            <a:endParaRPr lang="en-US">
              <a:cs typeface="Arial"/>
            </a:endParaRPr>
          </a:p>
        </p:txBody>
      </p:sp>
      <p:sp>
        <p:nvSpPr>
          <p:cNvPr id="14" name="Content Placeholder 2">
            <a:extLst>
              <a:ext uri="{FF2B5EF4-FFF2-40B4-BE49-F238E27FC236}">
                <a16:creationId xmlns:a16="http://schemas.microsoft.com/office/drawing/2014/main" id="{0B39E932-815C-E7EF-69CA-29512C2E8AB6}"/>
              </a:ext>
            </a:extLst>
          </p:cNvPr>
          <p:cNvSpPr txBox="1">
            <a:spLocks/>
          </p:cNvSpPr>
          <p:nvPr/>
        </p:nvSpPr>
        <p:spPr>
          <a:xfrm>
            <a:off x="2993340" y="5106592"/>
            <a:ext cx="7002837" cy="485875"/>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t>                        { organism,            physical entity,   abstraction }</a:t>
            </a:r>
          </a:p>
          <a:p>
            <a:pPr marL="0" indent="0">
              <a:buFont typeface="Arial"/>
              <a:buNone/>
            </a:pPr>
            <a:endParaRPr lang="en-US">
              <a:cs typeface="Arial"/>
            </a:endParaRPr>
          </a:p>
        </p:txBody>
      </p:sp>
      <p:sp>
        <p:nvSpPr>
          <p:cNvPr id="15" name="Right Brace 14">
            <a:extLst>
              <a:ext uri="{FF2B5EF4-FFF2-40B4-BE49-F238E27FC236}">
                <a16:creationId xmlns:a16="http://schemas.microsoft.com/office/drawing/2014/main" id="{A773C683-52B2-C2CF-6DE2-30F3E4B0CB8B}"/>
              </a:ext>
            </a:extLst>
          </p:cNvPr>
          <p:cNvSpPr/>
          <p:nvPr/>
        </p:nvSpPr>
        <p:spPr>
          <a:xfrm rot="5400000">
            <a:off x="4876160" y="4093227"/>
            <a:ext cx="298144" cy="1728586"/>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E18AC07-7680-24D0-B3E2-8039A0527558}"/>
              </a:ext>
            </a:extLst>
          </p:cNvPr>
          <p:cNvCxnSpPr/>
          <p:nvPr/>
        </p:nvCxnSpPr>
        <p:spPr>
          <a:xfrm>
            <a:off x="7074312" y="4782127"/>
            <a:ext cx="0" cy="324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Straight Arrow Connector 16">
            <a:extLst>
              <a:ext uri="{FF2B5EF4-FFF2-40B4-BE49-F238E27FC236}">
                <a16:creationId xmlns:a16="http://schemas.microsoft.com/office/drawing/2014/main" id="{F07C5E40-CBE7-BB87-6E4F-85B76C44FDA0}"/>
              </a:ext>
            </a:extLst>
          </p:cNvPr>
          <p:cNvCxnSpPr/>
          <p:nvPr/>
        </p:nvCxnSpPr>
        <p:spPr>
          <a:xfrm>
            <a:off x="8484831" y="4808448"/>
            <a:ext cx="0" cy="32446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18" name="Right Brace 17">
            <a:extLst>
              <a:ext uri="{FF2B5EF4-FFF2-40B4-BE49-F238E27FC236}">
                <a16:creationId xmlns:a16="http://schemas.microsoft.com/office/drawing/2014/main" id="{309E63A5-BFA3-A1F1-CA64-F67C9D3EC307}"/>
              </a:ext>
            </a:extLst>
          </p:cNvPr>
          <p:cNvSpPr/>
          <p:nvPr/>
        </p:nvSpPr>
        <p:spPr>
          <a:xfrm rot="5400000">
            <a:off x="6529196" y="3867187"/>
            <a:ext cx="319878" cy="363071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457D1D9C-9DE2-1862-5527-12C6F07A0285}"/>
              </a:ext>
            </a:extLst>
          </p:cNvPr>
          <p:cNvCxnSpPr>
            <a:cxnSpLocks/>
          </p:cNvCxnSpPr>
          <p:nvPr/>
        </p:nvCxnSpPr>
        <p:spPr>
          <a:xfrm flipH="1">
            <a:off x="4011561" y="3152673"/>
            <a:ext cx="235975" cy="35252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Straight Arrow Connector 19">
            <a:extLst>
              <a:ext uri="{FF2B5EF4-FFF2-40B4-BE49-F238E27FC236}">
                <a16:creationId xmlns:a16="http://schemas.microsoft.com/office/drawing/2014/main" id="{617BE381-ED0C-C3AB-BB54-46A20304F9EF}"/>
              </a:ext>
            </a:extLst>
          </p:cNvPr>
          <p:cNvCxnSpPr>
            <a:cxnSpLocks/>
          </p:cNvCxnSpPr>
          <p:nvPr/>
        </p:nvCxnSpPr>
        <p:spPr>
          <a:xfrm flipH="1">
            <a:off x="4733100" y="3155858"/>
            <a:ext cx="1" cy="347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1" name="Straight Arrow Connector 20">
            <a:extLst>
              <a:ext uri="{FF2B5EF4-FFF2-40B4-BE49-F238E27FC236}">
                <a16:creationId xmlns:a16="http://schemas.microsoft.com/office/drawing/2014/main" id="{40293A48-35C9-A58B-944F-3EDC2CA13417}"/>
              </a:ext>
            </a:extLst>
          </p:cNvPr>
          <p:cNvCxnSpPr>
            <a:cxnSpLocks/>
          </p:cNvCxnSpPr>
          <p:nvPr/>
        </p:nvCxnSpPr>
        <p:spPr>
          <a:xfrm>
            <a:off x="5279924" y="3158373"/>
            <a:ext cx="129502" cy="32176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2" name="Straight Arrow Connector 21">
            <a:extLst>
              <a:ext uri="{FF2B5EF4-FFF2-40B4-BE49-F238E27FC236}">
                <a16:creationId xmlns:a16="http://schemas.microsoft.com/office/drawing/2014/main" id="{95E787B5-58D0-3F2B-E792-A09F23C38B94}"/>
              </a:ext>
            </a:extLst>
          </p:cNvPr>
          <p:cNvCxnSpPr>
            <a:cxnSpLocks/>
          </p:cNvCxnSpPr>
          <p:nvPr/>
        </p:nvCxnSpPr>
        <p:spPr>
          <a:xfrm>
            <a:off x="5952092" y="3132646"/>
            <a:ext cx="266227" cy="37070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Straight Arrow Connector 22">
            <a:extLst>
              <a:ext uri="{FF2B5EF4-FFF2-40B4-BE49-F238E27FC236}">
                <a16:creationId xmlns:a16="http://schemas.microsoft.com/office/drawing/2014/main" id="{9A4E64C5-A50F-002C-F87A-5205194B3250}"/>
              </a:ext>
            </a:extLst>
          </p:cNvPr>
          <p:cNvCxnSpPr>
            <a:cxnSpLocks/>
          </p:cNvCxnSpPr>
          <p:nvPr/>
        </p:nvCxnSpPr>
        <p:spPr>
          <a:xfrm>
            <a:off x="6494759" y="3132646"/>
            <a:ext cx="307359" cy="347496"/>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4" name="Straight Arrow Connector 23">
            <a:extLst>
              <a:ext uri="{FF2B5EF4-FFF2-40B4-BE49-F238E27FC236}">
                <a16:creationId xmlns:a16="http://schemas.microsoft.com/office/drawing/2014/main" id="{9AC55473-50CA-C2F0-2DA5-0942073706F6}"/>
              </a:ext>
            </a:extLst>
          </p:cNvPr>
          <p:cNvCxnSpPr>
            <a:cxnSpLocks/>
          </p:cNvCxnSpPr>
          <p:nvPr/>
        </p:nvCxnSpPr>
        <p:spPr>
          <a:xfrm>
            <a:off x="7257871" y="3127051"/>
            <a:ext cx="395007" cy="349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5" name="Straight Arrow Connector 24">
            <a:extLst>
              <a:ext uri="{FF2B5EF4-FFF2-40B4-BE49-F238E27FC236}">
                <a16:creationId xmlns:a16="http://schemas.microsoft.com/office/drawing/2014/main" id="{C3F5A1F8-7973-B076-E5C0-BE6B18411C21}"/>
              </a:ext>
            </a:extLst>
          </p:cNvPr>
          <p:cNvCxnSpPr>
            <a:cxnSpLocks/>
          </p:cNvCxnSpPr>
          <p:nvPr/>
        </p:nvCxnSpPr>
        <p:spPr>
          <a:xfrm>
            <a:off x="1278565" y="3227037"/>
            <a:ext cx="0" cy="2455507"/>
          </a:xfrm>
          <a:prstGeom prst="straightConnector1">
            <a:avLst/>
          </a:prstGeom>
          <a:ln>
            <a:headEnd type="triangle"/>
            <a:tailEnd type="triangle"/>
          </a:ln>
        </p:spPr>
        <p:style>
          <a:lnRef idx="2">
            <a:schemeClr val="dk1"/>
          </a:lnRef>
          <a:fillRef idx="0">
            <a:schemeClr val="dk1"/>
          </a:fillRef>
          <a:effectRef idx="1">
            <a:schemeClr val="dk1"/>
          </a:effectRef>
          <a:fontRef idx="minor">
            <a:schemeClr val="tx1"/>
          </a:fontRef>
        </p:style>
      </p:cxnSp>
      <p:sp>
        <p:nvSpPr>
          <p:cNvPr id="26" name="TextBox 25">
            <a:extLst>
              <a:ext uri="{FF2B5EF4-FFF2-40B4-BE49-F238E27FC236}">
                <a16:creationId xmlns:a16="http://schemas.microsoft.com/office/drawing/2014/main" id="{5682CF2C-EF76-AA83-E95F-71F3F2169DA9}"/>
              </a:ext>
            </a:extLst>
          </p:cNvPr>
          <p:cNvSpPr txBox="1"/>
          <p:nvPr/>
        </p:nvSpPr>
        <p:spPr>
          <a:xfrm>
            <a:off x="436677" y="2796972"/>
            <a:ext cx="1683776" cy="400110"/>
          </a:xfrm>
          <a:prstGeom prst="rect">
            <a:avLst/>
          </a:prstGeom>
          <a:noFill/>
        </p:spPr>
        <p:txBody>
          <a:bodyPr wrap="square" rtlCol="0">
            <a:spAutoFit/>
          </a:bodyPr>
          <a:lstStyle/>
          <a:p>
            <a:r>
              <a:rPr lang="en-US" sz="2000"/>
              <a:t>More Details</a:t>
            </a:r>
          </a:p>
        </p:txBody>
      </p:sp>
      <p:sp>
        <p:nvSpPr>
          <p:cNvPr id="27" name="TextBox 26">
            <a:extLst>
              <a:ext uri="{FF2B5EF4-FFF2-40B4-BE49-F238E27FC236}">
                <a16:creationId xmlns:a16="http://schemas.microsoft.com/office/drawing/2014/main" id="{B2F9E3B9-FA92-FA8A-8BA3-8D7B5DABC476}"/>
              </a:ext>
            </a:extLst>
          </p:cNvPr>
          <p:cNvSpPr txBox="1"/>
          <p:nvPr/>
        </p:nvSpPr>
        <p:spPr>
          <a:xfrm>
            <a:off x="496285" y="5774195"/>
            <a:ext cx="1564559" cy="400110"/>
          </a:xfrm>
          <a:prstGeom prst="rect">
            <a:avLst/>
          </a:prstGeom>
          <a:noFill/>
        </p:spPr>
        <p:txBody>
          <a:bodyPr wrap="square" rtlCol="0">
            <a:spAutoFit/>
          </a:bodyPr>
          <a:lstStyle/>
          <a:p>
            <a:r>
              <a:rPr lang="en-US" sz="2000"/>
              <a:t>Less Details</a:t>
            </a:r>
          </a:p>
        </p:txBody>
      </p:sp>
      <p:sp>
        <p:nvSpPr>
          <p:cNvPr id="28" name="Rectangle 27">
            <a:extLst>
              <a:ext uri="{FF2B5EF4-FFF2-40B4-BE49-F238E27FC236}">
                <a16:creationId xmlns:a16="http://schemas.microsoft.com/office/drawing/2014/main" id="{89C1F338-873A-4AEA-D856-E8F2EA8E43DA}"/>
              </a:ext>
            </a:extLst>
          </p:cNvPr>
          <p:cNvSpPr/>
          <p:nvPr/>
        </p:nvSpPr>
        <p:spPr>
          <a:xfrm>
            <a:off x="3569110" y="3539844"/>
            <a:ext cx="734854" cy="348011"/>
          </a:xfrm>
          <a:prstGeom prst="rect">
            <a:avLst/>
          </a:prstGeom>
          <a:noFill/>
          <a:ln w="28575">
            <a:solidFill>
              <a:schemeClr val="tx2">
                <a:lumMod val="40000"/>
                <a:lumOff val="6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D5D842D-A0CC-3B14-6925-C4D654559025}"/>
              </a:ext>
            </a:extLst>
          </p:cNvPr>
          <p:cNvSpPr/>
          <p:nvPr/>
        </p:nvSpPr>
        <p:spPr>
          <a:xfrm>
            <a:off x="5140895" y="3537287"/>
            <a:ext cx="914150" cy="348011"/>
          </a:xfrm>
          <a:prstGeom prst="rect">
            <a:avLst/>
          </a:prstGeom>
          <a:noFill/>
          <a:ln w="28575">
            <a:solidFill>
              <a:srgbClr val="00B05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B7E0BCB-AC37-2E00-02DB-28AFB6D4EE28}"/>
              </a:ext>
            </a:extLst>
          </p:cNvPr>
          <p:cNvSpPr/>
          <p:nvPr/>
        </p:nvSpPr>
        <p:spPr>
          <a:xfrm>
            <a:off x="6888266" y="3530678"/>
            <a:ext cx="633836" cy="348011"/>
          </a:xfrm>
          <a:prstGeom prst="rect">
            <a:avLst/>
          </a:prstGeom>
          <a:noFill/>
          <a:ln w="28575">
            <a:solidFill>
              <a:srgbClr val="7030A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F5A3B43-7DA9-2CA6-C675-8482F261C824}"/>
              </a:ext>
            </a:extLst>
          </p:cNvPr>
          <p:cNvSpPr/>
          <p:nvPr/>
        </p:nvSpPr>
        <p:spPr>
          <a:xfrm>
            <a:off x="7574042" y="3534838"/>
            <a:ext cx="847994" cy="348011"/>
          </a:xfrm>
          <a:prstGeom prst="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4330593-B824-C096-1DC6-FA04D0F7B0C2}"/>
              </a:ext>
            </a:extLst>
          </p:cNvPr>
          <p:cNvSpPr/>
          <p:nvPr/>
        </p:nvSpPr>
        <p:spPr>
          <a:xfrm>
            <a:off x="3750060" y="4417197"/>
            <a:ext cx="1123718" cy="348011"/>
          </a:xfrm>
          <a:prstGeom prst="rect">
            <a:avLst/>
          </a:prstGeom>
          <a:noFill/>
          <a:ln w="28575">
            <a:solidFill>
              <a:srgbClr val="7030A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1FB3868-50AD-4AEF-7061-6D99751BFFBC}"/>
              </a:ext>
            </a:extLst>
          </p:cNvPr>
          <p:cNvSpPr/>
          <p:nvPr/>
        </p:nvSpPr>
        <p:spPr>
          <a:xfrm>
            <a:off x="6681198" y="4407087"/>
            <a:ext cx="971680" cy="348011"/>
          </a:xfrm>
          <a:prstGeom prst="rect">
            <a:avLst/>
          </a:prstGeom>
          <a:noFill/>
          <a:ln w="28575">
            <a:solidFill>
              <a:srgbClr val="7030A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578819F-5D98-90E3-5444-84DA7334C930}"/>
              </a:ext>
            </a:extLst>
          </p:cNvPr>
          <p:cNvSpPr/>
          <p:nvPr/>
        </p:nvSpPr>
        <p:spPr>
          <a:xfrm>
            <a:off x="7895312" y="4404488"/>
            <a:ext cx="1268550" cy="348011"/>
          </a:xfrm>
          <a:prstGeom prst="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EA663584-51C0-883D-BDF7-0100B34F2EDA}"/>
              </a:ext>
            </a:extLst>
          </p:cNvPr>
          <p:cNvSpPr/>
          <p:nvPr/>
        </p:nvSpPr>
        <p:spPr>
          <a:xfrm>
            <a:off x="4561970" y="5120861"/>
            <a:ext cx="1071913" cy="348011"/>
          </a:xfrm>
          <a:prstGeom prst="rect">
            <a:avLst/>
          </a:prstGeom>
          <a:noFill/>
          <a:ln w="28575">
            <a:solidFill>
              <a:srgbClr val="0070C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050A8AF5-D60D-B3B0-9FAC-A0151DAD7631}"/>
              </a:ext>
            </a:extLst>
          </p:cNvPr>
          <p:cNvSpPr/>
          <p:nvPr/>
        </p:nvSpPr>
        <p:spPr>
          <a:xfrm>
            <a:off x="6251910" y="5106592"/>
            <a:ext cx="1584397" cy="348011"/>
          </a:xfrm>
          <a:prstGeom prst="rect">
            <a:avLst/>
          </a:prstGeom>
          <a:noFill/>
          <a:ln w="28575">
            <a:solidFill>
              <a:srgbClr val="7030A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00B967A-FE51-617A-D555-26E03B8298CE}"/>
              </a:ext>
            </a:extLst>
          </p:cNvPr>
          <p:cNvSpPr/>
          <p:nvPr/>
        </p:nvSpPr>
        <p:spPr>
          <a:xfrm>
            <a:off x="7895312" y="5106592"/>
            <a:ext cx="1268550" cy="348011"/>
          </a:xfrm>
          <a:prstGeom prst="rect">
            <a:avLst/>
          </a:prstGeom>
          <a:noFill/>
          <a:ln w="28575">
            <a:solidFill>
              <a:schemeClr val="accent6">
                <a:lumMod val="75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59B4992-D78A-2075-D5F4-D6B79EEB60E3}"/>
              </a:ext>
            </a:extLst>
          </p:cNvPr>
          <p:cNvSpPr/>
          <p:nvPr/>
        </p:nvSpPr>
        <p:spPr>
          <a:xfrm>
            <a:off x="6169642" y="6000299"/>
            <a:ext cx="1071913" cy="348011"/>
          </a:xfrm>
          <a:prstGeom prst="rect">
            <a:avLst/>
          </a:prstGeom>
          <a:noFill/>
          <a:ln w="28575">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5BA58A77-65B2-1F39-7963-EEDD6559A0A2}"/>
              </a:ext>
            </a:extLst>
          </p:cNvPr>
          <p:cNvSpPr/>
          <p:nvPr/>
        </p:nvSpPr>
        <p:spPr>
          <a:xfrm>
            <a:off x="4350407" y="3539844"/>
            <a:ext cx="734854" cy="348011"/>
          </a:xfrm>
          <a:prstGeom prst="rect">
            <a:avLst/>
          </a:prstGeom>
          <a:noFill/>
          <a:ln w="28575">
            <a:solidFill>
              <a:srgbClr val="FF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13B31C6-9023-743A-80D0-821C86FA462E}"/>
              </a:ext>
            </a:extLst>
          </p:cNvPr>
          <p:cNvSpPr/>
          <p:nvPr/>
        </p:nvSpPr>
        <p:spPr>
          <a:xfrm>
            <a:off x="6096000" y="3547946"/>
            <a:ext cx="747073" cy="348011"/>
          </a:xfrm>
          <a:prstGeom prst="rect">
            <a:avLst/>
          </a:prstGeom>
          <a:noFill/>
          <a:ln w="28575">
            <a:solidFill>
              <a:schemeClr val="bg2">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A64254-91CE-386B-F680-DCE2A1AC63FB}"/>
              </a:ext>
            </a:extLst>
          </p:cNvPr>
          <p:cNvSpPr/>
          <p:nvPr/>
        </p:nvSpPr>
        <p:spPr>
          <a:xfrm>
            <a:off x="5339356" y="4412469"/>
            <a:ext cx="1123718" cy="348011"/>
          </a:xfrm>
          <a:prstGeom prst="rect">
            <a:avLst/>
          </a:prstGeom>
          <a:noFill/>
          <a:ln w="28575">
            <a:solidFill>
              <a:srgbClr val="C00000"/>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Content Placeholder 2">
            <a:extLst>
              <a:ext uri="{FF2B5EF4-FFF2-40B4-BE49-F238E27FC236}">
                <a16:creationId xmlns:a16="http://schemas.microsoft.com/office/drawing/2014/main" id="{CFD29530-952B-6143-BE76-FC972FAE6087}"/>
              </a:ext>
            </a:extLst>
          </p:cNvPr>
          <p:cNvSpPr txBox="1">
            <a:spLocks/>
          </p:cNvSpPr>
          <p:nvPr/>
        </p:nvSpPr>
        <p:spPr>
          <a:xfrm>
            <a:off x="6218321" y="5958861"/>
            <a:ext cx="1167599" cy="485875"/>
          </a:xfrm>
          <a:prstGeom prst="rect">
            <a:avLst/>
          </a:prstGeom>
        </p:spPr>
        <p:txBody>
          <a:bodyPr vert="horz" lIns="91440" tIns="45720" rIns="91440" bIns="45720" rtlCol="0">
            <a:normAutofit/>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None/>
            </a:pPr>
            <a:r>
              <a:rPr lang="en-US" sz="2000"/>
              <a:t>{entity}</a:t>
            </a:r>
          </a:p>
          <a:p>
            <a:pPr marL="0" indent="0">
              <a:buFont typeface="Arial"/>
              <a:buNone/>
            </a:pPr>
            <a:endParaRPr lang="en-US">
              <a:cs typeface="Arial"/>
            </a:endParaRPr>
          </a:p>
        </p:txBody>
      </p:sp>
    </p:spTree>
    <p:extLst>
      <p:ext uri="{BB962C8B-B14F-4D97-AF65-F5344CB8AC3E}">
        <p14:creationId xmlns:p14="http://schemas.microsoft.com/office/powerpoint/2010/main" val="2229312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par>
                                <p:cTn id="18" presetID="10" presetClass="entr" presetSubtype="0" fill="hold"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8"/>
                                        </p:tgtEl>
                                        <p:attrNameLst>
                                          <p:attrName>style.visibility</p:attrName>
                                        </p:attrNameLst>
                                      </p:cBhvr>
                                      <p:to>
                                        <p:strVal val="visible"/>
                                      </p:to>
                                    </p:set>
                                    <p:animEffect transition="in" filter="fade">
                                      <p:cBhvr>
                                        <p:cTn id="40" dur="500"/>
                                        <p:tgtEl>
                                          <p:spTgt spid="2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500"/>
                                        <p:tgtEl>
                                          <p:spTgt spid="3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500"/>
                                        <p:tgtEl>
                                          <p:spTgt spid="3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fade">
                                      <p:cBhvr>
                                        <p:cTn id="52" dur="500"/>
                                        <p:tgtEl>
                                          <p:spTgt spid="39"/>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fade">
                                      <p:cBhvr>
                                        <p:cTn id="55" dur="500"/>
                                        <p:tgtEl>
                                          <p:spTgt spid="4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fade">
                                      <p:cBhvr>
                                        <p:cTn id="60" dur="500"/>
                                        <p:tgtEl>
                                          <p:spTgt spid="13"/>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fade">
                                      <p:cBhvr>
                                        <p:cTn id="63" dur="500"/>
                                        <p:tgtEl>
                                          <p:spTgt spid="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fade">
                                      <p:cBhvr>
                                        <p:cTn id="66" dur="500"/>
                                        <p:tgtEl>
                                          <p:spTgt spid="10"/>
                                        </p:tgtEl>
                                      </p:cBhvr>
                                    </p:animEffect>
                                  </p:childTnLst>
                                </p:cTn>
                              </p:par>
                              <p:par>
                                <p:cTn id="67" presetID="10" presetClass="entr" presetSubtype="0" fill="hold" nodeType="withEffect">
                                  <p:stCondLst>
                                    <p:cond delay="0"/>
                                  </p:stCondLst>
                                  <p:childTnLst>
                                    <p:set>
                                      <p:cBhvr>
                                        <p:cTn id="68" dur="1" fill="hold">
                                          <p:stCondLst>
                                            <p:cond delay="0"/>
                                          </p:stCondLst>
                                        </p:cTn>
                                        <p:tgtEl>
                                          <p:spTgt spid="12"/>
                                        </p:tgtEl>
                                        <p:attrNameLst>
                                          <p:attrName>style.visibility</p:attrName>
                                        </p:attrNameLst>
                                      </p:cBhvr>
                                      <p:to>
                                        <p:strVal val="visible"/>
                                      </p:to>
                                    </p:set>
                                    <p:animEffect transition="in" filter="fade">
                                      <p:cBhvr>
                                        <p:cTn id="69" dur="500"/>
                                        <p:tgtEl>
                                          <p:spTgt spid="12"/>
                                        </p:tgtEl>
                                      </p:cBhvr>
                                    </p:animEffect>
                                  </p:childTnLst>
                                </p:cTn>
                              </p:par>
                              <p:par>
                                <p:cTn id="70" presetID="10" presetClass="entr" presetSubtype="0" fill="hold"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33"/>
                                        </p:tgtEl>
                                        <p:attrNameLst>
                                          <p:attrName>style.visibility</p:attrName>
                                        </p:attrNameLst>
                                      </p:cBhvr>
                                      <p:to>
                                        <p:strVal val="visible"/>
                                      </p:to>
                                    </p:set>
                                    <p:animEffect transition="in" filter="fade">
                                      <p:cBhvr>
                                        <p:cTn id="80" dur="500"/>
                                        <p:tgtEl>
                                          <p:spTgt spid="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41"/>
                                        </p:tgtEl>
                                        <p:attrNameLst>
                                          <p:attrName>style.visibility</p:attrName>
                                        </p:attrNameLst>
                                      </p:cBhvr>
                                      <p:to>
                                        <p:strVal val="visible"/>
                                      </p:to>
                                    </p:set>
                                    <p:animEffect transition="in" filter="fade">
                                      <p:cBhvr>
                                        <p:cTn id="86" dur="500"/>
                                        <p:tgtEl>
                                          <p:spTgt spid="41"/>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5"/>
                                        </p:tgtEl>
                                        <p:attrNameLst>
                                          <p:attrName>style.visibility</p:attrName>
                                        </p:attrNameLst>
                                      </p:cBhvr>
                                      <p:to>
                                        <p:strVal val="visible"/>
                                      </p:to>
                                    </p:set>
                                    <p:animEffect transition="in" filter="fade">
                                      <p:cBhvr>
                                        <p:cTn id="94" dur="500"/>
                                        <p:tgtEl>
                                          <p:spTgt spid="15"/>
                                        </p:tgtEl>
                                      </p:cBhvr>
                                    </p:animEffect>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500"/>
                                        <p:tgtEl>
                                          <p:spTgt spid="16"/>
                                        </p:tgtEl>
                                      </p:cBhvr>
                                    </p:animEffect>
                                  </p:childTnLst>
                                </p:cTn>
                              </p:par>
                              <p:par>
                                <p:cTn id="98" presetID="10" presetClass="entr" presetSubtype="0" fill="hold" nodeType="withEffect">
                                  <p:stCondLst>
                                    <p:cond delay="0"/>
                                  </p:stCondLst>
                                  <p:childTnLst>
                                    <p:set>
                                      <p:cBhvr>
                                        <p:cTn id="99" dur="1" fill="hold">
                                          <p:stCondLst>
                                            <p:cond delay="0"/>
                                          </p:stCondLst>
                                        </p:cTn>
                                        <p:tgtEl>
                                          <p:spTgt spid="17"/>
                                        </p:tgtEl>
                                        <p:attrNameLst>
                                          <p:attrName>style.visibility</p:attrName>
                                        </p:attrNameLst>
                                      </p:cBhvr>
                                      <p:to>
                                        <p:strVal val="visible"/>
                                      </p:to>
                                    </p:set>
                                    <p:animEffect transition="in" filter="fade">
                                      <p:cBhvr>
                                        <p:cTn id="100" dur="500"/>
                                        <p:tgtEl>
                                          <p:spTgt spid="17"/>
                                        </p:tgtEl>
                                      </p:cBhvr>
                                    </p:animEffec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6"/>
                                        </p:tgtEl>
                                        <p:attrNameLst>
                                          <p:attrName>style.visibility</p:attrName>
                                        </p:attrNameLst>
                                      </p:cBhvr>
                                      <p:to>
                                        <p:strVal val="visible"/>
                                      </p:to>
                                    </p:set>
                                    <p:animEffect transition="in" filter="fade">
                                      <p:cBhvr>
                                        <p:cTn id="108" dur="500"/>
                                        <p:tgtEl>
                                          <p:spTgt spid="3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500"/>
                                        <p:tgtEl>
                                          <p:spTgt spid="3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38"/>
                                        </p:tgtEl>
                                        <p:attrNameLst>
                                          <p:attrName>style.visibility</p:attrName>
                                        </p:attrNameLst>
                                      </p:cBhvr>
                                      <p:to>
                                        <p:strVal val="visible"/>
                                      </p:to>
                                    </p:set>
                                    <p:animEffect transition="in" filter="fade">
                                      <p:cBhvr>
                                        <p:cTn id="119" dur="500"/>
                                        <p:tgtEl>
                                          <p:spTgt spid="38"/>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grpId="0" nodeType="clickEffect">
                                  <p:stCondLst>
                                    <p:cond delay="0"/>
                                  </p:stCondLst>
                                  <p:childTnLst>
                                    <p:set>
                                      <p:cBhvr>
                                        <p:cTn id="123" dur="1" fill="hold">
                                          <p:stCondLst>
                                            <p:cond delay="0"/>
                                          </p:stCondLst>
                                        </p:cTn>
                                        <p:tgtEl>
                                          <p:spTgt spid="26"/>
                                        </p:tgtEl>
                                        <p:attrNameLst>
                                          <p:attrName>style.visibility</p:attrName>
                                        </p:attrNameLst>
                                      </p:cBhvr>
                                      <p:to>
                                        <p:strVal val="visible"/>
                                      </p:to>
                                    </p:set>
                                    <p:animEffect transition="in" filter="fade">
                                      <p:cBhvr>
                                        <p:cTn id="124" dur="500"/>
                                        <p:tgtEl>
                                          <p:spTgt spid="26"/>
                                        </p:tgtEl>
                                      </p:cBhvr>
                                    </p:animEffect>
                                  </p:childTnLst>
                                </p:cTn>
                              </p:par>
                              <p:par>
                                <p:cTn id="125" presetID="10" presetClass="entr" presetSubtype="0" fill="hold" nodeType="withEffect">
                                  <p:stCondLst>
                                    <p:cond delay="0"/>
                                  </p:stCondLst>
                                  <p:childTnLst>
                                    <p:set>
                                      <p:cBhvr>
                                        <p:cTn id="126" dur="1" fill="hold">
                                          <p:stCondLst>
                                            <p:cond delay="0"/>
                                          </p:stCondLst>
                                        </p:cTn>
                                        <p:tgtEl>
                                          <p:spTgt spid="25"/>
                                        </p:tgtEl>
                                        <p:attrNameLst>
                                          <p:attrName>style.visibility</p:attrName>
                                        </p:attrNameLst>
                                      </p:cBhvr>
                                      <p:to>
                                        <p:strVal val="visible"/>
                                      </p:to>
                                    </p:set>
                                    <p:animEffect transition="in" filter="fade">
                                      <p:cBhvr>
                                        <p:cTn id="127" dur="500"/>
                                        <p:tgtEl>
                                          <p:spTgt spid="25"/>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fade">
                                      <p:cBhvr>
                                        <p:cTn id="130" dur="5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grpId="0" nodeType="click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animBg="1"/>
      <p:bldP spid="10" grpId="0" animBg="1"/>
      <p:bldP spid="13" grpId="0"/>
      <p:bldP spid="14" grpId="0"/>
      <p:bldP spid="15" grpId="0" animBg="1"/>
      <p:bldP spid="18" grpId="0" animBg="1"/>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3" grpId="0"/>
    </p:bldLst>
  </p:timing>
</p:sld>
</file>

<file path=ppt/slides/slide1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 Placeholder 2">
                <a:extLst>
                  <a:ext uri="{FF2B5EF4-FFF2-40B4-BE49-F238E27FC236}">
                    <a16:creationId xmlns:a16="http://schemas.microsoft.com/office/drawing/2014/main" id="{1B2AD5EC-1160-47EE-54B0-D08EB46B3C00}"/>
                  </a:ext>
                </a:extLst>
              </p:cNvPr>
              <p:cNvSpPr>
                <a:spLocks noGrp="1"/>
              </p:cNvSpPr>
              <p:nvPr>
                <p:ph type="body" sz="quarter" idx="10"/>
              </p:nvPr>
            </p:nvSpPr>
            <p:spPr/>
            <p:txBody>
              <a:bodyPr/>
              <a:lstStyle/>
              <a:p>
                <a:pPr lvl="0"/>
                <a:r>
                  <a:rPr lang="en-US" sz="2000"/>
                  <a:t>A text in which many of its </a:t>
                </a:r>
                <a:r>
                  <a:rPr lang="en-US" sz="2000">
                    <a:solidFill>
                      <a:schemeClr val="accent1"/>
                    </a:solidFill>
                  </a:rPr>
                  <a:t>sentences</a:t>
                </a:r>
                <a:r>
                  <a:rPr lang="en-US" sz="2000"/>
                  <a:t> are </a:t>
                </a:r>
                <a:r>
                  <a:rPr lang="en-US" sz="2000">
                    <a:solidFill>
                      <a:schemeClr val="accent1"/>
                    </a:solidFill>
                  </a:rPr>
                  <a:t>semantically connected </a:t>
                </a:r>
                <a:r>
                  <a:rPr lang="en-US" sz="2000"/>
                  <a:t>often produces a certain </a:t>
                </a:r>
                <a:r>
                  <a:rPr lang="en-US" sz="2000">
                    <a:solidFill>
                      <a:schemeClr val="accent1"/>
                    </a:solidFill>
                  </a:rPr>
                  <a:t>degree of continuity </a:t>
                </a:r>
                <a:r>
                  <a:rPr lang="en-US" sz="2000"/>
                  <a:t>in its ideas, providing good cohesion among its sentences</a:t>
                </a:r>
              </a:p>
              <a:p>
                <a:pPr lvl="0"/>
                <a:endParaRPr lang="en-US" sz="2000"/>
              </a:p>
              <a:p>
                <a:pPr lvl="0"/>
                <a:r>
                  <a:rPr lang="en-US" sz="2000"/>
                  <a:t>Morris and Hirst (1991) define that a </a:t>
                </a:r>
                <a:r>
                  <a:rPr lang="en-US" sz="2000">
                    <a:solidFill>
                      <a:schemeClr val="accent1"/>
                    </a:solidFill>
                  </a:rPr>
                  <a:t>lexical chain </a:t>
                </a:r>
                <a:r>
                  <a:rPr lang="en-US" sz="2000"/>
                  <a:t>is formed by a </a:t>
                </a:r>
                <a:r>
                  <a:rPr lang="en-US" sz="2000">
                    <a:solidFill>
                      <a:schemeClr val="accent1"/>
                    </a:solidFill>
                  </a:rPr>
                  <a:t>sequence of words </a:t>
                </a:r>
                <a14:m>
                  <m:oMath xmlns:m="http://schemas.openxmlformats.org/officeDocument/2006/math">
                    <m:d>
                      <m:dPr>
                        <m:begChr m:val="{"/>
                        <m:endChr m:val="}"/>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1</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2</m:t>
                            </m:r>
                          </m:sub>
                        </m:sSub>
                        <m:r>
                          <a:rPr lang="en-US" sz="2000">
                            <a:latin typeface="Cambria Math" panose="02040503050406030204" pitchFamily="18" charset="0"/>
                          </a:rPr>
                          <m:t>, …,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𝑛</m:t>
                            </m:r>
                          </m:sub>
                        </m:sSub>
                      </m:e>
                    </m:d>
                  </m:oMath>
                </a14:m>
                <a:r>
                  <a:rPr lang="en-US" sz="2000"/>
                  <a:t> appearing in this order, such that any two consecutive words </a:t>
                </a:r>
                <a14:m>
                  <m:oMath xmlns:m="http://schemas.openxmlformats.org/officeDocument/2006/math">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𝑡</m:t>
                        </m:r>
                      </m:sub>
                    </m:sSub>
                    <m:r>
                      <a:rPr lang="en-US" sz="2000">
                        <a:latin typeface="Cambria Math" panose="02040503050406030204" pitchFamily="18" charset="0"/>
                      </a:rPr>
                      <m:t>, </m:t>
                    </m:r>
                    <m:sSub>
                      <m:sSubPr>
                        <m:ctrlPr>
                          <a:rPr lang="en-US" sz="2000" i="1">
                            <a:latin typeface="Cambria Math" panose="02040503050406030204" pitchFamily="18" charset="0"/>
                          </a:rPr>
                        </m:ctrlPr>
                      </m:sSubPr>
                      <m:e>
                        <m:r>
                          <a:rPr lang="en-US" sz="2000">
                            <a:latin typeface="Cambria Math" panose="02040503050406030204" pitchFamily="18" charset="0"/>
                          </a:rPr>
                          <m:t>𝑤</m:t>
                        </m:r>
                      </m:e>
                      <m:sub>
                        <m:r>
                          <a:rPr lang="en-US" sz="2000">
                            <a:latin typeface="Cambria Math" panose="02040503050406030204" pitchFamily="18" charset="0"/>
                          </a:rPr>
                          <m:t>𝑡</m:t>
                        </m:r>
                        <m:r>
                          <a:rPr lang="en-US" sz="2000">
                            <a:latin typeface="Cambria Math" panose="02040503050406030204" pitchFamily="18" charset="0"/>
                          </a:rPr>
                          <m:t>+1</m:t>
                        </m:r>
                      </m:sub>
                    </m:sSub>
                    <m:r>
                      <a:rPr lang="en-US" sz="2000">
                        <a:latin typeface="Cambria Math" panose="02040503050406030204" pitchFamily="18" charset="0"/>
                      </a:rPr>
                      <m:t> </m:t>
                    </m:r>
                  </m:oMath>
                </a14:m>
                <a:r>
                  <a:rPr lang="en-US" sz="2000"/>
                  <a:t>possess the following properties</a:t>
                </a:r>
              </a:p>
              <a:p>
                <a:pPr lvl="1"/>
                <a:r>
                  <a:rPr lang="en-US" sz="1800"/>
                  <a:t>Two words share </a:t>
                </a:r>
                <a:r>
                  <a:rPr lang="en-US" sz="1800">
                    <a:solidFill>
                      <a:schemeClr val="accent1"/>
                    </a:solidFill>
                  </a:rPr>
                  <a:t>one common category </a:t>
                </a:r>
                <a:r>
                  <a:rPr lang="en-US" sz="1800"/>
                  <a:t>in their index;  </a:t>
                </a:r>
              </a:p>
              <a:p>
                <a:pPr lvl="1"/>
                <a:r>
                  <a:rPr lang="en-US" sz="1800"/>
                  <a:t>The category of one of these words points to the other word;  </a:t>
                </a:r>
              </a:p>
              <a:p>
                <a:pPr lvl="1"/>
                <a:r>
                  <a:rPr lang="en-US" sz="1800"/>
                  <a:t>One of the words belongs to the other word's entry or category</a:t>
                </a:r>
              </a:p>
              <a:p>
                <a:pPr lvl="1"/>
                <a:r>
                  <a:rPr lang="en-US" sz="1800"/>
                  <a:t>Two words are </a:t>
                </a:r>
                <a:r>
                  <a:rPr lang="en-US" sz="1800">
                    <a:solidFill>
                      <a:schemeClr val="accent1"/>
                    </a:solidFill>
                  </a:rPr>
                  <a:t>semantically related</a:t>
                </a:r>
                <a:r>
                  <a:rPr lang="en-US" sz="1800"/>
                  <a:t>; and</a:t>
                </a:r>
              </a:p>
              <a:p>
                <a:pPr lvl="1"/>
                <a:r>
                  <a:rPr lang="en-US" sz="1800"/>
                  <a:t>Their categories </a:t>
                </a:r>
                <a:r>
                  <a:rPr lang="en-US" sz="1800">
                    <a:solidFill>
                      <a:schemeClr val="accent1"/>
                    </a:solidFill>
                  </a:rPr>
                  <a:t>agree to a common category</a:t>
                </a:r>
                <a:r>
                  <a:rPr lang="en-US" sz="1800"/>
                  <a:t>.</a:t>
                </a:r>
              </a:p>
              <a:p>
                <a:endParaRPr lang="en-DE"/>
              </a:p>
            </p:txBody>
          </p:sp>
        </mc:Choice>
        <mc:Fallback xmlns="">
          <p:sp>
            <p:nvSpPr>
              <p:cNvPr id="3" name="Text Placeholder 2">
                <a:extLst>
                  <a:ext uri="{FF2B5EF4-FFF2-40B4-BE49-F238E27FC236}">
                    <a16:creationId xmlns:a16="http://schemas.microsoft.com/office/drawing/2014/main" id="{1B2AD5EC-1160-47EE-54B0-D08EB46B3C00}"/>
                  </a:ext>
                </a:extLst>
              </p:cNvPr>
              <p:cNvSpPr>
                <a:spLocks noGrp="1" noRot="1" noChangeAspect="1" noMove="1" noResize="1" noEditPoints="1" noAdjustHandles="1" noChangeArrowheads="1" noChangeShapeType="1" noTextEdit="1"/>
              </p:cNvSpPr>
              <p:nvPr>
                <p:ph type="body" sz="quarter" idx="10"/>
              </p:nvPr>
            </p:nvSpPr>
            <p:spPr>
              <a:blipFill>
                <a:blip r:embed="rId2"/>
                <a:stretch>
                  <a:fillRect l="-663" t="-2228"/>
                </a:stretch>
              </a:blipFill>
            </p:spPr>
            <p:txBody>
              <a:bodyPr/>
              <a:lstStyle/>
              <a:p>
                <a:r>
                  <a:rPr lang="en-DE">
                    <a:noFill/>
                  </a:rPr>
                  <a:t> </a:t>
                </a:r>
              </a:p>
            </p:txBody>
          </p:sp>
        </mc:Fallback>
      </mc:AlternateContent>
      <p:sp>
        <p:nvSpPr>
          <p:cNvPr id="7" name="Title 2">
            <a:extLst>
              <a:ext uri="{FF2B5EF4-FFF2-40B4-BE49-F238E27FC236}">
                <a16:creationId xmlns:a16="http://schemas.microsoft.com/office/drawing/2014/main" id="{E1E29C99-297E-816E-A8FF-ED2587EE53A9}"/>
              </a:ext>
            </a:extLst>
          </p:cNvPr>
          <p:cNvSpPr>
            <a:spLocks noGrp="1"/>
          </p:cNvSpPr>
          <p:nvPr>
            <p:ph type="title"/>
          </p:nvPr>
        </p:nvSpPr>
        <p:spPr>
          <a:xfrm>
            <a:off x="623888" y="252413"/>
            <a:ext cx="11041062" cy="574675"/>
          </a:xfrm>
        </p:spPr>
        <p:txBody>
          <a:bodyPr>
            <a:normAutofit/>
          </a:bodyPr>
          <a:lstStyle/>
          <a:p>
            <a:r>
              <a:rPr lang="en-US"/>
              <a:t>Lexical Chains</a:t>
            </a:r>
          </a:p>
        </p:txBody>
      </p:sp>
    </p:spTree>
    <p:extLst>
      <p:ext uri="{BB962C8B-B14F-4D97-AF65-F5344CB8AC3E}">
        <p14:creationId xmlns:p14="http://schemas.microsoft.com/office/powerpoint/2010/main" val="172619732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48D5743B-865C-4F09-925B-BEE2789308D3}"/>
              </a:ext>
            </a:extLst>
          </p:cNvPr>
          <p:cNvSpPr>
            <a:spLocks noGrp="1"/>
          </p:cNvSpPr>
          <p:nvPr>
            <p:ph type="body" sz="quarter" idx="10"/>
          </p:nvPr>
        </p:nvSpPr>
        <p:spPr/>
        <p:txBody>
          <a:bodyPr>
            <a:normAutofit/>
          </a:bodyPr>
          <a:lstStyle/>
          <a:p>
            <a:pPr marL="0" indent="0">
              <a:buNone/>
            </a:pPr>
            <a:endParaRPr lang="en-US" sz="2000">
              <a:cs typeface="Arial"/>
            </a:endParaRPr>
          </a:p>
        </p:txBody>
      </p:sp>
      <p:sp>
        <p:nvSpPr>
          <p:cNvPr id="2" name="Slide Number Placeholder 1"/>
          <p:cNvSpPr>
            <a:spLocks noGrp="1"/>
          </p:cNvSpPr>
          <p:nvPr>
            <p:ph type="sldNum" sz="quarter" idx="4"/>
          </p:nvPr>
        </p:nvSpPr>
        <p:spPr/>
        <p:txBody>
          <a:bodyPr/>
          <a:lstStyle/>
          <a:p>
            <a:pPr defTabSz="914400">
              <a:defRPr/>
            </a:pPr>
            <a:fld id="{83131337-E23F-3E4B-9BD5-658EE1FFEFDF}" type="slidenum">
              <a:rPr lang="en-US" sz="1800" kern="0">
                <a:solidFill>
                  <a:sysClr val="windowText" lastClr="000000"/>
                </a:solidFill>
              </a:rPr>
              <a:pPr defTabSz="914400">
                <a:defRPr/>
              </a:pPr>
              <a:t>159</a:t>
            </a:fld>
            <a:endParaRPr lang="en-US" sz="1800" kern="0">
              <a:solidFill>
                <a:sysClr val="windowText" lastClr="00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CCE6638-B560-4CAE-8C1E-8CA6FBC4E0D9}"/>
                  </a:ext>
                </a:extLst>
              </p:cNvPr>
              <p:cNvSpPr txBox="1"/>
              <p:nvPr/>
            </p:nvSpPr>
            <p:spPr>
              <a:xfrm>
                <a:off x="1657350" y="3611562"/>
                <a:ext cx="8899814" cy="584775"/>
              </a:xfrm>
              <a:prstGeom prst="rect">
                <a:avLst/>
              </a:prstGeom>
              <a:noFill/>
            </p:spPr>
            <p:txBody>
              <a:bodyPr wrap="square" rtlCol="0">
                <a:spAutoFit/>
              </a:bodyPr>
              <a:lstStyle/>
              <a:p>
                <a14:m>
                  <m:oMath xmlns:m="http://schemas.openxmlformats.org/officeDocument/2006/math">
                    <m:sSub>
                      <m:sSubPr>
                        <m:ctrlPr>
                          <a:rPr lang="en-US" sz="320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1</m:t>
                        </m:r>
                      </m:sub>
                    </m:sSub>
                  </m:oMath>
                </a14:m>
                <a:r>
                  <a:rPr lang="en-US" sz="3200"/>
                  <a:t>	</a:t>
                </a:r>
                <a14:m>
                  <m:oMath xmlns:m="http://schemas.openxmlformats.org/officeDocument/2006/math">
                    <m:sSub>
                      <m:sSubPr>
                        <m:ctrlPr>
                          <a:rPr lang="en-US" sz="3200" i="1" smtClean="0">
                            <a:solidFill>
                              <a:schemeClr val="accent6">
                                <a:lumMod val="75000"/>
                              </a:schemeClr>
                            </a:solidFill>
                            <a:latin typeface="Cambria Math" panose="02040503050406030204" pitchFamily="18" charset="0"/>
                          </a:rPr>
                        </m:ctrlPr>
                      </m:sSubPr>
                      <m:e>
                        <m:r>
                          <a:rPr lang="en-US" sz="3200" i="1">
                            <a:solidFill>
                              <a:schemeClr val="accent6">
                                <a:lumMod val="75000"/>
                              </a:schemeClr>
                            </a:solidFill>
                            <a:latin typeface="Cambria Math" panose="02040503050406030204" pitchFamily="18" charset="0"/>
                          </a:rPr>
                          <m:t>𝑆</m:t>
                        </m:r>
                      </m:e>
                      <m:sub>
                        <m:r>
                          <a:rPr lang="en-US" sz="3200" b="0" i="1" smtClean="0">
                            <a:solidFill>
                              <a:schemeClr val="accent6">
                                <a:lumMod val="75000"/>
                              </a:schemeClr>
                            </a:solidFill>
                            <a:latin typeface="Cambria Math" panose="02040503050406030204" pitchFamily="18" charset="0"/>
                          </a:rPr>
                          <m:t>2</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a:solidFill>
                              <a:schemeClr val="bg2">
                                <a:lumMod val="50000"/>
                              </a:schemeClr>
                            </a:solidFill>
                            <a:latin typeface="Cambria Math" panose="02040503050406030204" pitchFamily="18" charset="0"/>
                          </a:rPr>
                        </m:ctrlPr>
                      </m:sSubPr>
                      <m:e>
                        <m:r>
                          <a:rPr lang="en-US" sz="3200" i="1">
                            <a:solidFill>
                              <a:schemeClr val="bg2">
                                <a:lumMod val="50000"/>
                              </a:schemeClr>
                            </a:solidFill>
                            <a:latin typeface="Cambria Math" panose="02040503050406030204" pitchFamily="18" charset="0"/>
                          </a:rPr>
                          <m:t>𝑆</m:t>
                        </m:r>
                      </m:e>
                      <m:sub>
                        <m:r>
                          <a:rPr lang="en-US" sz="3200" b="0" i="1" smtClean="0">
                            <a:solidFill>
                              <a:schemeClr val="bg2">
                                <a:lumMod val="50000"/>
                              </a:schemeClr>
                            </a:solidFill>
                            <a:latin typeface="Cambria Math" panose="02040503050406030204" pitchFamily="18" charset="0"/>
                          </a:rPr>
                          <m:t>3</m:t>
                        </m:r>
                      </m:sub>
                    </m:sSub>
                  </m:oMath>
                </a14:m>
                <a:r>
                  <a:rPr lang="en-US" sz="3200"/>
                  <a:t>	 </a:t>
                </a:r>
                <a14:m>
                  <m:oMath xmlns:m="http://schemas.openxmlformats.org/officeDocument/2006/math">
                    <m:sSub>
                      <m:sSubPr>
                        <m:ctrlPr>
                          <a:rPr lang="en-US" sz="3200" i="1" smtClean="0">
                            <a:solidFill>
                              <a:schemeClr val="accent2">
                                <a:lumMod val="60000"/>
                                <a:lumOff val="40000"/>
                              </a:schemeClr>
                            </a:solidFill>
                            <a:latin typeface="Cambria Math" panose="02040503050406030204" pitchFamily="18" charset="0"/>
                          </a:rPr>
                        </m:ctrlPr>
                      </m:sSubPr>
                      <m:e>
                        <m:r>
                          <a:rPr lang="en-US" sz="3200" i="1">
                            <a:solidFill>
                              <a:schemeClr val="accent2">
                                <a:lumMod val="60000"/>
                                <a:lumOff val="40000"/>
                              </a:schemeClr>
                            </a:solidFill>
                            <a:latin typeface="Cambria Math" panose="02040503050406030204" pitchFamily="18" charset="0"/>
                          </a:rPr>
                          <m:t>𝑆</m:t>
                        </m:r>
                      </m:e>
                      <m:sub>
                        <m:r>
                          <a:rPr lang="en-US" sz="3200" b="0" i="1" smtClean="0">
                            <a:solidFill>
                              <a:schemeClr val="accent2">
                                <a:lumMod val="60000"/>
                                <a:lumOff val="40000"/>
                              </a:schemeClr>
                            </a:solidFill>
                            <a:latin typeface="Cambria Math" panose="02040503050406030204" pitchFamily="18" charset="0"/>
                          </a:rPr>
                          <m:t>4</m:t>
                        </m:r>
                      </m:sub>
                    </m:sSub>
                  </m:oMath>
                </a14:m>
                <a:r>
                  <a:rPr lang="en-US" sz="3200"/>
                  <a:t>	         </a:t>
                </a:r>
                <a14:m>
                  <m:oMath xmlns:m="http://schemas.openxmlformats.org/officeDocument/2006/math">
                    <m:sSub>
                      <m:sSubPr>
                        <m:ctrlPr>
                          <a:rPr lang="en-US" sz="3200" i="1" smtClean="0">
                            <a:solidFill>
                              <a:schemeClr val="tx2">
                                <a:lumMod val="60000"/>
                                <a:lumOff val="40000"/>
                              </a:schemeClr>
                            </a:solidFill>
                            <a:latin typeface="Cambria Math" panose="02040503050406030204" pitchFamily="18" charset="0"/>
                          </a:rPr>
                        </m:ctrlPr>
                      </m:sSubPr>
                      <m:e>
                        <m:r>
                          <a:rPr lang="en-US" sz="3200" i="1">
                            <a:solidFill>
                              <a:schemeClr val="tx2">
                                <a:lumMod val="60000"/>
                                <a:lumOff val="40000"/>
                              </a:schemeClr>
                            </a:solidFill>
                            <a:latin typeface="Cambria Math" panose="02040503050406030204" pitchFamily="18" charset="0"/>
                          </a:rPr>
                          <m:t>𝑆</m:t>
                        </m:r>
                      </m:e>
                      <m:sub>
                        <m:r>
                          <a:rPr lang="en-US" sz="3200" b="0" i="1" smtClean="0">
                            <a:solidFill>
                              <a:schemeClr val="tx2">
                                <a:lumMod val="60000"/>
                                <a:lumOff val="40000"/>
                              </a:schemeClr>
                            </a:solidFill>
                            <a:latin typeface="Cambria Math" panose="02040503050406030204" pitchFamily="18" charset="0"/>
                          </a:rPr>
                          <m:t>5</m:t>
                        </m:r>
                      </m:sub>
                    </m:sSub>
                  </m:oMath>
                </a14:m>
                <a:r>
                  <a:rPr lang="en-US" sz="3200"/>
                  <a:t>	</a:t>
                </a:r>
                <a14:m>
                  <m:oMath xmlns:m="http://schemas.openxmlformats.org/officeDocument/2006/math">
                    <m:r>
                      <a:rPr lang="en-US" sz="3200" b="0" i="0" smtClean="0">
                        <a:solidFill>
                          <a:srgbClr val="BCC90D"/>
                        </a:solidFill>
                        <a:latin typeface="Cambria Math" panose="02040503050406030204" pitchFamily="18" charset="0"/>
                      </a:rPr>
                      <m:t> </m:t>
                    </m:r>
                    <m:sSub>
                      <m:sSubPr>
                        <m:ctrlPr>
                          <a:rPr lang="en-US" sz="3200" i="1" smtClean="0">
                            <a:solidFill>
                              <a:srgbClr val="BCC90D"/>
                            </a:solidFill>
                            <a:latin typeface="Cambria Math" panose="02040503050406030204" pitchFamily="18" charset="0"/>
                          </a:rPr>
                        </m:ctrlPr>
                      </m:sSubPr>
                      <m:e>
                        <m:r>
                          <a:rPr lang="en-US" sz="3200" i="1">
                            <a:solidFill>
                              <a:srgbClr val="BCC90D"/>
                            </a:solidFill>
                            <a:latin typeface="Cambria Math" panose="02040503050406030204" pitchFamily="18" charset="0"/>
                          </a:rPr>
                          <m:t>𝑆</m:t>
                        </m:r>
                      </m:e>
                      <m:sub>
                        <m:r>
                          <a:rPr lang="en-US" sz="3200" b="0" i="1" smtClean="0">
                            <a:solidFill>
                              <a:srgbClr val="BCC90D"/>
                            </a:solidFill>
                            <a:latin typeface="Cambria Math" panose="02040503050406030204" pitchFamily="18" charset="0"/>
                          </a:rPr>
                          <m:t>6</m:t>
                        </m:r>
                      </m:sub>
                    </m:sSub>
                  </m:oMath>
                </a14:m>
                <a:r>
                  <a:rPr lang="en-US" sz="3200"/>
                  <a:t>    </a:t>
                </a:r>
                <a14:m>
                  <m:oMath xmlns:m="http://schemas.openxmlformats.org/officeDocument/2006/math">
                    <m:sSub>
                      <m:sSubPr>
                        <m:ctrlPr>
                          <a:rPr lang="en-US" sz="3200" i="1" smtClean="0">
                            <a:solidFill>
                              <a:schemeClr val="bg1">
                                <a:lumMod val="65000"/>
                              </a:schemeClr>
                            </a:solidFill>
                            <a:latin typeface="Cambria Math" panose="02040503050406030204" pitchFamily="18" charset="0"/>
                          </a:rPr>
                        </m:ctrlPr>
                      </m:sSubPr>
                      <m:e>
                        <m:r>
                          <a:rPr lang="en-US" sz="3200" i="1">
                            <a:solidFill>
                              <a:schemeClr val="bg1">
                                <a:lumMod val="65000"/>
                              </a:schemeClr>
                            </a:solidFill>
                            <a:latin typeface="Cambria Math" panose="02040503050406030204" pitchFamily="18" charset="0"/>
                          </a:rPr>
                          <m:t>𝑆</m:t>
                        </m:r>
                      </m:e>
                      <m:sub>
                        <m:r>
                          <a:rPr lang="en-US" sz="3200" b="0" i="1" smtClean="0">
                            <a:solidFill>
                              <a:schemeClr val="bg1">
                                <a:lumMod val="65000"/>
                              </a:schemeClr>
                            </a:solidFill>
                            <a:latin typeface="Cambria Math" panose="02040503050406030204" pitchFamily="18" charset="0"/>
                          </a:rPr>
                          <m:t>7</m:t>
                        </m:r>
                      </m:sub>
                    </m:sSub>
                  </m:oMath>
                </a14:m>
                <a:r>
                  <a:rPr lang="en-US" sz="3200"/>
                  <a:t>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𝑆</m:t>
                        </m:r>
                      </m:e>
                      <m:sub>
                        <m:r>
                          <a:rPr lang="en-US" sz="3200" b="0" i="1" smtClean="0">
                            <a:solidFill>
                              <a:srgbClr val="FF0000"/>
                            </a:solidFill>
                            <a:latin typeface="Cambria Math" panose="02040503050406030204" pitchFamily="18" charset="0"/>
                          </a:rPr>
                          <m:t>8</m:t>
                        </m:r>
                      </m:sub>
                    </m:sSub>
                  </m:oMath>
                </a14:m>
                <a:endParaRPr lang="en-US" sz="3200"/>
              </a:p>
            </p:txBody>
          </p:sp>
        </mc:Choice>
        <mc:Fallback xmlns="">
          <p:sp>
            <p:nvSpPr>
              <p:cNvPr id="7" name="TextBox 6">
                <a:extLst>
                  <a:ext uri="{FF2B5EF4-FFF2-40B4-BE49-F238E27FC236}">
                    <a16:creationId xmlns:a16="http://schemas.microsoft.com/office/drawing/2014/main" id="{ACCE6638-B560-4CAE-8C1E-8CA6FBC4E0D9}"/>
                  </a:ext>
                </a:extLst>
              </p:cNvPr>
              <p:cNvSpPr txBox="1">
                <a:spLocks noRot="1" noChangeAspect="1" noMove="1" noResize="1" noEditPoints="1" noAdjustHandles="1" noChangeArrowheads="1" noChangeShapeType="1" noTextEdit="1"/>
              </p:cNvSpPr>
              <p:nvPr/>
            </p:nvSpPr>
            <p:spPr>
              <a:xfrm>
                <a:off x="1657350" y="3611562"/>
                <a:ext cx="8899814" cy="584775"/>
              </a:xfrm>
              <a:prstGeom prst="rect">
                <a:avLst/>
              </a:prstGeom>
              <a:blipFill>
                <a:blip r:embed="rId3"/>
                <a:stretch>
                  <a:fillRect/>
                </a:stretch>
              </a:blipFill>
            </p:spPr>
            <p:txBody>
              <a:bodyPr/>
              <a:lstStyle/>
              <a:p>
                <a:r>
                  <a:rPr lang="en-DE">
                    <a:noFill/>
                  </a:rPr>
                  <a:t> </a:t>
                </a:r>
              </a:p>
            </p:txBody>
          </p:sp>
        </mc:Fallback>
      </mc:AlternateContent>
      <p:sp>
        <p:nvSpPr>
          <p:cNvPr id="10" name="Content Placeholder 2">
            <a:extLst>
              <a:ext uri="{FF2B5EF4-FFF2-40B4-BE49-F238E27FC236}">
                <a16:creationId xmlns:a16="http://schemas.microsoft.com/office/drawing/2014/main" id="{84D8A1F1-9208-4F8F-8274-418DE4547CC3}"/>
              </a:ext>
            </a:extLst>
          </p:cNvPr>
          <p:cNvSpPr txBox="1">
            <a:spLocks/>
          </p:cNvSpPr>
          <p:nvPr/>
        </p:nvSpPr>
        <p:spPr>
          <a:xfrm>
            <a:off x="1493457" y="3429000"/>
            <a:ext cx="9205083" cy="365125"/>
          </a:xfrm>
          <a:prstGeom prst="rect">
            <a:avLst/>
          </a:prstGeom>
        </p:spPr>
        <p:txBody>
          <a:bodyPr vert="horz" lIns="91440" tIns="45720" rIns="91440" bIns="45720" rtlCol="0">
            <a:normAutofit fontScale="77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Font typeface="Arial"/>
              <a:buNone/>
            </a:pPr>
            <a:r>
              <a:rPr lang="en-US" sz="2800">
                <a:solidFill>
                  <a:srgbClr val="7030A0"/>
                </a:solidFill>
                <a:cs typeface="Arial"/>
              </a:rPr>
              <a:t>Beets</a:t>
            </a:r>
            <a:r>
              <a:rPr lang="en-US" sz="2800">
                <a:cs typeface="Arial"/>
              </a:rPr>
              <a:t>, </a:t>
            </a:r>
            <a:r>
              <a:rPr lang="en-US" sz="2800">
                <a:solidFill>
                  <a:schemeClr val="accent6">
                    <a:lumMod val="75000"/>
                  </a:schemeClr>
                </a:solidFill>
                <a:cs typeface="Arial"/>
              </a:rPr>
              <a:t>carrots</a:t>
            </a:r>
            <a:r>
              <a:rPr lang="en-US" sz="2800">
                <a:cs typeface="Arial"/>
              </a:rPr>
              <a:t>, and </a:t>
            </a:r>
            <a:r>
              <a:rPr lang="en-US" sz="2800">
                <a:solidFill>
                  <a:schemeClr val="bg2">
                    <a:lumMod val="50000"/>
                  </a:schemeClr>
                </a:solidFill>
                <a:cs typeface="Arial"/>
              </a:rPr>
              <a:t>potatoes</a:t>
            </a:r>
            <a:r>
              <a:rPr lang="en-US" sz="2800">
                <a:cs typeface="Arial"/>
              </a:rPr>
              <a:t> are </a:t>
            </a:r>
            <a:r>
              <a:rPr lang="en-US" sz="2800">
                <a:solidFill>
                  <a:schemeClr val="accent2">
                    <a:lumMod val="60000"/>
                    <a:lumOff val="40000"/>
                  </a:schemeClr>
                </a:solidFill>
                <a:cs typeface="Arial"/>
              </a:rPr>
              <a:t>grandma</a:t>
            </a:r>
            <a:r>
              <a:rPr lang="en-US" sz="2800">
                <a:cs typeface="Arial"/>
              </a:rPr>
              <a:t> and </a:t>
            </a:r>
            <a:r>
              <a:rPr lang="en-US" sz="2800">
                <a:solidFill>
                  <a:schemeClr val="tx2">
                    <a:lumMod val="60000"/>
                    <a:lumOff val="40000"/>
                  </a:schemeClr>
                </a:solidFill>
                <a:cs typeface="Arial"/>
              </a:rPr>
              <a:t>grandpa</a:t>
            </a:r>
            <a:r>
              <a:rPr lang="en-US" sz="2800">
                <a:cs typeface="Arial"/>
              </a:rPr>
              <a:t>’s </a:t>
            </a:r>
            <a:r>
              <a:rPr lang="en-US" sz="2800">
                <a:solidFill>
                  <a:srgbClr val="BCC90D"/>
                </a:solidFill>
                <a:cs typeface="Arial"/>
              </a:rPr>
              <a:t>favorite</a:t>
            </a:r>
            <a:r>
              <a:rPr lang="en-US" sz="2800">
                <a:cs typeface="Arial"/>
              </a:rPr>
              <a:t> </a:t>
            </a:r>
            <a:r>
              <a:rPr lang="en-US" sz="2800">
                <a:solidFill>
                  <a:schemeClr val="bg1">
                    <a:lumMod val="65000"/>
                  </a:schemeClr>
                </a:solidFill>
                <a:cs typeface="Arial"/>
              </a:rPr>
              <a:t>dish</a:t>
            </a:r>
            <a:r>
              <a:rPr lang="en-US" sz="2800">
                <a:cs typeface="Arial"/>
              </a:rPr>
              <a:t> for </a:t>
            </a:r>
            <a:r>
              <a:rPr lang="en-US" sz="2800">
                <a:solidFill>
                  <a:srgbClr val="FF0000"/>
                </a:solidFill>
                <a:cs typeface="Arial"/>
              </a:rPr>
              <a:t>lunch</a:t>
            </a:r>
            <a:r>
              <a:rPr lang="en-US" sz="2800">
                <a:cs typeface="Arial"/>
              </a:rPr>
              <a:t> !</a:t>
            </a:r>
          </a:p>
          <a:p>
            <a:pPr marL="0" indent="0">
              <a:buFont typeface="Arial"/>
              <a:buNone/>
            </a:pPr>
            <a:endParaRPr lang="en-US" sz="2000">
              <a:cs typeface="Arial"/>
            </a:endParaRPr>
          </a:p>
        </p:txBody>
      </p:sp>
      <p:sp>
        <p:nvSpPr>
          <p:cNvPr id="8" name="Title 2">
            <a:extLst>
              <a:ext uri="{FF2B5EF4-FFF2-40B4-BE49-F238E27FC236}">
                <a16:creationId xmlns:a16="http://schemas.microsoft.com/office/drawing/2014/main" id="{97FF6293-6FA9-8C8F-68A7-7941B409C9A2}"/>
              </a:ext>
            </a:extLst>
          </p:cNvPr>
          <p:cNvSpPr>
            <a:spLocks noGrp="1"/>
          </p:cNvSpPr>
          <p:nvPr>
            <p:ph type="title"/>
          </p:nvPr>
        </p:nvSpPr>
        <p:spPr>
          <a:xfrm>
            <a:off x="623888" y="252413"/>
            <a:ext cx="11041062" cy="574675"/>
          </a:xfrm>
        </p:spPr>
        <p:txBody>
          <a:bodyPr>
            <a:normAutofit/>
          </a:bodyPr>
          <a:lstStyle/>
          <a:p>
            <a:r>
              <a:rPr lang="en-US"/>
              <a:t>Lexical Chains</a:t>
            </a:r>
          </a:p>
        </p:txBody>
      </p:sp>
    </p:spTree>
    <p:extLst>
      <p:ext uri="{BB962C8B-B14F-4D97-AF65-F5344CB8AC3E}">
        <p14:creationId xmlns:p14="http://schemas.microsoft.com/office/powerpoint/2010/main" val="2775959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r>
              <a:rPr lang="de-DE" err="1">
                <a:solidFill>
                  <a:srgbClr val="1F497D"/>
                </a:solidFill>
              </a:rPr>
              <a:t>Faculties</a:t>
            </a:r>
            <a:endParaRPr lang="de-DE">
              <a:solidFill>
                <a:srgbClr val="1F497D"/>
              </a:solidFill>
            </a:endParaRPr>
          </a:p>
        </p:txBody>
      </p:sp>
      <p:sp>
        <p:nvSpPr>
          <p:cNvPr id="61" name="object 61"/>
          <p:cNvSpPr txBox="1">
            <a:spLocks noGrp="1"/>
          </p:cNvSpPr>
          <p:nvPr>
            <p:ph type="body" sz="quarter" idx="10"/>
          </p:nvPr>
        </p:nvSpPr>
        <p:spPr>
          <a:xfrm>
            <a:off x="469446" y="1411818"/>
            <a:ext cx="5951765" cy="4928260"/>
          </a:xfrm>
        </p:spPr>
        <p:txBody>
          <a:bodyPr>
            <a:normAutofit/>
          </a:bodyPr>
          <a:lstStyle/>
          <a:p>
            <a:pPr>
              <a:buNone/>
            </a:pPr>
            <a:r>
              <a:rPr lang="en-US" sz="1600"/>
              <a:t>The University of Göttingen comprises 13 faculties in:</a:t>
            </a:r>
          </a:p>
          <a:p>
            <a:r>
              <a:rPr lang="de-DE" sz="1600" err="1"/>
              <a:t>Humanities</a:t>
            </a:r>
            <a:r>
              <a:rPr lang="de-DE" sz="1600"/>
              <a:t> </a:t>
            </a:r>
            <a:r>
              <a:rPr lang="de-DE" sz="1600" err="1"/>
              <a:t>and</a:t>
            </a:r>
            <a:r>
              <a:rPr lang="de-DE" sz="1600"/>
              <a:t> </a:t>
            </a:r>
            <a:r>
              <a:rPr lang="de-DE" sz="1600" err="1"/>
              <a:t>Theology</a:t>
            </a:r>
            <a:endParaRPr lang="de-DE" sz="1600"/>
          </a:p>
          <a:p>
            <a:r>
              <a:rPr lang="de-DE" sz="1600"/>
              <a:t>Chemistry, </a:t>
            </a:r>
            <a:r>
              <a:rPr lang="de-DE" sz="1600" err="1"/>
              <a:t>Physics</a:t>
            </a:r>
            <a:r>
              <a:rPr lang="de-DE" sz="1600"/>
              <a:t>, </a:t>
            </a:r>
            <a:r>
              <a:rPr lang="de-DE" sz="1600" err="1"/>
              <a:t>Biology</a:t>
            </a:r>
            <a:r>
              <a:rPr lang="de-DE" sz="1600"/>
              <a:t> </a:t>
            </a:r>
            <a:r>
              <a:rPr lang="de-DE" sz="1600" err="1"/>
              <a:t>and</a:t>
            </a:r>
            <a:r>
              <a:rPr lang="de-DE" sz="1600"/>
              <a:t> </a:t>
            </a:r>
            <a:r>
              <a:rPr lang="de-DE" sz="1600" err="1"/>
              <a:t>Psychology</a:t>
            </a:r>
            <a:endParaRPr lang="de-DE" sz="1600"/>
          </a:p>
          <a:p>
            <a:r>
              <a:rPr lang="de-DE" sz="1600" err="1"/>
              <a:t>Mathematics</a:t>
            </a:r>
            <a:r>
              <a:rPr lang="de-DE" sz="1600"/>
              <a:t> and Computer Science</a:t>
            </a:r>
          </a:p>
          <a:p>
            <a:r>
              <a:rPr lang="en-US" sz="1600"/>
              <a:t>Agriculture, Forestry and Geosciences</a:t>
            </a:r>
          </a:p>
          <a:p>
            <a:r>
              <a:rPr lang="en-US" sz="1600"/>
              <a:t>Law, Economics and Social Sciences</a:t>
            </a:r>
          </a:p>
          <a:p>
            <a:r>
              <a:rPr lang="de-DE" sz="1600">
                <a:solidFill>
                  <a:schemeClr val="tx1">
                    <a:lumMod val="65000"/>
                    <a:lumOff val="35000"/>
                  </a:schemeClr>
                </a:solidFill>
              </a:rPr>
              <a:t>Medicine</a:t>
            </a:r>
          </a:p>
          <a:p>
            <a:endParaRPr lang="de-DE" sz="1600">
              <a:solidFill>
                <a:schemeClr val="tx1">
                  <a:lumMod val="65000"/>
                  <a:lumOff val="35000"/>
                </a:schemeClr>
              </a:solidFill>
            </a:endParaRPr>
          </a:p>
          <a:p>
            <a:r>
              <a:rPr lang="en-US" sz="1600"/>
              <a:t>Centers, institutes and affiliated institutes complete the profile</a:t>
            </a:r>
          </a:p>
          <a:p>
            <a:r>
              <a:rPr lang="en-US" sz="1600"/>
              <a:t>They offer unique opportunities for interdisciplinary cooperation</a:t>
            </a:r>
            <a:endParaRPr lang="de-DE" sz="1600">
              <a:solidFill>
                <a:schemeClr val="tx1">
                  <a:lumMod val="65000"/>
                  <a:lumOff val="35000"/>
                </a:schemeClr>
              </a:solidFill>
            </a:endParaRPr>
          </a:p>
        </p:txBody>
      </p:sp>
      <p:sp>
        <p:nvSpPr>
          <p:cNvPr id="113" name="Foliennummernplatzhalter 112"/>
          <p:cNvSpPr>
            <a:spLocks noGrp="1"/>
          </p:cNvSpPr>
          <p:nvPr>
            <p:ph type="sldNum" sz="quarter" idx="4"/>
          </p:nvPr>
        </p:nvSpPr>
        <p:spPr/>
        <p:txBody>
          <a:bodyPr/>
          <a:lstStyle/>
          <a:p>
            <a:fld id="{B6F15528-21DE-4FAA-801E-634DDDAF4B2B}" type="slidenum">
              <a:rPr lang="de-DE" smtClean="0"/>
              <a:pPr/>
              <a:t>16</a:t>
            </a:fld>
            <a:endParaRPr lang="de-DE"/>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11927" y="1253574"/>
            <a:ext cx="3281496" cy="5086504"/>
          </a:xfrm>
          <a:prstGeom prst="rect">
            <a:avLst/>
          </a:prstGeom>
        </p:spPr>
      </p:pic>
    </p:spTree>
    <p:extLst>
      <p:ext uri="{BB962C8B-B14F-4D97-AF65-F5344CB8AC3E}">
        <p14:creationId xmlns:p14="http://schemas.microsoft.com/office/powerpoint/2010/main" val="392204361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8AD1237-D5E1-7517-AF7B-AB5950AAE724}"/>
              </a:ext>
            </a:extLst>
          </p:cNvPr>
          <p:cNvSpPr>
            <a:spLocks noGrp="1"/>
          </p:cNvSpPr>
          <p:nvPr>
            <p:ph type="title"/>
          </p:nvPr>
        </p:nvSpPr>
        <p:spPr/>
        <p:txBody>
          <a:bodyPr/>
          <a:lstStyle/>
          <a:p>
            <a:r>
              <a:rPr lang="en-US"/>
              <a:t>Lexical Chains</a:t>
            </a:r>
            <a:endParaRPr lang="en-DE"/>
          </a:p>
        </p:txBody>
      </p:sp>
      <p:sp>
        <p:nvSpPr>
          <p:cNvPr id="6" name="Text Placeholder 5">
            <a:extLst>
              <a:ext uri="{FF2B5EF4-FFF2-40B4-BE49-F238E27FC236}">
                <a16:creationId xmlns:a16="http://schemas.microsoft.com/office/drawing/2014/main" id="{67B840DA-0F06-645E-35F5-7059FB9A09A8}"/>
              </a:ext>
            </a:extLst>
          </p:cNvPr>
          <p:cNvSpPr>
            <a:spLocks noGrp="1"/>
          </p:cNvSpPr>
          <p:nvPr>
            <p:ph type="body" sz="quarter" idx="10"/>
          </p:nvPr>
        </p:nvSpPr>
        <p:spPr/>
        <p:txBody>
          <a:bodyPr/>
          <a:lstStyle/>
          <a:p>
            <a:endParaRPr lang="en-DE"/>
          </a:p>
        </p:txBody>
      </p:sp>
      <p:sp>
        <p:nvSpPr>
          <p:cNvPr id="2" name="Slide Number Placeholder 1"/>
          <p:cNvSpPr>
            <a:spLocks noGrp="1"/>
          </p:cNvSpPr>
          <p:nvPr>
            <p:ph type="sldNum" sz="quarter" idx="4"/>
          </p:nvPr>
        </p:nvSpPr>
        <p:spPr/>
        <p:txBody>
          <a:bodyPr/>
          <a:lstStyle/>
          <a:p>
            <a:pPr defTabSz="914400">
              <a:defRPr/>
            </a:pPr>
            <a:fld id="{83131337-E23F-3E4B-9BD5-658EE1FFEFDF}" type="slidenum">
              <a:rPr lang="en-US" sz="1800" kern="0">
                <a:solidFill>
                  <a:sysClr val="windowText" lastClr="000000"/>
                </a:solidFill>
              </a:rPr>
              <a:pPr defTabSz="914400">
                <a:defRPr/>
              </a:pPr>
              <a:t>160</a:t>
            </a:fld>
            <a:endParaRPr lang="en-US" sz="1800" kern="0">
              <a:solidFill>
                <a:sysClr val="windowText" lastClr="00000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A0D5F6-21CF-4075-B027-B599C7EE6AFA}"/>
                  </a:ext>
                </a:extLst>
              </p:cNvPr>
              <p:cNvSpPr txBox="1"/>
              <p:nvPr/>
            </p:nvSpPr>
            <p:spPr>
              <a:xfrm>
                <a:off x="926522" y="3781765"/>
                <a:ext cx="10338955" cy="584775"/>
              </a:xfrm>
              <a:prstGeom prst="rect">
                <a:avLst/>
              </a:prstGeom>
              <a:noFill/>
            </p:spPr>
            <p:txBody>
              <a:bodyPr wrap="square" rtlCol="0">
                <a:spAutoFit/>
              </a:bodyPr>
              <a:lstStyle/>
              <a:p>
                <a14:m>
                  <m:oMath xmlns:m="http://schemas.openxmlformats.org/officeDocument/2006/math">
                    <m:sSub>
                      <m:sSubPr>
                        <m:ctrlPr>
                          <a:rPr lang="en-US" sz="320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1</m:t>
                        </m:r>
                      </m:sub>
                    </m:sSub>
                  </m:oMath>
                </a14:m>
                <a:r>
                  <a:rPr lang="en-US" sz="3200"/>
                  <a:t>	     </a:t>
                </a:r>
                <a14:m>
                  <m:oMath xmlns:m="http://schemas.openxmlformats.org/officeDocument/2006/math">
                    <m:sSub>
                      <m:sSubPr>
                        <m:ctrlPr>
                          <a:rPr lang="en-US" sz="3200" i="1" smtClean="0">
                            <a:solidFill>
                              <a:schemeClr val="accent6">
                                <a:lumMod val="75000"/>
                              </a:schemeClr>
                            </a:solidFill>
                            <a:latin typeface="Cambria Math" panose="02040503050406030204" pitchFamily="18" charset="0"/>
                          </a:rPr>
                        </m:ctrlPr>
                      </m:sSubPr>
                      <m:e>
                        <m:r>
                          <a:rPr lang="en-US" sz="3200" i="1">
                            <a:solidFill>
                              <a:schemeClr val="accent6">
                                <a:lumMod val="75000"/>
                              </a:schemeClr>
                            </a:solidFill>
                            <a:latin typeface="Cambria Math" panose="02040503050406030204" pitchFamily="18" charset="0"/>
                          </a:rPr>
                          <m:t>𝑆</m:t>
                        </m:r>
                      </m:e>
                      <m:sub>
                        <m:r>
                          <a:rPr lang="en-US" sz="3200" b="0" i="1" smtClean="0">
                            <a:solidFill>
                              <a:schemeClr val="accent6">
                                <a:lumMod val="75000"/>
                              </a:schemeClr>
                            </a:solidFill>
                            <a:latin typeface="Cambria Math" panose="02040503050406030204" pitchFamily="18" charset="0"/>
                          </a:rPr>
                          <m:t>2</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a:solidFill>
                              <a:schemeClr val="bg2">
                                <a:lumMod val="50000"/>
                              </a:schemeClr>
                            </a:solidFill>
                            <a:latin typeface="Cambria Math" panose="02040503050406030204" pitchFamily="18" charset="0"/>
                          </a:rPr>
                        </m:ctrlPr>
                      </m:sSubPr>
                      <m:e>
                        <m:r>
                          <a:rPr lang="en-US" sz="3200" i="1">
                            <a:solidFill>
                              <a:schemeClr val="bg2">
                                <a:lumMod val="50000"/>
                              </a:schemeClr>
                            </a:solidFill>
                            <a:latin typeface="Cambria Math" panose="02040503050406030204" pitchFamily="18" charset="0"/>
                          </a:rPr>
                          <m:t>𝑆</m:t>
                        </m:r>
                      </m:e>
                      <m:sub>
                        <m:r>
                          <a:rPr lang="en-US" sz="3200" b="0" i="1" smtClean="0">
                            <a:solidFill>
                              <a:schemeClr val="bg2">
                                <a:lumMod val="50000"/>
                              </a:schemeClr>
                            </a:solidFill>
                            <a:latin typeface="Cambria Math" panose="02040503050406030204" pitchFamily="18" charset="0"/>
                          </a:rPr>
                          <m:t>3</m:t>
                        </m:r>
                      </m:sub>
                    </m:sSub>
                  </m:oMath>
                </a14:m>
                <a:r>
                  <a:rPr lang="en-US" sz="3200"/>
                  <a:t>	      </a:t>
                </a:r>
                <a14:m>
                  <m:oMath xmlns:m="http://schemas.openxmlformats.org/officeDocument/2006/math">
                    <m:sSub>
                      <m:sSubPr>
                        <m:ctrlPr>
                          <a:rPr lang="en-US" sz="3200" i="1" smtClean="0">
                            <a:solidFill>
                              <a:schemeClr val="accent2">
                                <a:lumMod val="60000"/>
                                <a:lumOff val="40000"/>
                              </a:schemeClr>
                            </a:solidFill>
                            <a:latin typeface="Cambria Math" panose="02040503050406030204" pitchFamily="18" charset="0"/>
                          </a:rPr>
                        </m:ctrlPr>
                      </m:sSubPr>
                      <m:e>
                        <m:r>
                          <a:rPr lang="en-US" sz="3200" i="1">
                            <a:solidFill>
                              <a:schemeClr val="accent2">
                                <a:lumMod val="60000"/>
                                <a:lumOff val="40000"/>
                              </a:schemeClr>
                            </a:solidFill>
                            <a:latin typeface="Cambria Math" panose="02040503050406030204" pitchFamily="18" charset="0"/>
                          </a:rPr>
                          <m:t>𝑆</m:t>
                        </m:r>
                      </m:e>
                      <m:sub>
                        <m:r>
                          <a:rPr lang="en-US" sz="3200" b="0" i="1" smtClean="0">
                            <a:solidFill>
                              <a:schemeClr val="accent2">
                                <a:lumMod val="60000"/>
                                <a:lumOff val="40000"/>
                              </a:schemeClr>
                            </a:solidFill>
                            <a:latin typeface="Cambria Math" panose="02040503050406030204" pitchFamily="18" charset="0"/>
                          </a:rPr>
                          <m:t>4</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tx2">
                                <a:lumMod val="60000"/>
                                <a:lumOff val="40000"/>
                              </a:schemeClr>
                            </a:solidFill>
                            <a:latin typeface="Cambria Math" panose="02040503050406030204" pitchFamily="18" charset="0"/>
                          </a:rPr>
                        </m:ctrlPr>
                      </m:sSubPr>
                      <m:e>
                        <m:r>
                          <a:rPr lang="en-US" sz="3200" i="1">
                            <a:solidFill>
                              <a:schemeClr val="tx2">
                                <a:lumMod val="60000"/>
                                <a:lumOff val="40000"/>
                              </a:schemeClr>
                            </a:solidFill>
                            <a:latin typeface="Cambria Math" panose="02040503050406030204" pitchFamily="18" charset="0"/>
                          </a:rPr>
                          <m:t>𝑆</m:t>
                        </m:r>
                      </m:e>
                      <m:sub>
                        <m:r>
                          <a:rPr lang="en-US" sz="3200" b="0" i="1" smtClean="0">
                            <a:solidFill>
                              <a:schemeClr val="tx2">
                                <a:lumMod val="60000"/>
                                <a:lumOff val="40000"/>
                              </a:schemeClr>
                            </a:solidFill>
                            <a:latin typeface="Cambria Math" panose="02040503050406030204" pitchFamily="18" charset="0"/>
                          </a:rPr>
                          <m:t>5</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rgbClr val="BCC90D"/>
                            </a:solidFill>
                            <a:latin typeface="Cambria Math" panose="02040503050406030204" pitchFamily="18" charset="0"/>
                          </a:rPr>
                        </m:ctrlPr>
                      </m:sSubPr>
                      <m:e>
                        <m:r>
                          <a:rPr lang="en-US" sz="3200" i="1">
                            <a:solidFill>
                              <a:srgbClr val="BCC90D"/>
                            </a:solidFill>
                            <a:latin typeface="Cambria Math" panose="02040503050406030204" pitchFamily="18" charset="0"/>
                          </a:rPr>
                          <m:t>𝑆</m:t>
                        </m:r>
                      </m:e>
                      <m:sub>
                        <m:r>
                          <a:rPr lang="en-US" sz="3200" b="0" i="1" smtClean="0">
                            <a:solidFill>
                              <a:srgbClr val="BCC90D"/>
                            </a:solidFill>
                            <a:latin typeface="Cambria Math" panose="02040503050406030204" pitchFamily="18" charset="0"/>
                          </a:rPr>
                          <m:t>6</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bg1">
                                <a:lumMod val="65000"/>
                              </a:schemeClr>
                            </a:solidFill>
                            <a:latin typeface="Cambria Math" panose="02040503050406030204" pitchFamily="18" charset="0"/>
                          </a:rPr>
                        </m:ctrlPr>
                      </m:sSubPr>
                      <m:e>
                        <m:r>
                          <a:rPr lang="en-US" sz="3200" i="1">
                            <a:solidFill>
                              <a:schemeClr val="bg1">
                                <a:lumMod val="65000"/>
                              </a:schemeClr>
                            </a:solidFill>
                            <a:latin typeface="Cambria Math" panose="02040503050406030204" pitchFamily="18" charset="0"/>
                          </a:rPr>
                          <m:t>𝑆</m:t>
                        </m:r>
                      </m:e>
                      <m:sub>
                        <m:r>
                          <a:rPr lang="en-US" sz="3200" b="0" i="1" smtClean="0">
                            <a:solidFill>
                              <a:schemeClr val="bg1">
                                <a:lumMod val="65000"/>
                              </a:schemeClr>
                            </a:solidFill>
                            <a:latin typeface="Cambria Math" panose="02040503050406030204" pitchFamily="18" charset="0"/>
                          </a:rPr>
                          <m:t>7</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𝑆</m:t>
                        </m:r>
                      </m:e>
                      <m:sub>
                        <m:r>
                          <a:rPr lang="en-US" sz="3200" b="0" i="1" smtClean="0">
                            <a:solidFill>
                              <a:srgbClr val="FF0000"/>
                            </a:solidFill>
                            <a:latin typeface="Cambria Math" panose="02040503050406030204" pitchFamily="18" charset="0"/>
                          </a:rPr>
                          <m:t>8</m:t>
                        </m:r>
                      </m:sub>
                    </m:sSub>
                  </m:oMath>
                </a14:m>
                <a:endParaRPr lang="en-US" sz="3200"/>
              </a:p>
            </p:txBody>
          </p:sp>
        </mc:Choice>
        <mc:Fallback xmlns="">
          <p:sp>
            <p:nvSpPr>
              <p:cNvPr id="9" name="TextBox 8">
                <a:extLst>
                  <a:ext uri="{FF2B5EF4-FFF2-40B4-BE49-F238E27FC236}">
                    <a16:creationId xmlns:a16="http://schemas.microsoft.com/office/drawing/2014/main" id="{3EA0D5F6-21CF-4075-B027-B599C7EE6AFA}"/>
                  </a:ext>
                </a:extLst>
              </p:cNvPr>
              <p:cNvSpPr txBox="1">
                <a:spLocks noRot="1" noChangeAspect="1" noMove="1" noResize="1" noEditPoints="1" noAdjustHandles="1" noChangeArrowheads="1" noChangeShapeType="1" noTextEdit="1"/>
              </p:cNvSpPr>
              <p:nvPr/>
            </p:nvSpPr>
            <p:spPr>
              <a:xfrm>
                <a:off x="926522" y="3781765"/>
                <a:ext cx="10338955" cy="584775"/>
              </a:xfrm>
              <a:prstGeom prst="rect">
                <a:avLst/>
              </a:prstGeom>
              <a:blipFill>
                <a:blip r:embed="rId3"/>
                <a:stretch>
                  <a:fillRect/>
                </a:stretch>
              </a:blipFill>
            </p:spPr>
            <p:txBody>
              <a:bodyPr/>
              <a:lstStyle/>
              <a:p>
                <a:r>
                  <a:rPr lang="en-DE">
                    <a:noFill/>
                  </a:rPr>
                  <a:t> </a:t>
                </a:r>
              </a:p>
            </p:txBody>
          </p:sp>
        </mc:Fallback>
      </mc:AlternateContent>
      <p:sp>
        <p:nvSpPr>
          <p:cNvPr id="10" name="TextBox 9">
            <a:extLst>
              <a:ext uri="{FF2B5EF4-FFF2-40B4-BE49-F238E27FC236}">
                <a16:creationId xmlns:a16="http://schemas.microsoft.com/office/drawing/2014/main" id="{26197EB8-AAFE-421A-9CB5-E57D75CF500C}"/>
              </a:ext>
            </a:extLst>
          </p:cNvPr>
          <p:cNvSpPr txBox="1"/>
          <p:nvPr/>
        </p:nvSpPr>
        <p:spPr>
          <a:xfrm>
            <a:off x="290827" y="2550781"/>
            <a:ext cx="1768423" cy="307777"/>
          </a:xfrm>
          <a:prstGeom prst="rect">
            <a:avLst/>
          </a:prstGeom>
          <a:noFill/>
          <a:ln>
            <a:solidFill>
              <a:srgbClr val="7030A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1" name="TextBox 10">
            <a:extLst>
              <a:ext uri="{FF2B5EF4-FFF2-40B4-BE49-F238E27FC236}">
                <a16:creationId xmlns:a16="http://schemas.microsoft.com/office/drawing/2014/main" id="{3998C36A-7B66-468C-96DD-ACFA825981C2}"/>
              </a:ext>
            </a:extLst>
          </p:cNvPr>
          <p:cNvSpPr txBox="1"/>
          <p:nvPr/>
        </p:nvSpPr>
        <p:spPr>
          <a:xfrm>
            <a:off x="94778" y="5047075"/>
            <a:ext cx="1415367" cy="307777"/>
          </a:xfrm>
          <a:prstGeom prst="rect">
            <a:avLst/>
          </a:prstGeom>
          <a:noFill/>
          <a:ln>
            <a:solidFill>
              <a:srgbClr val="7030A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sugar_beet</a:t>
            </a:r>
            <a:r>
              <a:rPr kumimoji="0" lang="en-US" b="0" i="0" u="none" strike="noStrike" kern="0" cap="none" spc="0" normalizeH="0" baseline="0" noProof="0">
                <a:ln>
                  <a:noFill/>
                </a:ln>
                <a:solidFill>
                  <a:prstClr val="black"/>
                </a:solidFill>
                <a:effectLst/>
                <a:uLnTx/>
                <a:uFillTx/>
              </a:rPr>
              <a:t>.n.02</a:t>
            </a:r>
          </a:p>
        </p:txBody>
      </p:sp>
      <p:sp>
        <p:nvSpPr>
          <p:cNvPr id="12" name="TextBox 11">
            <a:extLst>
              <a:ext uri="{FF2B5EF4-FFF2-40B4-BE49-F238E27FC236}">
                <a16:creationId xmlns:a16="http://schemas.microsoft.com/office/drawing/2014/main" id="{42FE9911-ACE9-47E4-810E-EB858D3E7120}"/>
              </a:ext>
            </a:extLst>
          </p:cNvPr>
          <p:cNvSpPr txBox="1"/>
          <p:nvPr/>
        </p:nvSpPr>
        <p:spPr>
          <a:xfrm>
            <a:off x="1055307" y="5715159"/>
            <a:ext cx="1290676" cy="307777"/>
          </a:xfrm>
          <a:prstGeom prst="rect">
            <a:avLst/>
          </a:prstGeom>
          <a:noFill/>
          <a:ln>
            <a:solidFill>
              <a:srgbClr val="7030A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beetroot</a:t>
            </a:r>
            <a:r>
              <a:rPr kumimoji="0" lang="en-US" b="0" i="0" u="none" strike="noStrike" kern="0" cap="none" spc="0" normalizeH="0" baseline="0" noProof="0">
                <a:ln>
                  <a:noFill/>
                </a:ln>
                <a:solidFill>
                  <a:prstClr val="black"/>
                </a:solidFill>
                <a:effectLst/>
                <a:uLnTx/>
                <a:uFillTx/>
              </a:rPr>
              <a:t>.n.01</a:t>
            </a:r>
          </a:p>
        </p:txBody>
      </p:sp>
      <p:sp>
        <p:nvSpPr>
          <p:cNvPr id="13" name="TextBox 12">
            <a:extLst>
              <a:ext uri="{FF2B5EF4-FFF2-40B4-BE49-F238E27FC236}">
                <a16:creationId xmlns:a16="http://schemas.microsoft.com/office/drawing/2014/main" id="{441D694D-7A57-49AE-AC3B-2EF897061424}"/>
              </a:ext>
            </a:extLst>
          </p:cNvPr>
          <p:cNvSpPr txBox="1"/>
          <p:nvPr/>
        </p:nvSpPr>
        <p:spPr>
          <a:xfrm>
            <a:off x="1658086" y="4647739"/>
            <a:ext cx="1671676" cy="307777"/>
          </a:xfrm>
          <a:prstGeom prst="rect">
            <a:avLst/>
          </a:prstGeom>
          <a:noFill/>
          <a:ln>
            <a:solidFill>
              <a:schemeClr val="accent6">
                <a:lumMod val="7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carrot.n.02</a:t>
            </a:r>
            <a:endParaRPr kumimoji="0" lang="en-US" b="0" i="0" u="none" strike="noStrike" kern="0" cap="none" spc="0" normalizeH="0" baseline="0" noProof="0">
              <a:ln>
                <a:noFill/>
              </a:ln>
              <a:solidFill>
                <a:prstClr val="black"/>
              </a:solidFill>
              <a:effectLst/>
              <a:uLnTx/>
              <a:uFillTx/>
            </a:endParaRPr>
          </a:p>
        </p:txBody>
      </p:sp>
      <p:sp>
        <p:nvSpPr>
          <p:cNvPr id="14" name="TextBox 13">
            <a:extLst>
              <a:ext uri="{FF2B5EF4-FFF2-40B4-BE49-F238E27FC236}">
                <a16:creationId xmlns:a16="http://schemas.microsoft.com/office/drawing/2014/main" id="{B78C1078-55BD-439C-8B03-37DCA1584B66}"/>
              </a:ext>
            </a:extLst>
          </p:cNvPr>
          <p:cNvSpPr txBox="1"/>
          <p:nvPr/>
        </p:nvSpPr>
        <p:spPr>
          <a:xfrm>
            <a:off x="1604288" y="3217142"/>
            <a:ext cx="1849081" cy="307777"/>
          </a:xfrm>
          <a:prstGeom prst="rect">
            <a:avLst/>
          </a:prstGeom>
          <a:noFill/>
          <a:ln>
            <a:solidFill>
              <a:schemeClr val="accent6">
                <a:lumMod val="7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5" name="TextBox 14">
            <a:extLst>
              <a:ext uri="{FF2B5EF4-FFF2-40B4-BE49-F238E27FC236}">
                <a16:creationId xmlns:a16="http://schemas.microsoft.com/office/drawing/2014/main" id="{59AE4B80-3820-4D6D-A834-A1E7B9EE7386}"/>
              </a:ext>
            </a:extLst>
          </p:cNvPr>
          <p:cNvSpPr txBox="1"/>
          <p:nvPr/>
        </p:nvSpPr>
        <p:spPr>
          <a:xfrm>
            <a:off x="3144864" y="2568063"/>
            <a:ext cx="1809985" cy="307777"/>
          </a:xfrm>
          <a:prstGeom prst="rect">
            <a:avLst/>
          </a:prstGeom>
          <a:noFill/>
          <a:ln>
            <a:solidFill>
              <a:schemeClr val="bg2">
                <a:lumMod val="5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8" name="TextBox 17">
            <a:extLst>
              <a:ext uri="{FF2B5EF4-FFF2-40B4-BE49-F238E27FC236}">
                <a16:creationId xmlns:a16="http://schemas.microsoft.com/office/drawing/2014/main" id="{E9673DA4-012E-45A4-BED7-76627A7A37E0}"/>
              </a:ext>
            </a:extLst>
          </p:cNvPr>
          <p:cNvSpPr txBox="1"/>
          <p:nvPr/>
        </p:nvSpPr>
        <p:spPr>
          <a:xfrm>
            <a:off x="3214019" y="5219311"/>
            <a:ext cx="1671676" cy="307777"/>
          </a:xfrm>
          <a:prstGeom prst="rect">
            <a:avLst/>
          </a:prstGeom>
          <a:noFill/>
          <a:ln>
            <a:solidFill>
              <a:schemeClr val="bg2">
                <a:lumMod val="5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f</a:t>
            </a:r>
            <a:r>
              <a:rPr kumimoji="0" lang="en-US" b="0" i="0" u="none" strike="noStrike" kern="0" cap="none" spc="0" normalizeH="0" baseline="0" noProof="0">
                <a:ln>
                  <a:noFill/>
                </a:ln>
                <a:solidFill>
                  <a:prstClr val="black"/>
                </a:solidFill>
                <a:effectLst/>
                <a:uLnTx/>
                <a:uFillTx/>
              </a:rPr>
              <a:t>rench_fries.n.01</a:t>
            </a:r>
          </a:p>
        </p:txBody>
      </p:sp>
      <p:sp>
        <p:nvSpPr>
          <p:cNvPr id="19" name="TextBox 18">
            <a:extLst>
              <a:ext uri="{FF2B5EF4-FFF2-40B4-BE49-F238E27FC236}">
                <a16:creationId xmlns:a16="http://schemas.microsoft.com/office/drawing/2014/main" id="{890FBF13-6842-41C1-A7D3-6D76A9EA15F0}"/>
              </a:ext>
            </a:extLst>
          </p:cNvPr>
          <p:cNvSpPr txBox="1"/>
          <p:nvPr/>
        </p:nvSpPr>
        <p:spPr>
          <a:xfrm>
            <a:off x="4552425" y="4647739"/>
            <a:ext cx="1708333" cy="307777"/>
          </a:xfrm>
          <a:prstGeom prst="rect">
            <a:avLst/>
          </a:prstGeom>
          <a:noFill/>
          <a:ln>
            <a:solidFill>
              <a:schemeClr val="accent2">
                <a:lumMod val="60000"/>
                <a:lumOff val="4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grand_parent</a:t>
            </a:r>
            <a:r>
              <a:rPr kumimoji="0" lang="en-US" b="0" i="0" u="none" strike="noStrike" kern="0" cap="none" spc="0" normalizeH="0" baseline="0" noProof="0">
                <a:ln>
                  <a:noFill/>
                </a:ln>
                <a:solidFill>
                  <a:prstClr val="black"/>
                </a:solidFill>
                <a:effectLst/>
                <a:uLnTx/>
                <a:uFillTx/>
              </a:rPr>
              <a:t>.n.01</a:t>
            </a:r>
          </a:p>
        </p:txBody>
      </p:sp>
      <p:sp>
        <p:nvSpPr>
          <p:cNvPr id="20" name="TextBox 19">
            <a:extLst>
              <a:ext uri="{FF2B5EF4-FFF2-40B4-BE49-F238E27FC236}">
                <a16:creationId xmlns:a16="http://schemas.microsoft.com/office/drawing/2014/main" id="{B8177F9B-5DD4-4D7E-A4E9-C53DF0465DA2}"/>
              </a:ext>
            </a:extLst>
          </p:cNvPr>
          <p:cNvSpPr txBox="1"/>
          <p:nvPr/>
        </p:nvSpPr>
        <p:spPr>
          <a:xfrm>
            <a:off x="5930953" y="2538708"/>
            <a:ext cx="1663945" cy="307777"/>
          </a:xfrm>
          <a:prstGeom prst="rect">
            <a:avLst/>
          </a:prstGeom>
          <a:noFill/>
          <a:ln>
            <a:solidFill>
              <a:schemeClr val="tx2">
                <a:lumMod val="60000"/>
                <a:lumOff val="4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grand_parent</a:t>
            </a:r>
            <a:r>
              <a:rPr kumimoji="0" lang="en-US" b="0" i="0" u="none" strike="noStrike" kern="0" cap="none" spc="0" normalizeH="0" baseline="0" noProof="0">
                <a:ln>
                  <a:noFill/>
                </a:ln>
                <a:solidFill>
                  <a:prstClr val="black"/>
                </a:solidFill>
                <a:effectLst/>
                <a:uLnTx/>
                <a:uFillTx/>
              </a:rPr>
              <a:t>.n.01</a:t>
            </a:r>
          </a:p>
        </p:txBody>
      </p:sp>
      <p:sp>
        <p:nvSpPr>
          <p:cNvPr id="21" name="TextBox 20">
            <a:extLst>
              <a:ext uri="{FF2B5EF4-FFF2-40B4-BE49-F238E27FC236}">
                <a16:creationId xmlns:a16="http://schemas.microsoft.com/office/drawing/2014/main" id="{94DC2D1B-AC14-406B-9BC2-1680F7FDE61F}"/>
              </a:ext>
            </a:extLst>
          </p:cNvPr>
          <p:cNvSpPr txBox="1"/>
          <p:nvPr/>
        </p:nvSpPr>
        <p:spPr>
          <a:xfrm>
            <a:off x="4552426" y="3189592"/>
            <a:ext cx="1671676" cy="307777"/>
          </a:xfrm>
          <a:prstGeom prst="rect">
            <a:avLst/>
          </a:prstGeom>
          <a:noFill/>
          <a:ln>
            <a:solidFill>
              <a:schemeClr val="accent2">
                <a:lumMod val="60000"/>
                <a:lumOff val="4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nan</a:t>
            </a:r>
            <a:r>
              <a:rPr kumimoji="0" lang="en-US" b="0" i="0" u="none" strike="noStrike" kern="0" cap="none" spc="0" normalizeH="0" baseline="0" noProof="0">
                <a:ln>
                  <a:noFill/>
                </a:ln>
                <a:solidFill>
                  <a:prstClr val="black"/>
                </a:solidFill>
                <a:effectLst/>
                <a:uLnTx/>
                <a:uFillTx/>
              </a:rPr>
              <a:t>.n.01</a:t>
            </a:r>
          </a:p>
        </p:txBody>
      </p:sp>
      <p:sp>
        <p:nvSpPr>
          <p:cNvPr id="22" name="TextBox 21">
            <a:extLst>
              <a:ext uri="{FF2B5EF4-FFF2-40B4-BE49-F238E27FC236}">
                <a16:creationId xmlns:a16="http://schemas.microsoft.com/office/drawing/2014/main" id="{A9B77E1F-5980-4FEC-9B72-F0F1976C8FE0}"/>
              </a:ext>
            </a:extLst>
          </p:cNvPr>
          <p:cNvSpPr txBox="1"/>
          <p:nvPr/>
        </p:nvSpPr>
        <p:spPr>
          <a:xfrm>
            <a:off x="7190564" y="3189592"/>
            <a:ext cx="1671676" cy="307777"/>
          </a:xfrm>
          <a:prstGeom prst="rect">
            <a:avLst/>
          </a:prstGeom>
          <a:noFill/>
          <a:ln>
            <a:solidFill>
              <a:srgbClr val="BCC90D"/>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choice</a:t>
            </a:r>
            <a:r>
              <a:rPr kumimoji="0" lang="en-US" b="0" i="0" u="none" strike="noStrike" kern="0" cap="none" spc="0" normalizeH="0" baseline="0" noProof="0">
                <a:ln>
                  <a:noFill/>
                </a:ln>
                <a:solidFill>
                  <a:prstClr val="black"/>
                </a:solidFill>
                <a:effectLst/>
                <a:uLnTx/>
                <a:uFillTx/>
              </a:rPr>
              <a:t>.n.01</a:t>
            </a:r>
          </a:p>
        </p:txBody>
      </p:sp>
      <p:sp>
        <p:nvSpPr>
          <p:cNvPr id="23" name="TextBox 22">
            <a:extLst>
              <a:ext uri="{FF2B5EF4-FFF2-40B4-BE49-F238E27FC236}">
                <a16:creationId xmlns:a16="http://schemas.microsoft.com/office/drawing/2014/main" id="{D3360088-8AD5-4D03-A408-8F0BF42D9DB1}"/>
              </a:ext>
            </a:extLst>
          </p:cNvPr>
          <p:cNvSpPr txBox="1"/>
          <p:nvPr/>
        </p:nvSpPr>
        <p:spPr>
          <a:xfrm>
            <a:off x="8621046" y="2538707"/>
            <a:ext cx="1671676" cy="307777"/>
          </a:xfrm>
          <a:prstGeom prst="rect">
            <a:avLst/>
          </a:prstGeom>
          <a:noFill/>
          <a:ln>
            <a:solidFill>
              <a:schemeClr val="bg1">
                <a:lumMod val="6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nutrient</a:t>
            </a:r>
            <a:r>
              <a:rPr kumimoji="0" lang="en-US" b="0" i="0" u="none" strike="noStrike" kern="0" cap="none" spc="0" normalizeH="0" baseline="0" noProof="0">
                <a:ln>
                  <a:noFill/>
                </a:ln>
                <a:solidFill>
                  <a:prstClr val="black"/>
                </a:solidFill>
                <a:effectLst/>
                <a:uLnTx/>
                <a:uFillTx/>
              </a:rPr>
              <a:t>.n.01</a:t>
            </a:r>
          </a:p>
        </p:txBody>
      </p:sp>
      <p:sp>
        <p:nvSpPr>
          <p:cNvPr id="24" name="TextBox 23">
            <a:extLst>
              <a:ext uri="{FF2B5EF4-FFF2-40B4-BE49-F238E27FC236}">
                <a16:creationId xmlns:a16="http://schemas.microsoft.com/office/drawing/2014/main" id="{7BEFD32E-045D-4B60-B457-CCACFA078739}"/>
              </a:ext>
            </a:extLst>
          </p:cNvPr>
          <p:cNvSpPr txBox="1"/>
          <p:nvPr/>
        </p:nvSpPr>
        <p:spPr>
          <a:xfrm>
            <a:off x="8621046" y="4643327"/>
            <a:ext cx="1671676" cy="307777"/>
          </a:xfrm>
          <a:prstGeom prst="rect">
            <a:avLst/>
          </a:prstGeom>
          <a:noFill/>
          <a:ln>
            <a:solidFill>
              <a:schemeClr val="bg1">
                <a:lumMod val="6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meal</a:t>
            </a:r>
            <a:r>
              <a:rPr kumimoji="0" lang="en-US" b="0" i="0" u="none" strike="noStrike" kern="0" cap="none" spc="0" normalizeH="0" baseline="0" noProof="0">
                <a:ln>
                  <a:noFill/>
                </a:ln>
                <a:solidFill>
                  <a:prstClr val="black"/>
                </a:solidFill>
                <a:effectLst/>
                <a:uLnTx/>
                <a:uFillTx/>
              </a:rPr>
              <a:t>.n.01</a:t>
            </a:r>
          </a:p>
        </p:txBody>
      </p:sp>
      <p:sp>
        <p:nvSpPr>
          <p:cNvPr id="25" name="TextBox 24">
            <a:extLst>
              <a:ext uri="{FF2B5EF4-FFF2-40B4-BE49-F238E27FC236}">
                <a16:creationId xmlns:a16="http://schemas.microsoft.com/office/drawing/2014/main" id="{E50DBBF9-5F43-4198-A731-D4780C49D495}"/>
              </a:ext>
            </a:extLst>
          </p:cNvPr>
          <p:cNvSpPr txBox="1"/>
          <p:nvPr/>
        </p:nvSpPr>
        <p:spPr>
          <a:xfrm>
            <a:off x="10020355" y="5368300"/>
            <a:ext cx="1671676" cy="307777"/>
          </a:xfrm>
          <a:prstGeom prst="rect">
            <a:avLst/>
          </a:prstGeom>
          <a:noFill/>
          <a:ln>
            <a:solidFill>
              <a:srgbClr val="FF000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meal</a:t>
            </a:r>
            <a:r>
              <a:rPr kumimoji="0" lang="en-US" b="0" i="0" u="none" strike="noStrike" kern="0" cap="none" spc="0" normalizeH="0" baseline="0" noProof="0">
                <a:ln>
                  <a:noFill/>
                </a:ln>
                <a:solidFill>
                  <a:prstClr val="black"/>
                </a:solidFill>
                <a:effectLst/>
                <a:uLnTx/>
                <a:uFillTx/>
              </a:rPr>
              <a:t>.n.01</a:t>
            </a:r>
          </a:p>
        </p:txBody>
      </p:sp>
      <p:sp>
        <p:nvSpPr>
          <p:cNvPr id="26" name="TextBox 25">
            <a:extLst>
              <a:ext uri="{FF2B5EF4-FFF2-40B4-BE49-F238E27FC236}">
                <a16:creationId xmlns:a16="http://schemas.microsoft.com/office/drawing/2014/main" id="{6FD55748-305E-4054-B3C1-5299E4F92939}"/>
              </a:ext>
            </a:extLst>
          </p:cNvPr>
          <p:cNvSpPr txBox="1"/>
          <p:nvPr/>
        </p:nvSpPr>
        <p:spPr>
          <a:xfrm>
            <a:off x="6766792" y="5174705"/>
            <a:ext cx="1671676" cy="307777"/>
          </a:xfrm>
          <a:prstGeom prst="rect">
            <a:avLst/>
          </a:prstGeom>
          <a:noFill/>
          <a:ln>
            <a:solidFill>
              <a:schemeClr val="bg1">
                <a:lumMod val="6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ingredient</a:t>
            </a:r>
            <a:r>
              <a:rPr kumimoji="0" lang="en-US" b="0" i="0" u="none" strike="noStrike" kern="0" cap="none" spc="0" normalizeH="0" baseline="0" noProof="0">
                <a:ln>
                  <a:noFill/>
                </a:ln>
                <a:solidFill>
                  <a:prstClr val="black"/>
                </a:solidFill>
                <a:effectLst/>
                <a:uLnTx/>
                <a:uFillTx/>
              </a:rPr>
              <a:t>.n.03</a:t>
            </a:r>
          </a:p>
        </p:txBody>
      </p:sp>
      <p:sp>
        <p:nvSpPr>
          <p:cNvPr id="27" name="TextBox 26">
            <a:extLst>
              <a:ext uri="{FF2B5EF4-FFF2-40B4-BE49-F238E27FC236}">
                <a16:creationId xmlns:a16="http://schemas.microsoft.com/office/drawing/2014/main" id="{E9B4578D-D046-499F-AA30-A876F60DD3FB}"/>
              </a:ext>
            </a:extLst>
          </p:cNvPr>
          <p:cNvSpPr txBox="1"/>
          <p:nvPr/>
        </p:nvSpPr>
        <p:spPr>
          <a:xfrm>
            <a:off x="10020355" y="3217143"/>
            <a:ext cx="1671676" cy="307777"/>
          </a:xfrm>
          <a:prstGeom prst="rect">
            <a:avLst/>
          </a:prstGeom>
          <a:noFill/>
          <a:ln>
            <a:solidFill>
              <a:srgbClr val="FF000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business_lunch</a:t>
            </a:r>
            <a:r>
              <a:rPr kumimoji="0" lang="en-US" b="0" i="0" u="none" strike="noStrike" kern="0" cap="none" spc="0" normalizeH="0" baseline="0" noProof="0">
                <a:ln>
                  <a:noFill/>
                </a:ln>
                <a:solidFill>
                  <a:prstClr val="black"/>
                </a:solidFill>
                <a:effectLst/>
                <a:uLnTx/>
                <a:uFillTx/>
              </a:rPr>
              <a:t>.n.01</a:t>
            </a:r>
          </a:p>
        </p:txBody>
      </p:sp>
      <p:sp>
        <p:nvSpPr>
          <p:cNvPr id="28" name="Rectangle 27">
            <a:extLst>
              <a:ext uri="{FF2B5EF4-FFF2-40B4-BE49-F238E27FC236}">
                <a16:creationId xmlns:a16="http://schemas.microsoft.com/office/drawing/2014/main" id="{4DF6BECE-D057-4CE8-95BA-BF7E4488F7E1}"/>
              </a:ext>
            </a:extLst>
          </p:cNvPr>
          <p:cNvSpPr/>
          <p:nvPr/>
        </p:nvSpPr>
        <p:spPr>
          <a:xfrm>
            <a:off x="926522" y="3818395"/>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EEAE0F-F468-4E52-995B-C695BCFBF8A5}"/>
              </a:ext>
            </a:extLst>
          </p:cNvPr>
          <p:cNvCxnSpPr>
            <a:cxnSpLocks/>
            <a:stCxn id="10" idx="2"/>
            <a:endCxn id="28" idx="0"/>
          </p:cNvCxnSpPr>
          <p:nvPr/>
        </p:nvCxnSpPr>
        <p:spPr>
          <a:xfrm>
            <a:off x="1175039" y="2858558"/>
            <a:ext cx="0" cy="959837"/>
          </a:xfrm>
          <a:prstGeom prst="line">
            <a:avLst/>
          </a:prstGeom>
          <a:ln w="12700">
            <a:solidFill>
              <a:srgbClr val="7030A0"/>
            </a:solidFill>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515672D-F7DC-4474-9F60-5D7EC1523D1B}"/>
              </a:ext>
            </a:extLst>
          </p:cNvPr>
          <p:cNvSpPr/>
          <p:nvPr/>
        </p:nvSpPr>
        <p:spPr>
          <a:xfrm>
            <a:off x="2311347" y="3815697"/>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4" name="Rectangle 33">
            <a:extLst>
              <a:ext uri="{FF2B5EF4-FFF2-40B4-BE49-F238E27FC236}">
                <a16:creationId xmlns:a16="http://schemas.microsoft.com/office/drawing/2014/main" id="{21CA5996-BD51-4A8F-9220-266F5A30B0E0}"/>
              </a:ext>
            </a:extLst>
          </p:cNvPr>
          <p:cNvSpPr/>
          <p:nvPr/>
        </p:nvSpPr>
        <p:spPr>
          <a:xfrm>
            <a:off x="3801340"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5" name="Rectangle 34">
            <a:extLst>
              <a:ext uri="{FF2B5EF4-FFF2-40B4-BE49-F238E27FC236}">
                <a16:creationId xmlns:a16="http://schemas.microsoft.com/office/drawing/2014/main" id="{031C0360-3DEE-4587-B85F-70E3565C4EEB}"/>
              </a:ext>
            </a:extLst>
          </p:cNvPr>
          <p:cNvSpPr/>
          <p:nvPr/>
        </p:nvSpPr>
        <p:spPr>
          <a:xfrm>
            <a:off x="5139747"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6" name="Rectangle 35">
            <a:extLst>
              <a:ext uri="{FF2B5EF4-FFF2-40B4-BE49-F238E27FC236}">
                <a16:creationId xmlns:a16="http://schemas.microsoft.com/office/drawing/2014/main" id="{C7EB4485-E912-44D9-AB9D-830EA2B7911A}"/>
              </a:ext>
            </a:extLst>
          </p:cNvPr>
          <p:cNvSpPr/>
          <p:nvPr/>
        </p:nvSpPr>
        <p:spPr>
          <a:xfrm>
            <a:off x="6518275" y="3815696"/>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7" name="Rectangle 36">
            <a:extLst>
              <a:ext uri="{FF2B5EF4-FFF2-40B4-BE49-F238E27FC236}">
                <a16:creationId xmlns:a16="http://schemas.microsoft.com/office/drawing/2014/main" id="{BDE8D3D9-1824-4E9A-9F61-4121E1263EFF}"/>
              </a:ext>
            </a:extLst>
          </p:cNvPr>
          <p:cNvSpPr/>
          <p:nvPr/>
        </p:nvSpPr>
        <p:spPr>
          <a:xfrm>
            <a:off x="7896803"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8" name="Rectangle 37">
            <a:extLst>
              <a:ext uri="{FF2B5EF4-FFF2-40B4-BE49-F238E27FC236}">
                <a16:creationId xmlns:a16="http://schemas.microsoft.com/office/drawing/2014/main" id="{70BE69EE-C7FA-4523-8F0A-81FF118F7B95}"/>
              </a:ext>
            </a:extLst>
          </p:cNvPr>
          <p:cNvSpPr/>
          <p:nvPr/>
        </p:nvSpPr>
        <p:spPr>
          <a:xfrm>
            <a:off x="9265806" y="382070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9" name="Rectangle 38">
            <a:extLst>
              <a:ext uri="{FF2B5EF4-FFF2-40B4-BE49-F238E27FC236}">
                <a16:creationId xmlns:a16="http://schemas.microsoft.com/office/drawing/2014/main" id="{46A4819E-8D6E-4595-AE2F-AE3F6C036929}"/>
              </a:ext>
            </a:extLst>
          </p:cNvPr>
          <p:cNvSpPr/>
          <p:nvPr/>
        </p:nvSpPr>
        <p:spPr>
          <a:xfrm>
            <a:off x="10607676" y="382197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8F37503-CFE1-40C6-9698-4A984C00A5B4}"/>
              </a:ext>
            </a:extLst>
          </p:cNvPr>
          <p:cNvCxnSpPr>
            <a:cxnSpLocks/>
            <a:stCxn id="14" idx="2"/>
            <a:endCxn id="33" idx="0"/>
          </p:cNvCxnSpPr>
          <p:nvPr/>
        </p:nvCxnSpPr>
        <p:spPr>
          <a:xfrm>
            <a:off x="2528829" y="3524919"/>
            <a:ext cx="31035" cy="290778"/>
          </a:xfrm>
          <a:prstGeom prst="line">
            <a:avLst/>
          </a:prstGeom>
          <a:ln w="127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3D6824A-8444-480E-B852-6C2FCD1D0655}"/>
              </a:ext>
            </a:extLst>
          </p:cNvPr>
          <p:cNvCxnSpPr>
            <a:cxnSpLocks/>
            <a:stCxn id="15" idx="2"/>
            <a:endCxn id="34" idx="0"/>
          </p:cNvCxnSpPr>
          <p:nvPr/>
        </p:nvCxnSpPr>
        <p:spPr>
          <a:xfrm>
            <a:off x="4049857" y="2875840"/>
            <a:ext cx="0" cy="942630"/>
          </a:xfrm>
          <a:prstGeom prst="line">
            <a:avLst/>
          </a:prstGeom>
          <a:ln w="12700">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23EB05C3-3F8F-4F87-A975-95A14CD49446}"/>
              </a:ext>
            </a:extLst>
          </p:cNvPr>
          <p:cNvCxnSpPr>
            <a:cxnSpLocks/>
            <a:stCxn id="21" idx="2"/>
            <a:endCxn id="35" idx="0"/>
          </p:cNvCxnSpPr>
          <p:nvPr/>
        </p:nvCxnSpPr>
        <p:spPr>
          <a:xfrm>
            <a:off x="5388264" y="3497369"/>
            <a:ext cx="0" cy="321101"/>
          </a:xfrm>
          <a:prstGeom prst="line">
            <a:avLst/>
          </a:prstGeom>
          <a:ln w="127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6040144-CCA0-43B6-88AB-380FBB0DF1C1}"/>
              </a:ext>
            </a:extLst>
          </p:cNvPr>
          <p:cNvCxnSpPr>
            <a:cxnSpLocks/>
            <a:stCxn id="20" idx="2"/>
            <a:endCxn id="36" idx="0"/>
          </p:cNvCxnSpPr>
          <p:nvPr/>
        </p:nvCxnSpPr>
        <p:spPr>
          <a:xfrm>
            <a:off x="6762926" y="2846485"/>
            <a:ext cx="3866" cy="969211"/>
          </a:xfrm>
          <a:prstGeom prst="line">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949E8D2-0667-4EA9-8C4D-48A9D4BA218F}"/>
              </a:ext>
            </a:extLst>
          </p:cNvPr>
          <p:cNvCxnSpPr>
            <a:cxnSpLocks/>
            <a:stCxn id="22" idx="2"/>
            <a:endCxn id="37" idx="0"/>
          </p:cNvCxnSpPr>
          <p:nvPr/>
        </p:nvCxnSpPr>
        <p:spPr>
          <a:xfrm>
            <a:off x="8026402" y="3497369"/>
            <a:ext cx="118918" cy="321101"/>
          </a:xfrm>
          <a:prstGeom prst="line">
            <a:avLst/>
          </a:prstGeom>
          <a:ln w="12700">
            <a:solidFill>
              <a:srgbClr val="BCC90D"/>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C87346C5-0945-4090-BC0D-2AD3ECC9C49C}"/>
              </a:ext>
            </a:extLst>
          </p:cNvPr>
          <p:cNvCxnSpPr>
            <a:cxnSpLocks/>
            <a:stCxn id="23" idx="2"/>
            <a:endCxn id="38" idx="0"/>
          </p:cNvCxnSpPr>
          <p:nvPr/>
        </p:nvCxnSpPr>
        <p:spPr>
          <a:xfrm>
            <a:off x="9456884" y="2846484"/>
            <a:ext cx="57439" cy="974218"/>
          </a:xfrm>
          <a:prstGeom prst="lin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F935304F-1BF2-4AD4-812C-A1D6828E1697}"/>
              </a:ext>
            </a:extLst>
          </p:cNvPr>
          <p:cNvCxnSpPr>
            <a:cxnSpLocks/>
            <a:stCxn id="27" idx="2"/>
            <a:endCxn id="39" idx="0"/>
          </p:cNvCxnSpPr>
          <p:nvPr/>
        </p:nvCxnSpPr>
        <p:spPr>
          <a:xfrm>
            <a:off x="10856193" y="3524920"/>
            <a:ext cx="0" cy="297052"/>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54609DA-E87C-4795-8E22-5A5D42ED602B}"/>
              </a:ext>
            </a:extLst>
          </p:cNvPr>
          <p:cNvCxnSpPr>
            <a:cxnSpLocks/>
            <a:stCxn id="11" idx="0"/>
            <a:endCxn id="28" idx="2"/>
          </p:cNvCxnSpPr>
          <p:nvPr/>
        </p:nvCxnSpPr>
        <p:spPr>
          <a:xfrm flipV="1">
            <a:off x="802462" y="4329908"/>
            <a:ext cx="372577" cy="717167"/>
          </a:xfrm>
          <a:prstGeom prst="line">
            <a:avLst/>
          </a:prstGeom>
          <a:ln w="127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4" name="Straight Connector 63">
            <a:extLst>
              <a:ext uri="{FF2B5EF4-FFF2-40B4-BE49-F238E27FC236}">
                <a16:creationId xmlns:a16="http://schemas.microsoft.com/office/drawing/2014/main" id="{24FFB337-16A4-4B8E-AEB4-1323960F77AC}"/>
              </a:ext>
            </a:extLst>
          </p:cNvPr>
          <p:cNvCxnSpPr>
            <a:cxnSpLocks/>
            <a:stCxn id="12" idx="0"/>
            <a:endCxn id="28" idx="3"/>
          </p:cNvCxnSpPr>
          <p:nvPr/>
        </p:nvCxnSpPr>
        <p:spPr>
          <a:xfrm flipH="1" flipV="1">
            <a:off x="1423555" y="4074152"/>
            <a:ext cx="277090" cy="1641007"/>
          </a:xfrm>
          <a:prstGeom prst="line">
            <a:avLst/>
          </a:prstGeom>
          <a:ln w="12700">
            <a:solidFill>
              <a:srgbClr val="7030A0"/>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0878105F-FB5C-429D-B321-F292899FFC94}"/>
              </a:ext>
            </a:extLst>
          </p:cNvPr>
          <p:cNvCxnSpPr>
            <a:cxnSpLocks/>
            <a:stCxn id="33" idx="2"/>
            <a:endCxn id="13" idx="0"/>
          </p:cNvCxnSpPr>
          <p:nvPr/>
        </p:nvCxnSpPr>
        <p:spPr>
          <a:xfrm flipH="1">
            <a:off x="2493924" y="4327210"/>
            <a:ext cx="65940" cy="320529"/>
          </a:xfrm>
          <a:prstGeom prst="line">
            <a:avLst/>
          </a:prstGeom>
          <a:ln w="127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Connector 69">
            <a:extLst>
              <a:ext uri="{FF2B5EF4-FFF2-40B4-BE49-F238E27FC236}">
                <a16:creationId xmlns:a16="http://schemas.microsoft.com/office/drawing/2014/main" id="{A37682FF-3B85-4AAD-A757-96D40EB33B30}"/>
              </a:ext>
            </a:extLst>
          </p:cNvPr>
          <p:cNvCxnSpPr>
            <a:cxnSpLocks/>
            <a:stCxn id="34" idx="2"/>
            <a:endCxn id="18" idx="0"/>
          </p:cNvCxnSpPr>
          <p:nvPr/>
        </p:nvCxnSpPr>
        <p:spPr>
          <a:xfrm>
            <a:off x="4049857" y="4329983"/>
            <a:ext cx="0" cy="889328"/>
          </a:xfrm>
          <a:prstGeom prst="line">
            <a:avLst/>
          </a:prstGeom>
          <a:ln w="12700">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763D3A7-A19E-47E6-A154-571E00D3DE70}"/>
              </a:ext>
            </a:extLst>
          </p:cNvPr>
          <p:cNvCxnSpPr>
            <a:cxnSpLocks/>
            <a:endCxn id="19" idx="0"/>
          </p:cNvCxnSpPr>
          <p:nvPr/>
        </p:nvCxnSpPr>
        <p:spPr>
          <a:xfrm flipH="1">
            <a:off x="5406592" y="4366540"/>
            <a:ext cx="486" cy="281199"/>
          </a:xfrm>
          <a:prstGeom prst="line">
            <a:avLst/>
          </a:prstGeom>
          <a:ln w="127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79C719-D811-4DEF-8B96-4B4A5C3810E5}"/>
              </a:ext>
            </a:extLst>
          </p:cNvPr>
          <p:cNvCxnSpPr>
            <a:cxnSpLocks/>
            <a:stCxn id="24" idx="0"/>
            <a:endCxn id="38" idx="2"/>
          </p:cNvCxnSpPr>
          <p:nvPr/>
        </p:nvCxnSpPr>
        <p:spPr>
          <a:xfrm flipV="1">
            <a:off x="9456884" y="4332215"/>
            <a:ext cx="57439" cy="311112"/>
          </a:xfrm>
          <a:prstGeom prst="lin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EDDE516E-388C-4ED8-B66B-6782563839CB}"/>
              </a:ext>
            </a:extLst>
          </p:cNvPr>
          <p:cNvCxnSpPr>
            <a:cxnSpLocks/>
            <a:stCxn id="38" idx="1"/>
            <a:endCxn id="26" idx="0"/>
          </p:cNvCxnSpPr>
          <p:nvPr/>
        </p:nvCxnSpPr>
        <p:spPr>
          <a:xfrm flipH="1">
            <a:off x="7602630" y="4076459"/>
            <a:ext cx="1663176" cy="1098246"/>
          </a:xfrm>
          <a:prstGeom prst="lin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F75FB63-28D1-4A26-873B-35305764647B}"/>
              </a:ext>
            </a:extLst>
          </p:cNvPr>
          <p:cNvCxnSpPr>
            <a:cxnSpLocks/>
            <a:stCxn id="39" idx="2"/>
            <a:endCxn id="25" idx="0"/>
          </p:cNvCxnSpPr>
          <p:nvPr/>
        </p:nvCxnSpPr>
        <p:spPr>
          <a:xfrm>
            <a:off x="10856193" y="4333485"/>
            <a:ext cx="0" cy="103481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33868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iterate type="lt">
                                    <p:tmPct val="0"/>
                                  </p:iterate>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iterate type="lt">
                                    <p:tmPct val="0"/>
                                  </p:iterate>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0"/>
                                  </p:stCondLst>
                                  <p:iterate type="lt">
                                    <p:tmPct val="0"/>
                                  </p:iterate>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0"/>
                                  </p:stCondLst>
                                  <p:iterate type="lt">
                                    <p:tmPct val="0"/>
                                  </p:iterate>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1"/>
                                        </p:tgtEl>
                                        <p:attrNameLst>
                                          <p:attrName>style.visibility</p:attrName>
                                        </p:attrNameLst>
                                      </p:cBhvr>
                                      <p:to>
                                        <p:strVal val="visible"/>
                                      </p:to>
                                    </p:set>
                                    <p:animEffect transition="in" filter="fade">
                                      <p:cBhvr>
                                        <p:cTn id="34" dur="500"/>
                                        <p:tgtEl>
                                          <p:spTgt spid="2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par>
                                <p:cTn id="41" presetID="10" presetClass="entr" presetSubtype="0" fill="hold" grpId="0" nodeType="withEffect">
                                  <p:stCondLst>
                                    <p:cond delay="0"/>
                                  </p:stCondLst>
                                  <p:iterate type="lt">
                                    <p:tmPct val="0"/>
                                  </p:iterate>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iterate type="lt">
                                    <p:tmPct val="0"/>
                                  </p:iterate>
                                  <p:childTnLst>
                                    <p:set>
                                      <p:cBhvr>
                                        <p:cTn id="45" dur="1" fill="hold">
                                          <p:stCondLst>
                                            <p:cond delay="0"/>
                                          </p:stCondLst>
                                        </p:cTn>
                                        <p:tgtEl>
                                          <p:spTgt spid="25"/>
                                        </p:tgtEl>
                                        <p:attrNameLst>
                                          <p:attrName>style.visibility</p:attrName>
                                        </p:attrNameLst>
                                      </p:cBhvr>
                                      <p:to>
                                        <p:strVal val="visible"/>
                                      </p:to>
                                    </p:set>
                                    <p:animEffect transition="in" filter="fade">
                                      <p:cBhvr>
                                        <p:cTn id="46" dur="500"/>
                                        <p:tgtEl>
                                          <p:spTgt spid="25"/>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childTnLst>
                                </p:cTn>
                              </p:par>
                              <p:par>
                                <p:cTn id="53" presetID="10" presetClass="entr" presetSubtype="0" fill="hold" grpId="0" nodeType="withEffect" nodePh="1">
                                  <p:stCondLst>
                                    <p:cond delay="0"/>
                                  </p:stCondLst>
                                  <p:endCondLst>
                                    <p:cond evt="begin" delay="0">
                                      <p:tn val="53"/>
                                    </p:cond>
                                  </p:end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par>
                                <p:cTn id="59" presetID="10" presetClass="entr" presetSubtype="0" fill="hold" grpId="0" nodeType="withEffect" nodePh="1">
                                  <p:stCondLst>
                                    <p:cond delay="0"/>
                                  </p:stCondLst>
                                  <p:endCondLst>
                                    <p:cond evt="begin" delay="0">
                                      <p:tn val="59"/>
                                    </p:cond>
                                  </p:endCondLst>
                                  <p:childTnLst>
                                    <p:set>
                                      <p:cBhvr>
                                        <p:cTn id="60" dur="1" fill="hold">
                                          <p:stCondLst>
                                            <p:cond delay="0"/>
                                          </p:stCondLst>
                                        </p:cTn>
                                        <p:tgtEl>
                                          <p:spTgt spid="33"/>
                                        </p:tgtEl>
                                        <p:attrNameLst>
                                          <p:attrName>style.visibility</p:attrName>
                                        </p:attrNameLst>
                                      </p:cBhvr>
                                      <p:to>
                                        <p:strVal val="visible"/>
                                      </p:to>
                                    </p:set>
                                    <p:animEffect transition="in" filter="fade">
                                      <p:cBhvr>
                                        <p:cTn id="61" dur="500"/>
                                        <p:tgtEl>
                                          <p:spTgt spid="33"/>
                                        </p:tgtEl>
                                      </p:cBhvr>
                                    </p:animEffect>
                                  </p:childTnLst>
                                </p:cTn>
                              </p:par>
                              <p:par>
                                <p:cTn id="62" presetID="10" presetClass="entr" presetSubtype="0" fill="hold" grpId="0" nodeType="withEffect" nodePh="1">
                                  <p:stCondLst>
                                    <p:cond delay="0"/>
                                  </p:stCondLst>
                                  <p:endCondLst>
                                    <p:cond evt="begin" delay="0">
                                      <p:tn val="62"/>
                                    </p:cond>
                                  </p:endCondLst>
                                  <p:childTnLst>
                                    <p:set>
                                      <p:cBhvr>
                                        <p:cTn id="63" dur="1" fill="hold">
                                          <p:stCondLst>
                                            <p:cond delay="0"/>
                                          </p:stCondLst>
                                        </p:cTn>
                                        <p:tgtEl>
                                          <p:spTgt spid="34"/>
                                        </p:tgtEl>
                                        <p:attrNameLst>
                                          <p:attrName>style.visibility</p:attrName>
                                        </p:attrNameLst>
                                      </p:cBhvr>
                                      <p:to>
                                        <p:strVal val="visible"/>
                                      </p:to>
                                    </p:set>
                                    <p:animEffect transition="in" filter="fade">
                                      <p:cBhvr>
                                        <p:cTn id="64" dur="500"/>
                                        <p:tgtEl>
                                          <p:spTgt spid="34"/>
                                        </p:tgtEl>
                                      </p:cBhvr>
                                    </p:animEffect>
                                  </p:childTnLst>
                                </p:cTn>
                              </p:par>
                              <p:par>
                                <p:cTn id="65" presetID="10" presetClass="entr" presetSubtype="0" fill="hold" grpId="0" nodeType="withEffect" nodePh="1">
                                  <p:stCondLst>
                                    <p:cond delay="0"/>
                                  </p:stCondLst>
                                  <p:endCondLst>
                                    <p:cond evt="begin" delay="0">
                                      <p:tn val="65"/>
                                    </p:cond>
                                  </p:endCondLst>
                                  <p:childTnLst>
                                    <p:set>
                                      <p:cBhvr>
                                        <p:cTn id="66" dur="1" fill="hold">
                                          <p:stCondLst>
                                            <p:cond delay="0"/>
                                          </p:stCondLst>
                                        </p:cTn>
                                        <p:tgtEl>
                                          <p:spTgt spid="35"/>
                                        </p:tgtEl>
                                        <p:attrNameLst>
                                          <p:attrName>style.visibility</p:attrName>
                                        </p:attrNameLst>
                                      </p:cBhvr>
                                      <p:to>
                                        <p:strVal val="visible"/>
                                      </p:to>
                                    </p:set>
                                    <p:animEffect transition="in" filter="fade">
                                      <p:cBhvr>
                                        <p:cTn id="67" dur="500"/>
                                        <p:tgtEl>
                                          <p:spTgt spid="35"/>
                                        </p:tgtEl>
                                      </p:cBhvr>
                                    </p:animEffect>
                                  </p:childTnLst>
                                </p:cTn>
                              </p:par>
                              <p:par>
                                <p:cTn id="68" presetID="10" presetClass="entr" presetSubtype="0" fill="hold" grpId="0" nodeType="withEffect" nodePh="1">
                                  <p:stCondLst>
                                    <p:cond delay="0"/>
                                  </p:stCondLst>
                                  <p:endCondLst>
                                    <p:cond evt="begin" delay="0">
                                      <p:tn val="68"/>
                                    </p:cond>
                                  </p:endCondLst>
                                  <p:childTnLst>
                                    <p:set>
                                      <p:cBhvr>
                                        <p:cTn id="69" dur="1" fill="hold">
                                          <p:stCondLst>
                                            <p:cond delay="0"/>
                                          </p:stCondLst>
                                        </p:cTn>
                                        <p:tgtEl>
                                          <p:spTgt spid="36"/>
                                        </p:tgtEl>
                                        <p:attrNameLst>
                                          <p:attrName>style.visibility</p:attrName>
                                        </p:attrNameLst>
                                      </p:cBhvr>
                                      <p:to>
                                        <p:strVal val="visible"/>
                                      </p:to>
                                    </p:set>
                                    <p:animEffect transition="in" filter="fade">
                                      <p:cBhvr>
                                        <p:cTn id="70" dur="500"/>
                                        <p:tgtEl>
                                          <p:spTgt spid="36"/>
                                        </p:tgtEl>
                                      </p:cBhvr>
                                    </p:animEffect>
                                  </p:childTnLst>
                                </p:cTn>
                              </p:par>
                              <p:par>
                                <p:cTn id="71" presetID="10" presetClass="entr" presetSubtype="0" fill="hold" grpId="0" nodeType="withEffect" nodePh="1">
                                  <p:stCondLst>
                                    <p:cond delay="0"/>
                                  </p:stCondLst>
                                  <p:endCondLst>
                                    <p:cond evt="begin" delay="0">
                                      <p:tn val="71"/>
                                    </p:cond>
                                  </p:endCondLst>
                                  <p:childTnLst>
                                    <p:set>
                                      <p:cBhvr>
                                        <p:cTn id="72" dur="1" fill="hold">
                                          <p:stCondLst>
                                            <p:cond delay="0"/>
                                          </p:stCondLst>
                                        </p:cTn>
                                        <p:tgtEl>
                                          <p:spTgt spid="37"/>
                                        </p:tgtEl>
                                        <p:attrNameLst>
                                          <p:attrName>style.visibility</p:attrName>
                                        </p:attrNameLst>
                                      </p:cBhvr>
                                      <p:to>
                                        <p:strVal val="visible"/>
                                      </p:to>
                                    </p:set>
                                    <p:animEffect transition="in" filter="fade">
                                      <p:cBhvr>
                                        <p:cTn id="73" dur="500"/>
                                        <p:tgtEl>
                                          <p:spTgt spid="37"/>
                                        </p:tgtEl>
                                      </p:cBhvr>
                                    </p:animEffect>
                                  </p:childTnLst>
                                </p:cTn>
                              </p:par>
                              <p:par>
                                <p:cTn id="74" presetID="10" presetClass="entr" presetSubtype="0" fill="hold" grpId="0" nodeType="withEffect" nodePh="1">
                                  <p:stCondLst>
                                    <p:cond delay="0"/>
                                  </p:stCondLst>
                                  <p:endCondLst>
                                    <p:cond evt="begin" delay="0">
                                      <p:tn val="74"/>
                                    </p:cond>
                                  </p:endCondLst>
                                  <p:childTnLst>
                                    <p:set>
                                      <p:cBhvr>
                                        <p:cTn id="75" dur="1" fill="hold">
                                          <p:stCondLst>
                                            <p:cond delay="0"/>
                                          </p:stCondLst>
                                        </p:cTn>
                                        <p:tgtEl>
                                          <p:spTgt spid="38"/>
                                        </p:tgtEl>
                                        <p:attrNameLst>
                                          <p:attrName>style.visibility</p:attrName>
                                        </p:attrNameLst>
                                      </p:cBhvr>
                                      <p:to>
                                        <p:strVal val="visible"/>
                                      </p:to>
                                    </p:set>
                                    <p:animEffect transition="in" filter="fade">
                                      <p:cBhvr>
                                        <p:cTn id="76" dur="500"/>
                                        <p:tgtEl>
                                          <p:spTgt spid="38"/>
                                        </p:tgtEl>
                                      </p:cBhvr>
                                    </p:animEffect>
                                  </p:childTnLst>
                                </p:cTn>
                              </p:par>
                              <p:par>
                                <p:cTn id="77" presetID="10" presetClass="entr" presetSubtype="0" fill="hold" grpId="0" nodeType="withEffect" nodePh="1">
                                  <p:stCondLst>
                                    <p:cond delay="0"/>
                                  </p:stCondLst>
                                  <p:endCondLst>
                                    <p:cond evt="begin" delay="0">
                                      <p:tn val="77"/>
                                    </p:cond>
                                  </p:end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childTnLst>
                                </p:cTn>
                              </p:par>
                              <p:par>
                                <p:cTn id="80" presetID="10" presetClass="entr" presetSubtype="0" fill="hold" nodeType="withEffect">
                                  <p:stCondLst>
                                    <p:cond delay="0"/>
                                  </p:stCondLst>
                                  <p:childTnLst>
                                    <p:set>
                                      <p:cBhvr>
                                        <p:cTn id="81" dur="1" fill="hold">
                                          <p:stCondLst>
                                            <p:cond delay="0"/>
                                          </p:stCondLst>
                                        </p:cTn>
                                        <p:tgtEl>
                                          <p:spTgt spid="40"/>
                                        </p:tgtEl>
                                        <p:attrNameLst>
                                          <p:attrName>style.visibility</p:attrName>
                                        </p:attrNameLst>
                                      </p:cBhvr>
                                      <p:to>
                                        <p:strVal val="visible"/>
                                      </p:to>
                                    </p:set>
                                    <p:animEffect transition="in" filter="fade">
                                      <p:cBhvr>
                                        <p:cTn id="82" dur="500"/>
                                        <p:tgtEl>
                                          <p:spTgt spid="40"/>
                                        </p:tgtEl>
                                      </p:cBhvr>
                                    </p:animEffect>
                                  </p:childTnLst>
                                </p:cTn>
                              </p:par>
                              <p:par>
                                <p:cTn id="83" presetID="10" presetClass="entr" presetSubtype="0" fill="hold"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45"/>
                                        </p:tgtEl>
                                        <p:attrNameLst>
                                          <p:attrName>style.visibility</p:attrName>
                                        </p:attrNameLst>
                                      </p:cBhvr>
                                      <p:to>
                                        <p:strVal val="visible"/>
                                      </p:to>
                                    </p:set>
                                    <p:animEffect transition="in" filter="fade">
                                      <p:cBhvr>
                                        <p:cTn id="88" dur="500"/>
                                        <p:tgtEl>
                                          <p:spTgt spid="45"/>
                                        </p:tgtEl>
                                      </p:cBhvr>
                                    </p:animEffect>
                                  </p:childTnLst>
                                </p:cTn>
                              </p:par>
                              <p:par>
                                <p:cTn id="89" presetID="10" presetClass="entr" presetSubtype="0" fill="hold" nodeType="withEffect">
                                  <p:stCondLst>
                                    <p:cond delay="0"/>
                                  </p:stCondLst>
                                  <p:childTnLst>
                                    <p:set>
                                      <p:cBhvr>
                                        <p:cTn id="90" dur="1" fill="hold">
                                          <p:stCondLst>
                                            <p:cond delay="0"/>
                                          </p:stCondLst>
                                        </p:cTn>
                                        <p:tgtEl>
                                          <p:spTgt spid="49"/>
                                        </p:tgtEl>
                                        <p:attrNameLst>
                                          <p:attrName>style.visibility</p:attrName>
                                        </p:attrNameLst>
                                      </p:cBhvr>
                                      <p:to>
                                        <p:strVal val="visible"/>
                                      </p:to>
                                    </p:set>
                                    <p:animEffect transition="in" filter="fade">
                                      <p:cBhvr>
                                        <p:cTn id="91" dur="500"/>
                                        <p:tgtEl>
                                          <p:spTgt spid="49"/>
                                        </p:tgtEl>
                                      </p:cBhvr>
                                    </p:animEffect>
                                  </p:childTnLst>
                                </p:cTn>
                              </p:par>
                              <p:par>
                                <p:cTn id="92" presetID="10" presetClass="entr" presetSubtype="0" fill="hold" nodeType="withEffect">
                                  <p:stCondLst>
                                    <p:cond delay="0"/>
                                  </p:stCondLst>
                                  <p:childTnLst>
                                    <p:set>
                                      <p:cBhvr>
                                        <p:cTn id="93" dur="1" fill="hold">
                                          <p:stCondLst>
                                            <p:cond delay="0"/>
                                          </p:stCondLst>
                                        </p:cTn>
                                        <p:tgtEl>
                                          <p:spTgt spid="52"/>
                                        </p:tgtEl>
                                        <p:attrNameLst>
                                          <p:attrName>style.visibility</p:attrName>
                                        </p:attrNameLst>
                                      </p:cBhvr>
                                      <p:to>
                                        <p:strVal val="visible"/>
                                      </p:to>
                                    </p:set>
                                    <p:animEffect transition="in" filter="fade">
                                      <p:cBhvr>
                                        <p:cTn id="94" dur="500"/>
                                        <p:tgtEl>
                                          <p:spTgt spid="52"/>
                                        </p:tgtEl>
                                      </p:cBhvr>
                                    </p:animEffect>
                                  </p:childTnLst>
                                </p:cTn>
                              </p:par>
                              <p:par>
                                <p:cTn id="95" presetID="10" presetClass="entr" presetSubtype="0" fill="hold" nodeType="withEffect">
                                  <p:stCondLst>
                                    <p:cond delay="0"/>
                                  </p:stCondLst>
                                  <p:childTnLst>
                                    <p:set>
                                      <p:cBhvr>
                                        <p:cTn id="96" dur="1" fill="hold">
                                          <p:stCondLst>
                                            <p:cond delay="0"/>
                                          </p:stCondLst>
                                        </p:cTn>
                                        <p:tgtEl>
                                          <p:spTgt spid="55"/>
                                        </p:tgtEl>
                                        <p:attrNameLst>
                                          <p:attrName>style.visibility</p:attrName>
                                        </p:attrNameLst>
                                      </p:cBhvr>
                                      <p:to>
                                        <p:strVal val="visible"/>
                                      </p:to>
                                    </p:set>
                                    <p:animEffect transition="in" filter="fade">
                                      <p:cBhvr>
                                        <p:cTn id="97" dur="500"/>
                                        <p:tgtEl>
                                          <p:spTgt spid="55"/>
                                        </p:tgtEl>
                                      </p:cBhvr>
                                    </p:animEffect>
                                  </p:childTnLst>
                                </p:cTn>
                              </p:par>
                              <p:par>
                                <p:cTn id="98" presetID="10" presetClass="entr" presetSubtype="0" fill="hold" nodeType="withEffect">
                                  <p:stCondLst>
                                    <p:cond delay="0"/>
                                  </p:stCondLst>
                                  <p:childTnLst>
                                    <p:set>
                                      <p:cBhvr>
                                        <p:cTn id="99" dur="1" fill="hold">
                                          <p:stCondLst>
                                            <p:cond delay="0"/>
                                          </p:stCondLst>
                                        </p:cTn>
                                        <p:tgtEl>
                                          <p:spTgt spid="58"/>
                                        </p:tgtEl>
                                        <p:attrNameLst>
                                          <p:attrName>style.visibility</p:attrName>
                                        </p:attrNameLst>
                                      </p:cBhvr>
                                      <p:to>
                                        <p:strVal val="visible"/>
                                      </p:to>
                                    </p:set>
                                    <p:animEffect transition="in" filter="fade">
                                      <p:cBhvr>
                                        <p:cTn id="100" dur="500"/>
                                        <p:tgtEl>
                                          <p:spTgt spid="58"/>
                                        </p:tgtEl>
                                      </p:cBhvr>
                                    </p:animEffect>
                                  </p:childTnLst>
                                </p:cTn>
                              </p:par>
                              <p:par>
                                <p:cTn id="101" presetID="10" presetClass="entr" presetSubtype="0" fill="hold" nodeType="withEffect">
                                  <p:stCondLst>
                                    <p:cond delay="0"/>
                                  </p:stCondLst>
                                  <p:childTnLst>
                                    <p:set>
                                      <p:cBhvr>
                                        <p:cTn id="102" dur="1" fill="hold">
                                          <p:stCondLst>
                                            <p:cond delay="0"/>
                                          </p:stCondLst>
                                        </p:cTn>
                                        <p:tgtEl>
                                          <p:spTgt spid="61"/>
                                        </p:tgtEl>
                                        <p:attrNameLst>
                                          <p:attrName>style.visibility</p:attrName>
                                        </p:attrNameLst>
                                      </p:cBhvr>
                                      <p:to>
                                        <p:strVal val="visible"/>
                                      </p:to>
                                    </p:set>
                                    <p:animEffect transition="in" filter="fade">
                                      <p:cBhvr>
                                        <p:cTn id="103" dur="500"/>
                                        <p:tgtEl>
                                          <p:spTgt spid="61"/>
                                        </p:tgtEl>
                                      </p:cBhvr>
                                    </p:animEffect>
                                  </p:childTnLst>
                                </p:cTn>
                              </p:par>
                              <p:par>
                                <p:cTn id="104" presetID="10" presetClass="entr" presetSubtype="0" fill="hold"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nodeType="withEffect">
                                  <p:stCondLst>
                                    <p:cond delay="0"/>
                                  </p:stCondLst>
                                  <p:childTnLst>
                                    <p:set>
                                      <p:cBhvr>
                                        <p:cTn id="108" dur="1" fill="hold">
                                          <p:stCondLst>
                                            <p:cond delay="0"/>
                                          </p:stCondLst>
                                        </p:cTn>
                                        <p:tgtEl>
                                          <p:spTgt spid="67"/>
                                        </p:tgtEl>
                                        <p:attrNameLst>
                                          <p:attrName>style.visibility</p:attrName>
                                        </p:attrNameLst>
                                      </p:cBhvr>
                                      <p:to>
                                        <p:strVal val="visible"/>
                                      </p:to>
                                    </p:set>
                                    <p:animEffect transition="in" filter="fade">
                                      <p:cBhvr>
                                        <p:cTn id="109" dur="500"/>
                                        <p:tgtEl>
                                          <p:spTgt spid="67"/>
                                        </p:tgtEl>
                                      </p:cBhvr>
                                    </p:animEffect>
                                  </p:childTnLst>
                                </p:cTn>
                              </p:par>
                              <p:par>
                                <p:cTn id="110" presetID="10" presetClass="entr" presetSubtype="0" fill="hold" nodeType="withEffect">
                                  <p:stCondLst>
                                    <p:cond delay="0"/>
                                  </p:stCondLst>
                                  <p:childTnLst>
                                    <p:set>
                                      <p:cBhvr>
                                        <p:cTn id="111" dur="1" fill="hold">
                                          <p:stCondLst>
                                            <p:cond delay="0"/>
                                          </p:stCondLst>
                                        </p:cTn>
                                        <p:tgtEl>
                                          <p:spTgt spid="70"/>
                                        </p:tgtEl>
                                        <p:attrNameLst>
                                          <p:attrName>style.visibility</p:attrName>
                                        </p:attrNameLst>
                                      </p:cBhvr>
                                      <p:to>
                                        <p:strVal val="visible"/>
                                      </p:to>
                                    </p:set>
                                    <p:animEffect transition="in" filter="fade">
                                      <p:cBhvr>
                                        <p:cTn id="112" dur="500"/>
                                        <p:tgtEl>
                                          <p:spTgt spid="70"/>
                                        </p:tgtEl>
                                      </p:cBhvr>
                                    </p:animEffect>
                                  </p:childTnLst>
                                </p:cTn>
                              </p:par>
                              <p:par>
                                <p:cTn id="113" presetID="10" presetClass="entr" presetSubtype="0" fill="hold" nodeType="with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500"/>
                                        <p:tgtEl>
                                          <p:spTgt spid="73"/>
                                        </p:tgtEl>
                                      </p:cBhvr>
                                    </p:animEffect>
                                  </p:childTnLst>
                                </p:cTn>
                              </p:par>
                              <p:par>
                                <p:cTn id="116" presetID="10" presetClass="entr" presetSubtype="0" fill="hold"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fade">
                                      <p:cBhvr>
                                        <p:cTn id="118" dur="500"/>
                                        <p:tgtEl>
                                          <p:spTgt spid="77"/>
                                        </p:tgtEl>
                                      </p:cBhvr>
                                    </p:animEffect>
                                  </p:childTnLst>
                                </p:cTn>
                              </p:par>
                              <p:par>
                                <p:cTn id="119" presetID="10" presetClass="entr" presetSubtype="0" fill="hold" nodeType="withEffect">
                                  <p:stCondLst>
                                    <p:cond delay="0"/>
                                  </p:stCondLst>
                                  <p:childTnLst>
                                    <p:set>
                                      <p:cBhvr>
                                        <p:cTn id="120" dur="1" fill="hold">
                                          <p:stCondLst>
                                            <p:cond delay="0"/>
                                          </p:stCondLst>
                                        </p:cTn>
                                        <p:tgtEl>
                                          <p:spTgt spid="80"/>
                                        </p:tgtEl>
                                        <p:attrNameLst>
                                          <p:attrName>style.visibility</p:attrName>
                                        </p:attrNameLst>
                                      </p:cBhvr>
                                      <p:to>
                                        <p:strVal val="visible"/>
                                      </p:to>
                                    </p:set>
                                    <p:animEffect transition="in" filter="fade">
                                      <p:cBhvr>
                                        <p:cTn id="121" dur="500"/>
                                        <p:tgtEl>
                                          <p:spTgt spid="80"/>
                                        </p:tgtEl>
                                      </p:cBhvr>
                                    </p:animEffect>
                                  </p:childTnLst>
                                </p:cTn>
                              </p:par>
                              <p:par>
                                <p:cTn id="122" presetID="10" presetClass="entr" presetSubtype="0" fill="hold" nodeType="withEffect">
                                  <p:stCondLst>
                                    <p:cond delay="0"/>
                                  </p:stCondLst>
                                  <p:childTnLst>
                                    <p:set>
                                      <p:cBhvr>
                                        <p:cTn id="123" dur="1" fill="hold">
                                          <p:stCondLst>
                                            <p:cond delay="0"/>
                                          </p:stCondLst>
                                        </p:cTn>
                                        <p:tgtEl>
                                          <p:spTgt spid="83"/>
                                        </p:tgtEl>
                                        <p:attrNameLst>
                                          <p:attrName>style.visibility</p:attrName>
                                        </p:attrNameLst>
                                      </p:cBhvr>
                                      <p:to>
                                        <p:strVal val="visible"/>
                                      </p:to>
                                    </p:set>
                                    <p:animEffect transition="in" filter="fade">
                                      <p:cBhvr>
                                        <p:cTn id="124" dur="500"/>
                                        <p:tgtEl>
                                          <p:spTgt spid="83"/>
                                        </p:tgtEl>
                                      </p:cBhvr>
                                    </p:animEffect>
                                  </p:childTnLst>
                                </p:cTn>
                              </p:par>
                            </p:childTnLst>
                          </p:cTn>
                        </p:par>
                      </p:childTnLst>
                    </p:cTn>
                  </p:par>
                  <p:par>
                    <p:cTn id="125" fill="hold">
                      <p:stCondLst>
                        <p:cond delay="indefinite"/>
                      </p:stCondLst>
                      <p:childTnLst>
                        <p:par>
                          <p:cTn id="126" fill="hold">
                            <p:stCondLst>
                              <p:cond delay="0"/>
                            </p:stCondLst>
                            <p:childTnLst>
                              <p:par>
                                <p:cTn id="127" presetID="15" presetClass="emph" presetSubtype="0" grpId="1" nodeType="clickEffect">
                                  <p:stCondLst>
                                    <p:cond delay="0"/>
                                  </p:stCondLst>
                                  <p:iterate type="lt">
                                    <p:tmAbs val="25"/>
                                  </p:iterate>
                                  <p:childTnLst>
                                    <p:set>
                                      <p:cBhvr override="childStyle">
                                        <p:cTn id="128" dur="indefinite"/>
                                        <p:tgtEl>
                                          <p:spTgt spid="10"/>
                                        </p:tgtEl>
                                        <p:attrNameLst>
                                          <p:attrName>style.fontWeight</p:attrName>
                                        </p:attrNameLst>
                                      </p:cBhvr>
                                      <p:to>
                                        <p:strVal val="bold"/>
                                      </p:to>
                                    </p:set>
                                  </p:childTnLst>
                                </p:cTn>
                              </p:par>
                              <p:par>
                                <p:cTn id="129" presetID="15" presetClass="emph" presetSubtype="0" grpId="1" nodeType="withEffect">
                                  <p:stCondLst>
                                    <p:cond delay="0"/>
                                  </p:stCondLst>
                                  <p:iterate type="lt">
                                    <p:tmAbs val="25"/>
                                  </p:iterate>
                                  <p:childTnLst>
                                    <p:set>
                                      <p:cBhvr override="childStyle">
                                        <p:cTn id="130" dur="indefinite"/>
                                        <p:tgtEl>
                                          <p:spTgt spid="14"/>
                                        </p:tgtEl>
                                        <p:attrNameLst>
                                          <p:attrName>style.fontWeight</p:attrName>
                                        </p:attrNameLst>
                                      </p:cBhvr>
                                      <p:to>
                                        <p:strVal val="bold"/>
                                      </p:to>
                                    </p:set>
                                  </p:childTnLst>
                                </p:cTn>
                              </p:par>
                              <p:par>
                                <p:cTn id="131" presetID="15" presetClass="emph" presetSubtype="0" grpId="1" nodeType="withEffect">
                                  <p:stCondLst>
                                    <p:cond delay="0"/>
                                  </p:stCondLst>
                                  <p:iterate type="lt">
                                    <p:tmAbs val="25"/>
                                  </p:iterate>
                                  <p:childTnLst>
                                    <p:set>
                                      <p:cBhvr override="childStyle">
                                        <p:cTn id="132" dur="indefinite"/>
                                        <p:tgtEl>
                                          <p:spTgt spid="15"/>
                                        </p:tgtEl>
                                        <p:attrNameLst>
                                          <p:attrName>style.fontWeight</p:attrName>
                                        </p:attrNameLst>
                                      </p:cBhvr>
                                      <p:to>
                                        <p:strVal val="bold"/>
                                      </p:to>
                                    </p:set>
                                  </p:childTnLst>
                                </p:cTn>
                              </p:par>
                              <p:par>
                                <p:cTn id="133" presetID="15" presetClass="emph" presetSubtype="0" grpId="1" nodeType="withEffect">
                                  <p:stCondLst>
                                    <p:cond delay="0"/>
                                  </p:stCondLst>
                                  <p:iterate type="lt">
                                    <p:tmAbs val="25"/>
                                  </p:iterate>
                                  <p:childTnLst>
                                    <p:set>
                                      <p:cBhvr override="childStyle">
                                        <p:cTn id="134" dur="indefinite"/>
                                        <p:tgtEl>
                                          <p:spTgt spid="19"/>
                                        </p:tgtEl>
                                        <p:attrNameLst>
                                          <p:attrName>style.fontWeight</p:attrName>
                                        </p:attrNameLst>
                                      </p:cBhvr>
                                      <p:to>
                                        <p:strVal val="bold"/>
                                      </p:to>
                                    </p:set>
                                  </p:childTnLst>
                                </p:cTn>
                              </p:par>
                              <p:par>
                                <p:cTn id="135" presetID="15" presetClass="emph" presetSubtype="0" grpId="1" nodeType="withEffect">
                                  <p:stCondLst>
                                    <p:cond delay="0"/>
                                  </p:stCondLst>
                                  <p:iterate type="lt">
                                    <p:tmAbs val="25"/>
                                  </p:iterate>
                                  <p:childTnLst>
                                    <p:set>
                                      <p:cBhvr override="childStyle">
                                        <p:cTn id="136" dur="indefinite"/>
                                        <p:tgtEl>
                                          <p:spTgt spid="20"/>
                                        </p:tgtEl>
                                        <p:attrNameLst>
                                          <p:attrName>style.fontWeight</p:attrName>
                                        </p:attrNameLst>
                                      </p:cBhvr>
                                      <p:to>
                                        <p:strVal val="bold"/>
                                      </p:to>
                                    </p:set>
                                  </p:childTnLst>
                                </p:cTn>
                              </p:par>
                              <p:par>
                                <p:cTn id="137" presetID="15" presetClass="emph" presetSubtype="0" grpId="1" nodeType="withEffect">
                                  <p:stCondLst>
                                    <p:cond delay="0"/>
                                  </p:stCondLst>
                                  <p:iterate type="lt">
                                    <p:tmAbs val="25"/>
                                  </p:iterate>
                                  <p:childTnLst>
                                    <p:set>
                                      <p:cBhvr override="childStyle">
                                        <p:cTn id="138" dur="indefinite"/>
                                        <p:tgtEl>
                                          <p:spTgt spid="24"/>
                                        </p:tgtEl>
                                        <p:attrNameLst>
                                          <p:attrName>style.fontWeight</p:attrName>
                                        </p:attrNameLst>
                                      </p:cBhvr>
                                      <p:to>
                                        <p:strVal val="bold"/>
                                      </p:to>
                                    </p:set>
                                  </p:childTnLst>
                                </p:cTn>
                              </p:par>
                              <p:par>
                                <p:cTn id="139" presetID="15" presetClass="emph" presetSubtype="0" grpId="1" nodeType="withEffect">
                                  <p:stCondLst>
                                    <p:cond delay="0"/>
                                  </p:stCondLst>
                                  <p:iterate type="lt">
                                    <p:tmAbs val="25"/>
                                  </p:iterate>
                                  <p:childTnLst>
                                    <p:set>
                                      <p:cBhvr override="childStyle">
                                        <p:cTn id="140" dur="indefinite"/>
                                        <p:tgtEl>
                                          <p:spTgt spid="25"/>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2" grpId="0" animBg="1"/>
      <p:bldP spid="13" grpId="0" animBg="1"/>
      <p:bldP spid="14" grpId="0" animBg="1"/>
      <p:bldP spid="14" grpId="1" animBg="1"/>
      <p:bldP spid="15" grpId="0" animBg="1"/>
      <p:bldP spid="15" grpId="1" animBg="1"/>
      <p:bldP spid="18" grpId="0" animBg="1"/>
      <p:bldP spid="19" grpId="0" animBg="1"/>
      <p:bldP spid="19" grpId="1" animBg="1"/>
      <p:bldP spid="20" grpId="0" animBg="1"/>
      <p:bldP spid="20" grpId="1" animBg="1"/>
      <p:bldP spid="21" grpId="0" animBg="1"/>
      <p:bldP spid="22" grpId="0" animBg="1"/>
      <p:bldP spid="23" grpId="0" animBg="1"/>
      <p:bldP spid="24" grpId="0" animBg="1"/>
      <p:bldP spid="24" grpId="1" animBg="1"/>
      <p:bldP spid="25" grpId="0" animBg="1"/>
      <p:bldP spid="25" grpId="1" animBg="1"/>
      <p:bldP spid="26" grpId="0" animBg="1"/>
      <p:bldP spid="27" grpId="0" animBg="1"/>
      <p:bldP spid="28" grpId="0"/>
      <p:bldP spid="33" grpId="0"/>
      <p:bldP spid="34" grpId="0"/>
      <p:bldP spid="35" grpId="0"/>
      <p:bldP spid="36" grpId="0"/>
      <p:bldP spid="37" grpId="0"/>
      <p:bldP spid="38" grpId="0"/>
      <p:bldP spid="39" grpId="0"/>
    </p:bldLst>
  </p:timing>
</p:sld>
</file>

<file path=ppt/slides/slide1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7EAC09E-1D6E-1141-8034-DDDF2BD964FC}"/>
              </a:ext>
            </a:extLst>
          </p:cNvPr>
          <p:cNvSpPr>
            <a:spLocks noGrp="1"/>
          </p:cNvSpPr>
          <p:nvPr>
            <p:ph type="title"/>
          </p:nvPr>
        </p:nvSpPr>
        <p:spPr/>
        <p:txBody>
          <a:bodyPr/>
          <a:lstStyle/>
          <a:p>
            <a:r>
              <a:rPr lang="en-US"/>
              <a:t>Lexical Chains</a:t>
            </a:r>
            <a:endParaRPr lang="en-DE"/>
          </a:p>
        </p:txBody>
      </p:sp>
      <p:sp>
        <p:nvSpPr>
          <p:cNvPr id="6" name="Text Placeholder 5">
            <a:extLst>
              <a:ext uri="{FF2B5EF4-FFF2-40B4-BE49-F238E27FC236}">
                <a16:creationId xmlns:a16="http://schemas.microsoft.com/office/drawing/2014/main" id="{C979BCEB-0D23-0982-9AB3-6BCE4D01BA45}"/>
              </a:ext>
            </a:extLst>
          </p:cNvPr>
          <p:cNvSpPr>
            <a:spLocks noGrp="1"/>
          </p:cNvSpPr>
          <p:nvPr>
            <p:ph type="body" sz="quarter" idx="10"/>
          </p:nvPr>
        </p:nvSpPr>
        <p:spPr/>
        <p:txBody>
          <a:bodyPr/>
          <a:lstStyle/>
          <a:p>
            <a:endParaRPr lang="en-DE"/>
          </a:p>
        </p:txBody>
      </p:sp>
      <p:sp>
        <p:nvSpPr>
          <p:cNvPr id="2" name="Slide Number Placeholder 1"/>
          <p:cNvSpPr>
            <a:spLocks noGrp="1"/>
          </p:cNvSpPr>
          <p:nvPr>
            <p:ph type="sldNum" sz="quarter" idx="4"/>
          </p:nvPr>
        </p:nvSpPr>
        <p:spPr/>
        <p:txBody>
          <a:bodyPr/>
          <a:lstStyle/>
          <a:p>
            <a:pPr defTabSz="914400">
              <a:defRPr/>
            </a:pPr>
            <a:fld id="{83131337-E23F-3E4B-9BD5-658EE1FFEFDF}" type="slidenum">
              <a:rPr lang="en-US" sz="1800" kern="0">
                <a:solidFill>
                  <a:sysClr val="windowText" lastClr="000000"/>
                </a:solidFill>
              </a:rPr>
              <a:pPr defTabSz="914400">
                <a:defRPr/>
              </a:pPr>
              <a:t>161</a:t>
            </a:fld>
            <a:endParaRPr lang="en-US" sz="1800" kern="0">
              <a:solidFill>
                <a:sysClr val="windowText" lastClr="000000"/>
              </a:solidFill>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3EA0D5F6-21CF-4075-B027-B599C7EE6AFA}"/>
                  </a:ext>
                </a:extLst>
              </p:cNvPr>
              <p:cNvSpPr txBox="1"/>
              <p:nvPr/>
            </p:nvSpPr>
            <p:spPr>
              <a:xfrm>
                <a:off x="926522" y="3781765"/>
                <a:ext cx="10338955" cy="584775"/>
              </a:xfrm>
              <a:prstGeom prst="rect">
                <a:avLst/>
              </a:prstGeom>
              <a:noFill/>
            </p:spPr>
            <p:txBody>
              <a:bodyPr wrap="square" rtlCol="0">
                <a:spAutoFit/>
              </a:bodyPr>
              <a:lstStyle/>
              <a:p>
                <a14:m>
                  <m:oMath xmlns:m="http://schemas.openxmlformats.org/officeDocument/2006/math">
                    <m:sSub>
                      <m:sSubPr>
                        <m:ctrlPr>
                          <a:rPr lang="en-US" sz="320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1</m:t>
                        </m:r>
                      </m:sub>
                    </m:sSub>
                  </m:oMath>
                </a14:m>
                <a:r>
                  <a:rPr lang="en-US" sz="3200"/>
                  <a:t>	     </a:t>
                </a:r>
                <a14:m>
                  <m:oMath xmlns:m="http://schemas.openxmlformats.org/officeDocument/2006/math">
                    <m:sSub>
                      <m:sSubPr>
                        <m:ctrlPr>
                          <a:rPr lang="en-US" sz="3200" i="1" smtClean="0">
                            <a:solidFill>
                              <a:schemeClr val="accent6">
                                <a:lumMod val="75000"/>
                              </a:schemeClr>
                            </a:solidFill>
                            <a:latin typeface="Cambria Math" panose="02040503050406030204" pitchFamily="18" charset="0"/>
                          </a:rPr>
                        </m:ctrlPr>
                      </m:sSubPr>
                      <m:e>
                        <m:r>
                          <a:rPr lang="en-US" sz="3200" i="1">
                            <a:solidFill>
                              <a:schemeClr val="accent6">
                                <a:lumMod val="75000"/>
                              </a:schemeClr>
                            </a:solidFill>
                            <a:latin typeface="Cambria Math" panose="02040503050406030204" pitchFamily="18" charset="0"/>
                          </a:rPr>
                          <m:t>𝑆</m:t>
                        </m:r>
                      </m:e>
                      <m:sub>
                        <m:r>
                          <a:rPr lang="en-US" sz="3200" b="0" i="1" smtClean="0">
                            <a:solidFill>
                              <a:schemeClr val="accent6">
                                <a:lumMod val="75000"/>
                              </a:schemeClr>
                            </a:solidFill>
                            <a:latin typeface="Cambria Math" panose="02040503050406030204" pitchFamily="18" charset="0"/>
                          </a:rPr>
                          <m:t>2</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a:solidFill>
                              <a:schemeClr val="bg2">
                                <a:lumMod val="50000"/>
                              </a:schemeClr>
                            </a:solidFill>
                            <a:latin typeface="Cambria Math" panose="02040503050406030204" pitchFamily="18" charset="0"/>
                          </a:rPr>
                        </m:ctrlPr>
                      </m:sSubPr>
                      <m:e>
                        <m:r>
                          <a:rPr lang="en-US" sz="3200" i="1">
                            <a:solidFill>
                              <a:schemeClr val="bg2">
                                <a:lumMod val="50000"/>
                              </a:schemeClr>
                            </a:solidFill>
                            <a:latin typeface="Cambria Math" panose="02040503050406030204" pitchFamily="18" charset="0"/>
                          </a:rPr>
                          <m:t>𝑆</m:t>
                        </m:r>
                      </m:e>
                      <m:sub>
                        <m:r>
                          <a:rPr lang="en-US" sz="3200" b="0" i="1" smtClean="0">
                            <a:solidFill>
                              <a:schemeClr val="bg2">
                                <a:lumMod val="50000"/>
                              </a:schemeClr>
                            </a:solidFill>
                            <a:latin typeface="Cambria Math" panose="02040503050406030204" pitchFamily="18" charset="0"/>
                          </a:rPr>
                          <m:t>3</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accent2">
                                <a:lumMod val="60000"/>
                                <a:lumOff val="40000"/>
                              </a:schemeClr>
                            </a:solidFill>
                            <a:latin typeface="Cambria Math" panose="02040503050406030204" pitchFamily="18" charset="0"/>
                          </a:rPr>
                        </m:ctrlPr>
                      </m:sSubPr>
                      <m:e>
                        <m:r>
                          <a:rPr lang="en-US" sz="3200" i="1">
                            <a:solidFill>
                              <a:schemeClr val="accent2">
                                <a:lumMod val="60000"/>
                                <a:lumOff val="40000"/>
                              </a:schemeClr>
                            </a:solidFill>
                            <a:latin typeface="Cambria Math" panose="02040503050406030204" pitchFamily="18" charset="0"/>
                          </a:rPr>
                          <m:t>𝑆</m:t>
                        </m:r>
                      </m:e>
                      <m:sub>
                        <m:r>
                          <a:rPr lang="en-US" sz="3200" b="0" i="1" smtClean="0">
                            <a:solidFill>
                              <a:schemeClr val="accent2">
                                <a:lumMod val="60000"/>
                                <a:lumOff val="40000"/>
                              </a:schemeClr>
                            </a:solidFill>
                            <a:latin typeface="Cambria Math" panose="02040503050406030204" pitchFamily="18" charset="0"/>
                          </a:rPr>
                          <m:t>4</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tx2">
                                <a:lumMod val="60000"/>
                                <a:lumOff val="40000"/>
                              </a:schemeClr>
                            </a:solidFill>
                            <a:latin typeface="Cambria Math" panose="02040503050406030204" pitchFamily="18" charset="0"/>
                          </a:rPr>
                        </m:ctrlPr>
                      </m:sSubPr>
                      <m:e>
                        <m:r>
                          <a:rPr lang="en-US" sz="3200" i="1">
                            <a:solidFill>
                              <a:schemeClr val="tx2">
                                <a:lumMod val="60000"/>
                                <a:lumOff val="40000"/>
                              </a:schemeClr>
                            </a:solidFill>
                            <a:latin typeface="Cambria Math" panose="02040503050406030204" pitchFamily="18" charset="0"/>
                          </a:rPr>
                          <m:t>𝑆</m:t>
                        </m:r>
                      </m:e>
                      <m:sub>
                        <m:r>
                          <a:rPr lang="en-US" sz="3200" b="0" i="1" smtClean="0">
                            <a:solidFill>
                              <a:schemeClr val="tx2">
                                <a:lumMod val="60000"/>
                                <a:lumOff val="40000"/>
                              </a:schemeClr>
                            </a:solidFill>
                            <a:latin typeface="Cambria Math" panose="02040503050406030204" pitchFamily="18" charset="0"/>
                          </a:rPr>
                          <m:t>5</m:t>
                        </m:r>
                      </m:sub>
                    </m:sSub>
                  </m:oMath>
                </a14:m>
                <a:r>
                  <a:rPr lang="en-US" sz="3200"/>
                  <a:t>	      </a:t>
                </a:r>
                <a14:m>
                  <m:oMath xmlns:m="http://schemas.openxmlformats.org/officeDocument/2006/math">
                    <m:sSub>
                      <m:sSubPr>
                        <m:ctrlPr>
                          <a:rPr lang="en-US" sz="3200" i="1" smtClean="0">
                            <a:solidFill>
                              <a:srgbClr val="BCC90D"/>
                            </a:solidFill>
                            <a:latin typeface="Cambria Math" panose="02040503050406030204" pitchFamily="18" charset="0"/>
                          </a:rPr>
                        </m:ctrlPr>
                      </m:sSubPr>
                      <m:e>
                        <m:r>
                          <a:rPr lang="en-US" sz="3200" i="1">
                            <a:solidFill>
                              <a:srgbClr val="BCC90D"/>
                            </a:solidFill>
                            <a:latin typeface="Cambria Math" panose="02040503050406030204" pitchFamily="18" charset="0"/>
                          </a:rPr>
                          <m:t>𝑆</m:t>
                        </m:r>
                      </m:e>
                      <m:sub>
                        <m:r>
                          <a:rPr lang="en-US" sz="3200" b="0" i="1" smtClean="0">
                            <a:solidFill>
                              <a:srgbClr val="BCC90D"/>
                            </a:solidFill>
                            <a:latin typeface="Cambria Math" panose="02040503050406030204" pitchFamily="18" charset="0"/>
                          </a:rPr>
                          <m:t>6</m:t>
                        </m:r>
                      </m:sub>
                    </m:sSub>
                  </m:oMath>
                </a14:m>
                <a:r>
                  <a:rPr lang="en-US" sz="3200"/>
                  <a:t>          </a:t>
                </a:r>
                <a14:m>
                  <m:oMath xmlns:m="http://schemas.openxmlformats.org/officeDocument/2006/math">
                    <m:sSub>
                      <m:sSubPr>
                        <m:ctrlPr>
                          <a:rPr lang="en-US" sz="3200" i="1" smtClean="0">
                            <a:solidFill>
                              <a:schemeClr val="bg1">
                                <a:lumMod val="65000"/>
                              </a:schemeClr>
                            </a:solidFill>
                            <a:latin typeface="Cambria Math" panose="02040503050406030204" pitchFamily="18" charset="0"/>
                          </a:rPr>
                        </m:ctrlPr>
                      </m:sSubPr>
                      <m:e>
                        <m:r>
                          <a:rPr lang="en-US" sz="3200" i="1">
                            <a:solidFill>
                              <a:schemeClr val="bg1">
                                <a:lumMod val="65000"/>
                              </a:schemeClr>
                            </a:solidFill>
                            <a:latin typeface="Cambria Math" panose="02040503050406030204" pitchFamily="18" charset="0"/>
                          </a:rPr>
                          <m:t>𝑆</m:t>
                        </m:r>
                      </m:e>
                      <m:sub>
                        <m:r>
                          <a:rPr lang="en-US" sz="3200" b="0" i="1" smtClean="0">
                            <a:solidFill>
                              <a:schemeClr val="bg1">
                                <a:lumMod val="65000"/>
                              </a:schemeClr>
                            </a:solidFill>
                            <a:latin typeface="Cambria Math" panose="02040503050406030204" pitchFamily="18" charset="0"/>
                          </a:rPr>
                          <m:t>7</m:t>
                        </m:r>
                      </m:sub>
                    </m:sSub>
                  </m:oMath>
                </a14:m>
                <a:r>
                  <a:rPr lang="en-US" sz="3200"/>
                  <a:t>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𝑆</m:t>
                        </m:r>
                      </m:e>
                      <m:sub>
                        <m:r>
                          <a:rPr lang="en-US" sz="3200" b="0" i="1" smtClean="0">
                            <a:solidFill>
                              <a:srgbClr val="FF0000"/>
                            </a:solidFill>
                            <a:latin typeface="Cambria Math" panose="02040503050406030204" pitchFamily="18" charset="0"/>
                          </a:rPr>
                          <m:t>8</m:t>
                        </m:r>
                      </m:sub>
                    </m:sSub>
                  </m:oMath>
                </a14:m>
                <a:endParaRPr lang="en-US" sz="3200"/>
              </a:p>
            </p:txBody>
          </p:sp>
        </mc:Choice>
        <mc:Fallback xmlns="">
          <p:sp>
            <p:nvSpPr>
              <p:cNvPr id="9" name="TextBox 8">
                <a:extLst>
                  <a:ext uri="{FF2B5EF4-FFF2-40B4-BE49-F238E27FC236}">
                    <a16:creationId xmlns:a16="http://schemas.microsoft.com/office/drawing/2014/main" id="{3EA0D5F6-21CF-4075-B027-B599C7EE6AFA}"/>
                  </a:ext>
                </a:extLst>
              </p:cNvPr>
              <p:cNvSpPr txBox="1">
                <a:spLocks noRot="1" noChangeAspect="1" noMove="1" noResize="1" noEditPoints="1" noAdjustHandles="1" noChangeArrowheads="1" noChangeShapeType="1" noTextEdit="1"/>
              </p:cNvSpPr>
              <p:nvPr/>
            </p:nvSpPr>
            <p:spPr>
              <a:xfrm>
                <a:off x="926522" y="3781765"/>
                <a:ext cx="10338955" cy="584775"/>
              </a:xfrm>
              <a:prstGeom prst="rect">
                <a:avLst/>
              </a:prstGeom>
              <a:blipFill>
                <a:blip r:embed="rId3"/>
                <a:stretch>
                  <a:fillRect/>
                </a:stretch>
              </a:blipFill>
            </p:spPr>
            <p:txBody>
              <a:bodyPr/>
              <a:lstStyle/>
              <a:p>
                <a:r>
                  <a:rPr lang="en-DE">
                    <a:noFill/>
                  </a:rPr>
                  <a:t> </a:t>
                </a:r>
              </a:p>
            </p:txBody>
          </p:sp>
        </mc:Fallback>
      </mc:AlternateContent>
      <p:sp>
        <p:nvSpPr>
          <p:cNvPr id="10" name="TextBox 9">
            <a:extLst>
              <a:ext uri="{FF2B5EF4-FFF2-40B4-BE49-F238E27FC236}">
                <a16:creationId xmlns:a16="http://schemas.microsoft.com/office/drawing/2014/main" id="{26197EB8-AAFE-421A-9CB5-E57D75CF500C}"/>
              </a:ext>
            </a:extLst>
          </p:cNvPr>
          <p:cNvSpPr txBox="1"/>
          <p:nvPr/>
        </p:nvSpPr>
        <p:spPr>
          <a:xfrm>
            <a:off x="290827" y="2540455"/>
            <a:ext cx="1768423" cy="307777"/>
          </a:xfrm>
          <a:prstGeom prst="rect">
            <a:avLst/>
          </a:prstGeom>
          <a:noFill/>
          <a:ln>
            <a:solidFill>
              <a:srgbClr val="7030A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4" name="TextBox 13">
            <a:extLst>
              <a:ext uri="{FF2B5EF4-FFF2-40B4-BE49-F238E27FC236}">
                <a16:creationId xmlns:a16="http://schemas.microsoft.com/office/drawing/2014/main" id="{B78C1078-55BD-439C-8B03-37DCA1584B66}"/>
              </a:ext>
            </a:extLst>
          </p:cNvPr>
          <p:cNvSpPr txBox="1"/>
          <p:nvPr/>
        </p:nvSpPr>
        <p:spPr>
          <a:xfrm>
            <a:off x="1635323" y="3095283"/>
            <a:ext cx="1849081" cy="307777"/>
          </a:xfrm>
          <a:prstGeom prst="rect">
            <a:avLst/>
          </a:prstGeom>
          <a:noFill/>
          <a:ln>
            <a:solidFill>
              <a:schemeClr val="accent6">
                <a:lumMod val="7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5" name="TextBox 14">
            <a:extLst>
              <a:ext uri="{FF2B5EF4-FFF2-40B4-BE49-F238E27FC236}">
                <a16:creationId xmlns:a16="http://schemas.microsoft.com/office/drawing/2014/main" id="{59AE4B80-3820-4D6D-A834-A1E7B9EE7386}"/>
              </a:ext>
            </a:extLst>
          </p:cNvPr>
          <p:cNvSpPr txBox="1"/>
          <p:nvPr/>
        </p:nvSpPr>
        <p:spPr>
          <a:xfrm>
            <a:off x="3144864" y="2538707"/>
            <a:ext cx="1809985" cy="307777"/>
          </a:xfrm>
          <a:prstGeom prst="rect">
            <a:avLst/>
          </a:prstGeom>
          <a:noFill/>
          <a:ln>
            <a:solidFill>
              <a:schemeClr val="bg2">
                <a:lumMod val="5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r</a:t>
            </a:r>
            <a:r>
              <a:rPr kumimoji="0" lang="en-US" b="0" i="0" u="none" strike="noStrike" kern="0" cap="none" spc="0" normalizeH="0" baseline="0" noProof="0">
                <a:ln>
                  <a:noFill/>
                </a:ln>
                <a:solidFill>
                  <a:prstClr val="black"/>
                </a:solidFill>
                <a:effectLst/>
                <a:uLnTx/>
                <a:uFillTx/>
              </a:rPr>
              <a:t>oot_vegetable.n.01</a:t>
            </a:r>
          </a:p>
        </p:txBody>
      </p:sp>
      <p:sp>
        <p:nvSpPr>
          <p:cNvPr id="19" name="TextBox 18">
            <a:extLst>
              <a:ext uri="{FF2B5EF4-FFF2-40B4-BE49-F238E27FC236}">
                <a16:creationId xmlns:a16="http://schemas.microsoft.com/office/drawing/2014/main" id="{890FBF13-6842-41C1-A7D3-6D76A9EA15F0}"/>
              </a:ext>
            </a:extLst>
          </p:cNvPr>
          <p:cNvSpPr txBox="1"/>
          <p:nvPr/>
        </p:nvSpPr>
        <p:spPr>
          <a:xfrm>
            <a:off x="4544064" y="3094432"/>
            <a:ext cx="1708333" cy="307777"/>
          </a:xfrm>
          <a:prstGeom prst="rect">
            <a:avLst/>
          </a:prstGeom>
          <a:noFill/>
          <a:ln>
            <a:solidFill>
              <a:schemeClr val="accent2">
                <a:lumMod val="60000"/>
                <a:lumOff val="4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grand_parent</a:t>
            </a:r>
            <a:r>
              <a:rPr kumimoji="0" lang="en-US" b="0" i="0" u="none" strike="noStrike" kern="0" cap="none" spc="0" normalizeH="0" baseline="0" noProof="0">
                <a:ln>
                  <a:noFill/>
                </a:ln>
                <a:solidFill>
                  <a:prstClr val="black"/>
                </a:solidFill>
                <a:effectLst/>
                <a:uLnTx/>
                <a:uFillTx/>
              </a:rPr>
              <a:t>.n.01</a:t>
            </a:r>
          </a:p>
        </p:txBody>
      </p:sp>
      <p:sp>
        <p:nvSpPr>
          <p:cNvPr id="20" name="TextBox 19">
            <a:extLst>
              <a:ext uri="{FF2B5EF4-FFF2-40B4-BE49-F238E27FC236}">
                <a16:creationId xmlns:a16="http://schemas.microsoft.com/office/drawing/2014/main" id="{B8177F9B-5DD4-4D7E-A4E9-C53DF0465DA2}"/>
              </a:ext>
            </a:extLst>
          </p:cNvPr>
          <p:cNvSpPr txBox="1"/>
          <p:nvPr/>
        </p:nvSpPr>
        <p:spPr>
          <a:xfrm>
            <a:off x="5930953" y="2538708"/>
            <a:ext cx="1663945" cy="307777"/>
          </a:xfrm>
          <a:prstGeom prst="rect">
            <a:avLst/>
          </a:prstGeom>
          <a:noFill/>
          <a:ln>
            <a:solidFill>
              <a:schemeClr val="tx2">
                <a:lumMod val="60000"/>
                <a:lumOff val="40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err="1">
                <a:solidFill>
                  <a:prstClr val="black"/>
                </a:solidFill>
              </a:rPr>
              <a:t>grand_parent</a:t>
            </a:r>
            <a:r>
              <a:rPr kumimoji="0" lang="en-US" b="0" i="0" u="none" strike="noStrike" kern="0" cap="none" spc="0" normalizeH="0" baseline="0" noProof="0">
                <a:ln>
                  <a:noFill/>
                </a:ln>
                <a:solidFill>
                  <a:prstClr val="black"/>
                </a:solidFill>
                <a:effectLst/>
                <a:uLnTx/>
                <a:uFillTx/>
              </a:rPr>
              <a:t>.n.01</a:t>
            </a:r>
          </a:p>
        </p:txBody>
      </p:sp>
      <p:sp>
        <p:nvSpPr>
          <p:cNvPr id="22" name="TextBox 21">
            <a:extLst>
              <a:ext uri="{FF2B5EF4-FFF2-40B4-BE49-F238E27FC236}">
                <a16:creationId xmlns:a16="http://schemas.microsoft.com/office/drawing/2014/main" id="{A9B77E1F-5980-4FEC-9B72-F0F1976C8FE0}"/>
              </a:ext>
            </a:extLst>
          </p:cNvPr>
          <p:cNvSpPr txBox="1"/>
          <p:nvPr/>
        </p:nvSpPr>
        <p:spPr>
          <a:xfrm>
            <a:off x="7309482" y="3094432"/>
            <a:ext cx="1671676" cy="307777"/>
          </a:xfrm>
          <a:prstGeom prst="rect">
            <a:avLst/>
          </a:prstGeom>
          <a:noFill/>
          <a:ln>
            <a:solidFill>
              <a:srgbClr val="BCC90D"/>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choice</a:t>
            </a:r>
            <a:r>
              <a:rPr kumimoji="0" lang="en-US" b="0" i="0" u="none" strike="noStrike" kern="0" cap="none" spc="0" normalizeH="0" baseline="0" noProof="0">
                <a:ln>
                  <a:noFill/>
                </a:ln>
                <a:solidFill>
                  <a:prstClr val="black"/>
                </a:solidFill>
                <a:effectLst/>
                <a:uLnTx/>
                <a:uFillTx/>
              </a:rPr>
              <a:t>.n.01</a:t>
            </a:r>
          </a:p>
        </p:txBody>
      </p:sp>
      <p:sp>
        <p:nvSpPr>
          <p:cNvPr id="24" name="TextBox 23">
            <a:extLst>
              <a:ext uri="{FF2B5EF4-FFF2-40B4-BE49-F238E27FC236}">
                <a16:creationId xmlns:a16="http://schemas.microsoft.com/office/drawing/2014/main" id="{7BEFD32E-045D-4B60-B457-CCACFA078739}"/>
              </a:ext>
            </a:extLst>
          </p:cNvPr>
          <p:cNvSpPr txBox="1"/>
          <p:nvPr/>
        </p:nvSpPr>
        <p:spPr>
          <a:xfrm>
            <a:off x="8678485" y="2542574"/>
            <a:ext cx="1671676" cy="307777"/>
          </a:xfrm>
          <a:prstGeom prst="rect">
            <a:avLst/>
          </a:prstGeom>
          <a:noFill/>
          <a:ln>
            <a:solidFill>
              <a:schemeClr val="bg1">
                <a:lumMod val="65000"/>
              </a:schemeClr>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meal</a:t>
            </a:r>
            <a:r>
              <a:rPr kumimoji="0" lang="en-US" b="0" i="0" u="none" strike="noStrike" kern="0" cap="none" spc="0" normalizeH="0" baseline="0" noProof="0">
                <a:ln>
                  <a:noFill/>
                </a:ln>
                <a:solidFill>
                  <a:prstClr val="black"/>
                </a:solidFill>
                <a:effectLst/>
                <a:uLnTx/>
                <a:uFillTx/>
              </a:rPr>
              <a:t>.n.01</a:t>
            </a:r>
          </a:p>
        </p:txBody>
      </p:sp>
      <p:sp>
        <p:nvSpPr>
          <p:cNvPr id="25" name="TextBox 24">
            <a:extLst>
              <a:ext uri="{FF2B5EF4-FFF2-40B4-BE49-F238E27FC236}">
                <a16:creationId xmlns:a16="http://schemas.microsoft.com/office/drawing/2014/main" id="{E50DBBF9-5F43-4198-A731-D4780C49D495}"/>
              </a:ext>
            </a:extLst>
          </p:cNvPr>
          <p:cNvSpPr txBox="1"/>
          <p:nvPr/>
        </p:nvSpPr>
        <p:spPr>
          <a:xfrm>
            <a:off x="10020354" y="3094431"/>
            <a:ext cx="1671676" cy="307777"/>
          </a:xfrm>
          <a:prstGeom prst="rect">
            <a:avLst/>
          </a:prstGeom>
          <a:noFill/>
          <a:ln>
            <a:solidFill>
              <a:srgbClr val="FF0000"/>
            </a:solidFill>
          </a:ln>
        </p:spPr>
        <p:txBody>
          <a:bodyPr wrap="square" rtlCol="0">
            <a:spAutoFit/>
          </a:bodyPr>
          <a:lstStyle>
            <a:defPPr>
              <a:defRPr lang="en-US"/>
            </a:defPPr>
            <a:lvl1pPr algn="ctr">
              <a:defRPr sz="1400"/>
            </a:lvl1p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kern="0">
                <a:solidFill>
                  <a:prstClr val="black"/>
                </a:solidFill>
              </a:rPr>
              <a:t>meal</a:t>
            </a:r>
            <a:r>
              <a:rPr kumimoji="0" lang="en-US" b="0" i="0" u="none" strike="noStrike" kern="0" cap="none" spc="0" normalizeH="0" baseline="0" noProof="0">
                <a:ln>
                  <a:noFill/>
                </a:ln>
                <a:solidFill>
                  <a:prstClr val="black"/>
                </a:solidFill>
                <a:effectLst/>
                <a:uLnTx/>
                <a:uFillTx/>
              </a:rPr>
              <a:t>.n.01</a:t>
            </a:r>
          </a:p>
        </p:txBody>
      </p:sp>
      <p:sp>
        <p:nvSpPr>
          <p:cNvPr id="28" name="Rectangle 27">
            <a:extLst>
              <a:ext uri="{FF2B5EF4-FFF2-40B4-BE49-F238E27FC236}">
                <a16:creationId xmlns:a16="http://schemas.microsoft.com/office/drawing/2014/main" id="{4DF6BECE-D057-4CE8-95BA-BF7E4488F7E1}"/>
              </a:ext>
            </a:extLst>
          </p:cNvPr>
          <p:cNvSpPr/>
          <p:nvPr/>
        </p:nvSpPr>
        <p:spPr>
          <a:xfrm>
            <a:off x="926522" y="3818395"/>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30" name="Straight Connector 29">
            <a:extLst>
              <a:ext uri="{FF2B5EF4-FFF2-40B4-BE49-F238E27FC236}">
                <a16:creationId xmlns:a16="http://schemas.microsoft.com/office/drawing/2014/main" id="{ABEEAE0F-F468-4E52-995B-C695BCFBF8A5}"/>
              </a:ext>
            </a:extLst>
          </p:cNvPr>
          <p:cNvCxnSpPr>
            <a:cxnSpLocks/>
            <a:stCxn id="10" idx="2"/>
            <a:endCxn id="28" idx="0"/>
          </p:cNvCxnSpPr>
          <p:nvPr/>
        </p:nvCxnSpPr>
        <p:spPr>
          <a:xfrm>
            <a:off x="1175039" y="2848232"/>
            <a:ext cx="0" cy="970163"/>
          </a:xfrm>
          <a:prstGeom prst="line">
            <a:avLst/>
          </a:prstGeom>
          <a:ln w="12700">
            <a:solidFill>
              <a:srgbClr val="7030A0"/>
            </a:solidFill>
          </a:ln>
        </p:spPr>
        <p:style>
          <a:lnRef idx="2">
            <a:schemeClr val="accent1"/>
          </a:lnRef>
          <a:fillRef idx="0">
            <a:schemeClr val="accent1"/>
          </a:fillRef>
          <a:effectRef idx="1">
            <a:schemeClr val="accent1"/>
          </a:effectRef>
          <a:fontRef idx="minor">
            <a:schemeClr val="tx1"/>
          </a:fontRef>
        </p:style>
      </p:cxnSp>
      <p:sp>
        <p:nvSpPr>
          <p:cNvPr id="33" name="Rectangle 32">
            <a:extLst>
              <a:ext uri="{FF2B5EF4-FFF2-40B4-BE49-F238E27FC236}">
                <a16:creationId xmlns:a16="http://schemas.microsoft.com/office/drawing/2014/main" id="{A515672D-F7DC-4474-9F60-5D7EC1523D1B}"/>
              </a:ext>
            </a:extLst>
          </p:cNvPr>
          <p:cNvSpPr/>
          <p:nvPr/>
        </p:nvSpPr>
        <p:spPr>
          <a:xfrm>
            <a:off x="2311347" y="3815697"/>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4" name="Rectangle 33">
            <a:extLst>
              <a:ext uri="{FF2B5EF4-FFF2-40B4-BE49-F238E27FC236}">
                <a16:creationId xmlns:a16="http://schemas.microsoft.com/office/drawing/2014/main" id="{21CA5996-BD51-4A8F-9220-266F5A30B0E0}"/>
              </a:ext>
            </a:extLst>
          </p:cNvPr>
          <p:cNvSpPr/>
          <p:nvPr/>
        </p:nvSpPr>
        <p:spPr>
          <a:xfrm>
            <a:off x="3801340"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5" name="Rectangle 34">
            <a:extLst>
              <a:ext uri="{FF2B5EF4-FFF2-40B4-BE49-F238E27FC236}">
                <a16:creationId xmlns:a16="http://schemas.microsoft.com/office/drawing/2014/main" id="{031C0360-3DEE-4587-B85F-70E3565C4EEB}"/>
              </a:ext>
            </a:extLst>
          </p:cNvPr>
          <p:cNvSpPr/>
          <p:nvPr/>
        </p:nvSpPr>
        <p:spPr>
          <a:xfrm>
            <a:off x="5139747"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6" name="Rectangle 35">
            <a:extLst>
              <a:ext uri="{FF2B5EF4-FFF2-40B4-BE49-F238E27FC236}">
                <a16:creationId xmlns:a16="http://schemas.microsoft.com/office/drawing/2014/main" id="{C7EB4485-E912-44D9-AB9D-830EA2B7911A}"/>
              </a:ext>
            </a:extLst>
          </p:cNvPr>
          <p:cNvSpPr/>
          <p:nvPr/>
        </p:nvSpPr>
        <p:spPr>
          <a:xfrm>
            <a:off x="6518275" y="3815696"/>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7" name="Rectangle 36">
            <a:extLst>
              <a:ext uri="{FF2B5EF4-FFF2-40B4-BE49-F238E27FC236}">
                <a16:creationId xmlns:a16="http://schemas.microsoft.com/office/drawing/2014/main" id="{BDE8D3D9-1824-4E9A-9F61-4121E1263EFF}"/>
              </a:ext>
            </a:extLst>
          </p:cNvPr>
          <p:cNvSpPr/>
          <p:nvPr/>
        </p:nvSpPr>
        <p:spPr>
          <a:xfrm>
            <a:off x="7896803" y="3818470"/>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8" name="Rectangle 37">
            <a:extLst>
              <a:ext uri="{FF2B5EF4-FFF2-40B4-BE49-F238E27FC236}">
                <a16:creationId xmlns:a16="http://schemas.microsoft.com/office/drawing/2014/main" id="{70BE69EE-C7FA-4523-8F0A-81FF118F7B95}"/>
              </a:ext>
            </a:extLst>
          </p:cNvPr>
          <p:cNvSpPr/>
          <p:nvPr/>
        </p:nvSpPr>
        <p:spPr>
          <a:xfrm>
            <a:off x="9265806" y="382070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39" name="Rectangle 38">
            <a:extLst>
              <a:ext uri="{FF2B5EF4-FFF2-40B4-BE49-F238E27FC236}">
                <a16:creationId xmlns:a16="http://schemas.microsoft.com/office/drawing/2014/main" id="{46A4819E-8D6E-4595-AE2F-AE3F6C036929}"/>
              </a:ext>
            </a:extLst>
          </p:cNvPr>
          <p:cNvSpPr/>
          <p:nvPr/>
        </p:nvSpPr>
        <p:spPr>
          <a:xfrm>
            <a:off x="10607676" y="382197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40" name="Straight Connector 39">
            <a:extLst>
              <a:ext uri="{FF2B5EF4-FFF2-40B4-BE49-F238E27FC236}">
                <a16:creationId xmlns:a16="http://schemas.microsoft.com/office/drawing/2014/main" id="{98F37503-CFE1-40C6-9698-4A984C00A5B4}"/>
              </a:ext>
            </a:extLst>
          </p:cNvPr>
          <p:cNvCxnSpPr>
            <a:cxnSpLocks/>
            <a:stCxn id="14" idx="2"/>
            <a:endCxn id="33" idx="0"/>
          </p:cNvCxnSpPr>
          <p:nvPr/>
        </p:nvCxnSpPr>
        <p:spPr>
          <a:xfrm>
            <a:off x="2559864" y="3403060"/>
            <a:ext cx="0" cy="412637"/>
          </a:xfrm>
          <a:prstGeom prst="line">
            <a:avLst/>
          </a:prstGeom>
          <a:ln w="12700">
            <a:solidFill>
              <a:schemeClr val="accent6">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a:extLst>
              <a:ext uri="{FF2B5EF4-FFF2-40B4-BE49-F238E27FC236}">
                <a16:creationId xmlns:a16="http://schemas.microsoft.com/office/drawing/2014/main" id="{83D6824A-8444-480E-B852-6C2FCD1D0655}"/>
              </a:ext>
            </a:extLst>
          </p:cNvPr>
          <p:cNvCxnSpPr>
            <a:cxnSpLocks/>
            <a:stCxn id="15" idx="2"/>
            <a:endCxn id="34" idx="0"/>
          </p:cNvCxnSpPr>
          <p:nvPr/>
        </p:nvCxnSpPr>
        <p:spPr>
          <a:xfrm>
            <a:off x="4049857" y="2846484"/>
            <a:ext cx="0" cy="971986"/>
          </a:xfrm>
          <a:prstGeom prst="line">
            <a:avLst/>
          </a:prstGeom>
          <a:ln w="12700">
            <a:solidFill>
              <a:schemeClr val="bg2">
                <a:lumMod val="50000"/>
              </a:schemeClr>
            </a:solidFill>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36040144-CCA0-43B6-88AB-380FBB0DF1C1}"/>
              </a:ext>
            </a:extLst>
          </p:cNvPr>
          <p:cNvCxnSpPr>
            <a:cxnSpLocks/>
            <a:stCxn id="20" idx="2"/>
            <a:endCxn id="36" idx="0"/>
          </p:cNvCxnSpPr>
          <p:nvPr/>
        </p:nvCxnSpPr>
        <p:spPr>
          <a:xfrm>
            <a:off x="6762926" y="2846485"/>
            <a:ext cx="3866" cy="969211"/>
          </a:xfrm>
          <a:prstGeom prst="line">
            <a:avLst/>
          </a:prstGeom>
          <a:ln w="12700">
            <a:solidFill>
              <a:schemeClr val="tx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5949E8D2-0667-4EA9-8C4D-48A9D4BA218F}"/>
              </a:ext>
            </a:extLst>
          </p:cNvPr>
          <p:cNvCxnSpPr>
            <a:cxnSpLocks/>
            <a:stCxn id="22" idx="2"/>
            <a:endCxn id="37" idx="0"/>
          </p:cNvCxnSpPr>
          <p:nvPr/>
        </p:nvCxnSpPr>
        <p:spPr>
          <a:xfrm>
            <a:off x="8145320" y="3402209"/>
            <a:ext cx="0" cy="416261"/>
          </a:xfrm>
          <a:prstGeom prst="line">
            <a:avLst/>
          </a:prstGeom>
          <a:ln w="12700">
            <a:solidFill>
              <a:srgbClr val="BCC90D"/>
            </a:solidFill>
          </a:ln>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id="{9763D3A7-A19E-47E6-A154-571E00D3DE70}"/>
              </a:ext>
            </a:extLst>
          </p:cNvPr>
          <p:cNvCxnSpPr>
            <a:cxnSpLocks/>
            <a:stCxn id="35" idx="0"/>
            <a:endCxn id="19" idx="2"/>
          </p:cNvCxnSpPr>
          <p:nvPr/>
        </p:nvCxnSpPr>
        <p:spPr>
          <a:xfrm flipV="1">
            <a:off x="5388264" y="3402209"/>
            <a:ext cx="9967" cy="416261"/>
          </a:xfrm>
          <a:prstGeom prst="line">
            <a:avLst/>
          </a:prstGeom>
          <a:ln w="127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3A79C719-D811-4DEF-8B96-4B4A5C3810E5}"/>
              </a:ext>
            </a:extLst>
          </p:cNvPr>
          <p:cNvCxnSpPr>
            <a:cxnSpLocks/>
            <a:stCxn id="24" idx="2"/>
            <a:endCxn id="38" idx="0"/>
          </p:cNvCxnSpPr>
          <p:nvPr/>
        </p:nvCxnSpPr>
        <p:spPr>
          <a:xfrm>
            <a:off x="9514323" y="2850351"/>
            <a:ext cx="0" cy="970351"/>
          </a:xfrm>
          <a:prstGeom prst="line">
            <a:avLst/>
          </a:prstGeom>
          <a:ln w="12700">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6F75FB63-28D1-4A26-873B-35305764647B}"/>
              </a:ext>
            </a:extLst>
          </p:cNvPr>
          <p:cNvCxnSpPr>
            <a:cxnSpLocks/>
            <a:stCxn id="39" idx="0"/>
            <a:endCxn id="25" idx="2"/>
          </p:cNvCxnSpPr>
          <p:nvPr/>
        </p:nvCxnSpPr>
        <p:spPr>
          <a:xfrm flipH="1" flipV="1">
            <a:off x="10856192" y="3402208"/>
            <a:ext cx="1" cy="419764"/>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sp>
        <p:nvSpPr>
          <p:cNvPr id="57" name="Rectangle 56">
            <a:extLst>
              <a:ext uri="{FF2B5EF4-FFF2-40B4-BE49-F238E27FC236}">
                <a16:creationId xmlns:a16="http://schemas.microsoft.com/office/drawing/2014/main" id="{1CCDC00B-044E-401B-8F43-4889CE377B2C}"/>
              </a:ext>
            </a:extLst>
          </p:cNvPr>
          <p:cNvSpPr/>
          <p:nvPr/>
        </p:nvSpPr>
        <p:spPr>
          <a:xfrm>
            <a:off x="776446" y="3826713"/>
            <a:ext cx="3670935"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8" name="Rectangle 67">
            <a:extLst>
              <a:ext uri="{FF2B5EF4-FFF2-40B4-BE49-F238E27FC236}">
                <a16:creationId xmlns:a16="http://schemas.microsoft.com/office/drawing/2014/main" id="{EA316688-772F-454F-A32B-77D842A4BC3C}"/>
              </a:ext>
            </a:extLst>
          </p:cNvPr>
          <p:cNvSpPr/>
          <p:nvPr/>
        </p:nvSpPr>
        <p:spPr>
          <a:xfrm>
            <a:off x="4780522" y="3818395"/>
            <a:ext cx="2528960"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69" name="Rectangle 68">
            <a:extLst>
              <a:ext uri="{FF2B5EF4-FFF2-40B4-BE49-F238E27FC236}">
                <a16:creationId xmlns:a16="http://schemas.microsoft.com/office/drawing/2014/main" id="{133FC5C6-EFFC-487F-9757-72F6397027D1}"/>
              </a:ext>
            </a:extLst>
          </p:cNvPr>
          <p:cNvSpPr/>
          <p:nvPr/>
        </p:nvSpPr>
        <p:spPr>
          <a:xfrm>
            <a:off x="7721885" y="3826713"/>
            <a:ext cx="851559"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1" name="Rectangle 70">
            <a:extLst>
              <a:ext uri="{FF2B5EF4-FFF2-40B4-BE49-F238E27FC236}">
                <a16:creationId xmlns:a16="http://schemas.microsoft.com/office/drawing/2014/main" id="{03BB19DA-9EE7-483B-81C5-3E57B8BE85F0}"/>
              </a:ext>
            </a:extLst>
          </p:cNvPr>
          <p:cNvSpPr/>
          <p:nvPr/>
        </p:nvSpPr>
        <p:spPr>
          <a:xfrm>
            <a:off x="9129355" y="3815697"/>
            <a:ext cx="2219145"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72" name="Rectangle 71">
            <a:extLst>
              <a:ext uri="{FF2B5EF4-FFF2-40B4-BE49-F238E27FC236}">
                <a16:creationId xmlns:a16="http://schemas.microsoft.com/office/drawing/2014/main" id="{6C8EEFB6-0D46-43C1-B80B-886D353B0D56}"/>
              </a:ext>
            </a:extLst>
          </p:cNvPr>
          <p:cNvSpPr/>
          <p:nvPr/>
        </p:nvSpPr>
        <p:spPr>
          <a:xfrm>
            <a:off x="2311346" y="475275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9" name="Rectangle 58">
                <a:extLst>
                  <a:ext uri="{FF2B5EF4-FFF2-40B4-BE49-F238E27FC236}">
                    <a16:creationId xmlns:a16="http://schemas.microsoft.com/office/drawing/2014/main" id="{0D0E4CE9-90B1-4B73-BB89-F9D7A87443F7}"/>
                  </a:ext>
                </a:extLst>
              </p:cNvPr>
              <p:cNvSpPr/>
              <p:nvPr/>
            </p:nvSpPr>
            <p:spPr>
              <a:xfrm>
                <a:off x="2223945" y="4655976"/>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2">
                                  <a:lumMod val="50000"/>
                                </a:schemeClr>
                              </a:solidFill>
                              <a:latin typeface="Cambria Math" panose="02040503050406030204" pitchFamily="18" charset="0"/>
                            </a:rPr>
                          </m:ctrlPr>
                        </m:sSubPr>
                        <m:e>
                          <m:r>
                            <a:rPr lang="en-US" sz="2800" i="1">
                              <a:solidFill>
                                <a:schemeClr val="bg2">
                                  <a:lumMod val="50000"/>
                                </a:schemeClr>
                              </a:solidFill>
                              <a:latin typeface="Cambria Math" panose="02040503050406030204" pitchFamily="18" charset="0"/>
                            </a:rPr>
                            <m:t>𝑆</m:t>
                          </m:r>
                        </m:e>
                        <m:sub>
                          <m:r>
                            <a:rPr lang="en-US" sz="2800" b="0" i="1" smtClean="0">
                              <a:solidFill>
                                <a:schemeClr val="bg2">
                                  <a:lumMod val="50000"/>
                                </a:schemeClr>
                              </a:solidFill>
                              <a:latin typeface="Cambria Math" panose="02040503050406030204" pitchFamily="18" charset="0"/>
                            </a:rPr>
                            <m:t>3</m:t>
                          </m:r>
                        </m:sub>
                      </m:sSub>
                    </m:oMath>
                  </m:oMathPara>
                </a14:m>
                <a:endParaRPr lang="en-US"/>
              </a:p>
            </p:txBody>
          </p:sp>
        </mc:Choice>
        <mc:Fallback xmlns="">
          <p:sp>
            <p:nvSpPr>
              <p:cNvPr id="59" name="Rectangle 58">
                <a:extLst>
                  <a:ext uri="{FF2B5EF4-FFF2-40B4-BE49-F238E27FC236}">
                    <a16:creationId xmlns:a16="http://schemas.microsoft.com/office/drawing/2014/main" id="{0D0E4CE9-90B1-4B73-BB89-F9D7A87443F7}"/>
                  </a:ext>
                </a:extLst>
              </p:cNvPr>
              <p:cNvSpPr>
                <a:spLocks noRot="1" noChangeAspect="1" noMove="1" noResize="1" noEditPoints="1" noAdjustHandles="1" noChangeArrowheads="1" noChangeShapeType="1" noTextEdit="1"/>
              </p:cNvSpPr>
              <p:nvPr/>
            </p:nvSpPr>
            <p:spPr>
              <a:xfrm>
                <a:off x="2223945" y="4655976"/>
                <a:ext cx="671837" cy="52322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4" name="Rectangle 73">
                <a:extLst>
                  <a:ext uri="{FF2B5EF4-FFF2-40B4-BE49-F238E27FC236}">
                    <a16:creationId xmlns:a16="http://schemas.microsoft.com/office/drawing/2014/main" id="{5A8F274B-E1D6-46D1-A37A-17A23F353AB9}"/>
                  </a:ext>
                </a:extLst>
              </p:cNvPr>
              <p:cNvSpPr/>
              <p:nvPr/>
            </p:nvSpPr>
            <p:spPr>
              <a:xfrm>
                <a:off x="5760080" y="4655976"/>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2">
                                  <a:lumMod val="60000"/>
                                  <a:lumOff val="40000"/>
                                </a:schemeClr>
                              </a:solidFill>
                              <a:latin typeface="Cambria Math" panose="02040503050406030204" pitchFamily="18" charset="0"/>
                            </a:rPr>
                          </m:ctrlPr>
                        </m:sSubPr>
                        <m:e>
                          <m:r>
                            <a:rPr lang="en-US" sz="2800" i="1">
                              <a:solidFill>
                                <a:schemeClr val="accent2">
                                  <a:lumMod val="60000"/>
                                  <a:lumOff val="40000"/>
                                </a:schemeClr>
                              </a:solidFill>
                              <a:latin typeface="Cambria Math" panose="02040503050406030204" pitchFamily="18" charset="0"/>
                            </a:rPr>
                            <m:t>𝑆</m:t>
                          </m:r>
                        </m:e>
                        <m:sub>
                          <m:r>
                            <a:rPr lang="en-US" sz="2800" b="0" i="1" smtClean="0">
                              <a:solidFill>
                                <a:schemeClr val="accent2">
                                  <a:lumMod val="60000"/>
                                  <a:lumOff val="40000"/>
                                </a:schemeClr>
                              </a:solidFill>
                              <a:latin typeface="Cambria Math" panose="02040503050406030204" pitchFamily="18" charset="0"/>
                            </a:rPr>
                            <m:t>4</m:t>
                          </m:r>
                        </m:sub>
                      </m:sSub>
                    </m:oMath>
                  </m:oMathPara>
                </a14:m>
                <a:endParaRPr lang="en-US"/>
              </a:p>
            </p:txBody>
          </p:sp>
        </mc:Choice>
        <mc:Fallback xmlns="">
          <p:sp>
            <p:nvSpPr>
              <p:cNvPr id="74" name="Rectangle 73">
                <a:extLst>
                  <a:ext uri="{FF2B5EF4-FFF2-40B4-BE49-F238E27FC236}">
                    <a16:creationId xmlns:a16="http://schemas.microsoft.com/office/drawing/2014/main" id="{5A8F274B-E1D6-46D1-A37A-17A23F353AB9}"/>
                  </a:ext>
                </a:extLst>
              </p:cNvPr>
              <p:cNvSpPr>
                <a:spLocks noRot="1" noChangeAspect="1" noMove="1" noResize="1" noEditPoints="1" noAdjustHandles="1" noChangeArrowheads="1" noChangeShapeType="1" noTextEdit="1"/>
              </p:cNvSpPr>
              <p:nvPr/>
            </p:nvSpPr>
            <p:spPr>
              <a:xfrm>
                <a:off x="5760080" y="4655976"/>
                <a:ext cx="671837" cy="523220"/>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5" name="Rectangle 74">
                <a:extLst>
                  <a:ext uri="{FF2B5EF4-FFF2-40B4-BE49-F238E27FC236}">
                    <a16:creationId xmlns:a16="http://schemas.microsoft.com/office/drawing/2014/main" id="{7A9C3185-7E77-44E4-9832-61E4F3C2A099}"/>
                  </a:ext>
                </a:extLst>
              </p:cNvPr>
              <p:cNvSpPr/>
              <p:nvPr/>
            </p:nvSpPr>
            <p:spPr>
              <a:xfrm>
                <a:off x="7809400" y="4655976"/>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BCC90D"/>
                              </a:solidFill>
                              <a:latin typeface="Cambria Math" panose="02040503050406030204" pitchFamily="18" charset="0"/>
                            </a:rPr>
                          </m:ctrlPr>
                        </m:sSubPr>
                        <m:e>
                          <m:r>
                            <a:rPr lang="en-US" sz="2800" i="1">
                              <a:solidFill>
                                <a:srgbClr val="BCC90D"/>
                              </a:solidFill>
                              <a:latin typeface="Cambria Math" panose="02040503050406030204" pitchFamily="18" charset="0"/>
                            </a:rPr>
                            <m:t>𝑆</m:t>
                          </m:r>
                        </m:e>
                        <m:sub>
                          <m:r>
                            <a:rPr lang="en-US" sz="2800" b="0" i="1" smtClean="0">
                              <a:solidFill>
                                <a:srgbClr val="BCC90D"/>
                              </a:solidFill>
                              <a:latin typeface="Cambria Math" panose="02040503050406030204" pitchFamily="18" charset="0"/>
                            </a:rPr>
                            <m:t>6</m:t>
                          </m:r>
                        </m:sub>
                      </m:sSub>
                    </m:oMath>
                  </m:oMathPara>
                </a14:m>
                <a:endParaRPr lang="en-US"/>
              </a:p>
            </p:txBody>
          </p:sp>
        </mc:Choice>
        <mc:Fallback xmlns="">
          <p:sp>
            <p:nvSpPr>
              <p:cNvPr id="75" name="Rectangle 74">
                <a:extLst>
                  <a:ext uri="{FF2B5EF4-FFF2-40B4-BE49-F238E27FC236}">
                    <a16:creationId xmlns:a16="http://schemas.microsoft.com/office/drawing/2014/main" id="{7A9C3185-7E77-44E4-9832-61E4F3C2A099}"/>
                  </a:ext>
                </a:extLst>
              </p:cNvPr>
              <p:cNvSpPr>
                <a:spLocks noRot="1" noChangeAspect="1" noMove="1" noResize="1" noEditPoints="1" noAdjustHandles="1" noChangeArrowheads="1" noChangeShapeType="1" noTextEdit="1"/>
              </p:cNvSpPr>
              <p:nvPr/>
            </p:nvSpPr>
            <p:spPr>
              <a:xfrm>
                <a:off x="7809400" y="4655976"/>
                <a:ext cx="671837" cy="523220"/>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76" name="Rectangle 75">
                <a:extLst>
                  <a:ext uri="{FF2B5EF4-FFF2-40B4-BE49-F238E27FC236}">
                    <a16:creationId xmlns:a16="http://schemas.microsoft.com/office/drawing/2014/main" id="{6E9C7901-3694-4785-B74A-28BF62F97350}"/>
                  </a:ext>
                </a:extLst>
              </p:cNvPr>
              <p:cNvSpPr/>
              <p:nvPr/>
            </p:nvSpPr>
            <p:spPr>
              <a:xfrm>
                <a:off x="9824081" y="4681856"/>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b="0" i="1" smtClean="0">
                              <a:solidFill>
                                <a:srgbClr val="FF0000"/>
                              </a:solidFill>
                              <a:latin typeface="Cambria Math" panose="02040503050406030204" pitchFamily="18" charset="0"/>
                            </a:rPr>
                            <m:t>8</m:t>
                          </m:r>
                        </m:sub>
                      </m:sSub>
                    </m:oMath>
                  </m:oMathPara>
                </a14:m>
                <a:endParaRPr lang="en-US"/>
              </a:p>
            </p:txBody>
          </p:sp>
        </mc:Choice>
        <mc:Fallback xmlns="">
          <p:sp>
            <p:nvSpPr>
              <p:cNvPr id="76" name="Rectangle 75">
                <a:extLst>
                  <a:ext uri="{FF2B5EF4-FFF2-40B4-BE49-F238E27FC236}">
                    <a16:creationId xmlns:a16="http://schemas.microsoft.com/office/drawing/2014/main" id="{6E9C7901-3694-4785-B74A-28BF62F97350}"/>
                  </a:ext>
                </a:extLst>
              </p:cNvPr>
              <p:cNvSpPr>
                <a:spLocks noRot="1" noChangeAspect="1" noMove="1" noResize="1" noEditPoints="1" noAdjustHandles="1" noChangeArrowheads="1" noChangeShapeType="1" noTextEdit="1"/>
              </p:cNvSpPr>
              <p:nvPr/>
            </p:nvSpPr>
            <p:spPr>
              <a:xfrm>
                <a:off x="9824081" y="4681856"/>
                <a:ext cx="671837" cy="523220"/>
              </a:xfrm>
              <a:prstGeom prst="rect">
                <a:avLst/>
              </a:prstGeom>
              <a:blipFill>
                <a:blip r:embed="rId7"/>
                <a:stretch>
                  <a:fillRect/>
                </a:stretch>
              </a:blipFill>
            </p:spPr>
            <p:txBody>
              <a:bodyPr/>
              <a:lstStyle/>
              <a:p>
                <a:r>
                  <a:rPr lang="en-DE">
                    <a:noFill/>
                  </a:rPr>
                  <a:t> </a:t>
                </a:r>
              </a:p>
            </p:txBody>
          </p:sp>
        </mc:Fallback>
      </mc:AlternateContent>
      <p:sp>
        <p:nvSpPr>
          <p:cNvPr id="78" name="Content Placeholder 2">
            <a:extLst>
              <a:ext uri="{FF2B5EF4-FFF2-40B4-BE49-F238E27FC236}">
                <a16:creationId xmlns:a16="http://schemas.microsoft.com/office/drawing/2014/main" id="{8A0AF0D5-EC0C-42BB-8F83-C817D0075AC0}"/>
              </a:ext>
            </a:extLst>
          </p:cNvPr>
          <p:cNvSpPr txBox="1">
            <a:spLocks/>
          </p:cNvSpPr>
          <p:nvPr/>
        </p:nvSpPr>
        <p:spPr>
          <a:xfrm>
            <a:off x="1819073" y="5357717"/>
            <a:ext cx="9529428" cy="365125"/>
          </a:xfrm>
          <a:prstGeom prst="rect">
            <a:avLst/>
          </a:prstGeom>
        </p:spPr>
        <p:txBody>
          <a:bodyPr vert="horz" lIns="91440" tIns="45720" rIns="91440" bIns="45720" rtlCol="0">
            <a:normAutofit fontScale="77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Font typeface="Arial"/>
              <a:buNone/>
            </a:pPr>
            <a:r>
              <a:rPr lang="en-US" sz="2800">
                <a:solidFill>
                  <a:schemeClr val="bg2">
                    <a:lumMod val="50000"/>
                  </a:schemeClr>
                </a:solidFill>
                <a:cs typeface="Arial"/>
              </a:rPr>
              <a:t>     potato	</a:t>
            </a:r>
            <a:r>
              <a:rPr lang="en-US" sz="2800">
                <a:cs typeface="Arial"/>
              </a:rPr>
              <a:t>									  </a:t>
            </a:r>
            <a:r>
              <a:rPr lang="en-US" sz="2800">
                <a:solidFill>
                  <a:schemeClr val="accent2">
                    <a:lumMod val="60000"/>
                    <a:lumOff val="40000"/>
                  </a:schemeClr>
                </a:solidFill>
                <a:cs typeface="Arial"/>
              </a:rPr>
              <a:t>grandma</a:t>
            </a:r>
            <a:r>
              <a:rPr lang="en-US" sz="2800">
                <a:cs typeface="Arial"/>
              </a:rPr>
              <a:t> 			      </a:t>
            </a:r>
            <a:r>
              <a:rPr lang="en-US" sz="2800">
                <a:solidFill>
                  <a:srgbClr val="BCC90D"/>
                </a:solidFill>
                <a:cs typeface="Arial"/>
              </a:rPr>
              <a:t>favorite</a:t>
            </a:r>
            <a:r>
              <a:rPr lang="en-US" sz="2800">
                <a:cs typeface="Arial"/>
              </a:rPr>
              <a:t> </a:t>
            </a:r>
            <a:r>
              <a:rPr lang="en-US" sz="2800">
                <a:solidFill>
                  <a:schemeClr val="bg1">
                    <a:lumMod val="65000"/>
                  </a:schemeClr>
                </a:solidFill>
                <a:cs typeface="Arial"/>
              </a:rPr>
              <a:t>					</a:t>
            </a:r>
            <a:r>
              <a:rPr lang="en-US" sz="2800">
                <a:solidFill>
                  <a:srgbClr val="FF0000"/>
                </a:solidFill>
                <a:cs typeface="Arial"/>
              </a:rPr>
              <a:t>lunch</a:t>
            </a:r>
            <a:endParaRPr lang="en-US" sz="2800">
              <a:cs typeface="Arial"/>
            </a:endParaRPr>
          </a:p>
          <a:p>
            <a:pPr marL="0" indent="0">
              <a:buFont typeface="Arial"/>
              <a:buNone/>
            </a:pPr>
            <a:endParaRPr lang="en-US" sz="2000">
              <a:cs typeface="Arial"/>
            </a:endParaRPr>
          </a:p>
        </p:txBody>
      </p:sp>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7164B937-0B50-49F1-A440-26ACF132048A}"/>
                  </a:ext>
                </a:extLst>
              </p:cNvPr>
              <p:cNvSpPr txBox="1"/>
              <p:nvPr/>
            </p:nvSpPr>
            <p:spPr>
              <a:xfrm>
                <a:off x="1680279" y="4554032"/>
                <a:ext cx="1863267"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42" name="TextBox 41">
                <a:extLst>
                  <a:ext uri="{FF2B5EF4-FFF2-40B4-BE49-F238E27FC236}">
                    <a16:creationId xmlns:a16="http://schemas.microsoft.com/office/drawing/2014/main" id="{7164B937-0B50-49F1-A440-26ACF132048A}"/>
                  </a:ext>
                </a:extLst>
              </p:cNvPr>
              <p:cNvSpPr txBox="1">
                <a:spLocks noRot="1" noChangeAspect="1" noMove="1" noResize="1" noEditPoints="1" noAdjustHandles="1" noChangeArrowheads="1" noChangeShapeType="1" noTextEdit="1"/>
              </p:cNvSpPr>
              <p:nvPr/>
            </p:nvSpPr>
            <p:spPr>
              <a:xfrm>
                <a:off x="1680279" y="4554032"/>
                <a:ext cx="1863267" cy="778868"/>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D41DB835-4CC9-48AE-B58F-216512EB9509}"/>
                  </a:ext>
                </a:extLst>
              </p:cNvPr>
              <p:cNvSpPr txBox="1"/>
              <p:nvPr/>
            </p:nvSpPr>
            <p:spPr>
              <a:xfrm>
                <a:off x="5072192" y="4554156"/>
                <a:ext cx="204761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44" name="TextBox 43">
                <a:extLst>
                  <a:ext uri="{FF2B5EF4-FFF2-40B4-BE49-F238E27FC236}">
                    <a16:creationId xmlns:a16="http://schemas.microsoft.com/office/drawing/2014/main" id="{D41DB835-4CC9-48AE-B58F-216512EB9509}"/>
                  </a:ext>
                </a:extLst>
              </p:cNvPr>
              <p:cNvSpPr txBox="1">
                <a:spLocks noRot="1" noChangeAspect="1" noMove="1" noResize="1" noEditPoints="1" noAdjustHandles="1" noChangeArrowheads="1" noChangeShapeType="1" noTextEdit="1"/>
              </p:cNvSpPr>
              <p:nvPr/>
            </p:nvSpPr>
            <p:spPr>
              <a:xfrm>
                <a:off x="5072192" y="4554156"/>
                <a:ext cx="2047612" cy="778868"/>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2FCC7C9-27C9-42E9-9E3A-EFD1D871A148}"/>
                  </a:ext>
                </a:extLst>
              </p:cNvPr>
              <p:cNvSpPr txBox="1"/>
              <p:nvPr/>
            </p:nvSpPr>
            <p:spPr>
              <a:xfrm>
                <a:off x="9307293" y="4554156"/>
                <a:ext cx="204761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45" name="TextBox 44">
                <a:extLst>
                  <a:ext uri="{FF2B5EF4-FFF2-40B4-BE49-F238E27FC236}">
                    <a16:creationId xmlns:a16="http://schemas.microsoft.com/office/drawing/2014/main" id="{B2FCC7C9-27C9-42E9-9E3A-EFD1D871A148}"/>
                  </a:ext>
                </a:extLst>
              </p:cNvPr>
              <p:cNvSpPr txBox="1">
                <a:spLocks noRot="1" noChangeAspect="1" noMove="1" noResize="1" noEditPoints="1" noAdjustHandles="1" noChangeArrowheads="1" noChangeShapeType="1" noTextEdit="1"/>
              </p:cNvSpPr>
              <p:nvPr/>
            </p:nvSpPr>
            <p:spPr>
              <a:xfrm>
                <a:off x="9307293" y="4554156"/>
                <a:ext cx="2047612" cy="778868"/>
              </a:xfrm>
              <a:prstGeom prst="rect">
                <a:avLst/>
              </a:prstGeom>
              <a:blipFill>
                <a:blip r:embed="rId10"/>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7541642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animEffect transition="in" filter="fade">
                                      <p:cBhvr>
                                        <p:cTn id="13" dur="500"/>
                                        <p:tgtEl>
                                          <p:spTgt spid="6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fade">
                                      <p:cBhvr>
                                        <p:cTn id="16" dur="500"/>
                                        <p:tgtEl>
                                          <p:spTgt spid="7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2"/>
                                        </p:tgtEl>
                                        <p:attrNameLst>
                                          <p:attrName>style.visibility</p:attrName>
                                        </p:attrNameLst>
                                      </p:cBhvr>
                                      <p:to>
                                        <p:strVal val="visible"/>
                                      </p:to>
                                    </p:set>
                                    <p:animEffect transition="in" filter="fade">
                                      <p:cBhvr>
                                        <p:cTn id="21" dur="500"/>
                                        <p:tgtEl>
                                          <p:spTgt spid="4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fade">
                                      <p:cBhvr>
                                        <p:cTn id="24" dur="500"/>
                                        <p:tgtEl>
                                          <p:spTgt spid="4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xit" presetSubtype="0" fill="hold" grpId="1" nodeType="clickEffect">
                                  <p:stCondLst>
                                    <p:cond delay="0"/>
                                  </p:stCondLst>
                                  <p:childTnLst>
                                    <p:set>
                                      <p:cBhvr>
                                        <p:cTn id="31" dur="1" fill="hold">
                                          <p:stCondLst>
                                            <p:cond delay="0"/>
                                          </p:stCondLst>
                                        </p:cTn>
                                        <p:tgtEl>
                                          <p:spTgt spid="42"/>
                                        </p:tgtEl>
                                        <p:attrNameLst>
                                          <p:attrName>style.visibility</p:attrName>
                                        </p:attrNameLst>
                                      </p:cBhvr>
                                      <p:to>
                                        <p:strVal val="hidden"/>
                                      </p:to>
                                    </p:set>
                                  </p:childTnLst>
                                </p:cTn>
                              </p:par>
                              <p:par>
                                <p:cTn id="32" presetID="1" presetClass="exit" presetSubtype="0" fill="hold" grpId="1" nodeType="withEffect">
                                  <p:stCondLst>
                                    <p:cond delay="0"/>
                                  </p:stCondLst>
                                  <p:childTnLst>
                                    <p:set>
                                      <p:cBhvr>
                                        <p:cTn id="33" dur="1" fill="hold">
                                          <p:stCondLst>
                                            <p:cond delay="0"/>
                                          </p:stCondLst>
                                        </p:cTn>
                                        <p:tgtEl>
                                          <p:spTgt spid="44"/>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45"/>
                                        </p:tgtEl>
                                        <p:attrNameLst>
                                          <p:attrName>style.visibility</p:attrName>
                                        </p:attrNameLst>
                                      </p:cBhvr>
                                      <p:to>
                                        <p:strVal val="hidden"/>
                                      </p:to>
                                    </p:set>
                                  </p:childTnLst>
                                </p:cTn>
                              </p:par>
                              <p:par>
                                <p:cTn id="36" presetID="10" presetClass="entr" presetSubtype="0" fill="hold" grpId="0" nodeType="withEffect">
                                  <p:stCondLst>
                                    <p:cond delay="0"/>
                                  </p:stCondLst>
                                  <p:childTnLst>
                                    <p:set>
                                      <p:cBhvr>
                                        <p:cTn id="37" dur="1" fill="hold">
                                          <p:stCondLst>
                                            <p:cond delay="0"/>
                                          </p:stCondLst>
                                        </p:cTn>
                                        <p:tgtEl>
                                          <p:spTgt spid="59"/>
                                        </p:tgtEl>
                                        <p:attrNameLst>
                                          <p:attrName>style.visibility</p:attrName>
                                        </p:attrNameLst>
                                      </p:cBhvr>
                                      <p:to>
                                        <p:strVal val="visible"/>
                                      </p:to>
                                    </p:set>
                                    <p:animEffect transition="in" filter="fade">
                                      <p:cBhvr>
                                        <p:cTn id="38" dur="500"/>
                                        <p:tgtEl>
                                          <p:spTgt spid="5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fade">
                                      <p:cBhvr>
                                        <p:cTn id="41" dur="500"/>
                                        <p:tgtEl>
                                          <p:spTgt spid="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5"/>
                                        </p:tgtEl>
                                        <p:attrNameLst>
                                          <p:attrName>style.visibility</p:attrName>
                                        </p:attrNameLst>
                                      </p:cBhvr>
                                      <p:to>
                                        <p:strVal val="visible"/>
                                      </p:to>
                                    </p:set>
                                    <p:animEffect transition="in" filter="fade">
                                      <p:cBhvr>
                                        <p:cTn id="44" dur="500"/>
                                        <p:tgtEl>
                                          <p:spTgt spid="7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8"/>
                                        </p:tgtEl>
                                        <p:attrNameLst>
                                          <p:attrName>style.visibility</p:attrName>
                                        </p:attrNameLst>
                                      </p:cBhvr>
                                      <p:to>
                                        <p:strVal val="visible"/>
                                      </p:to>
                                    </p:set>
                                    <p:animEffect transition="in" filter="fade">
                                      <p:cBhvr>
                                        <p:cTn id="50"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68" grpId="0" animBg="1"/>
      <p:bldP spid="69" grpId="0" animBg="1"/>
      <p:bldP spid="71" grpId="0" animBg="1"/>
      <p:bldP spid="59" grpId="0"/>
      <p:bldP spid="74" grpId="0"/>
      <p:bldP spid="75" grpId="0"/>
      <p:bldP spid="76" grpId="0"/>
      <p:bldP spid="78" grpId="0"/>
      <p:bldP spid="42" grpId="0"/>
      <p:bldP spid="42" grpId="1"/>
      <p:bldP spid="44" grpId="0"/>
      <p:bldP spid="44" grpId="1"/>
      <p:bldP spid="45" grpId="0"/>
      <p:bldP spid="45" grpId="1"/>
    </p:bldLst>
  </p:timing>
</p:sld>
</file>

<file path=ppt/slides/slide1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2ED2E-278C-970D-394E-B6461C7161A2}"/>
              </a:ext>
            </a:extLst>
          </p:cNvPr>
          <p:cNvSpPr>
            <a:spLocks noGrp="1"/>
          </p:cNvSpPr>
          <p:nvPr>
            <p:ph type="title"/>
          </p:nvPr>
        </p:nvSpPr>
        <p:spPr/>
        <p:txBody>
          <a:bodyPr/>
          <a:lstStyle/>
          <a:p>
            <a:r>
              <a:rPr lang="en-US"/>
              <a:t>Lexical Chains</a:t>
            </a:r>
            <a:endParaRPr lang="en-DE"/>
          </a:p>
        </p:txBody>
      </p:sp>
      <p:sp>
        <p:nvSpPr>
          <p:cNvPr id="6" name="Text Placeholder 5">
            <a:extLst>
              <a:ext uri="{FF2B5EF4-FFF2-40B4-BE49-F238E27FC236}">
                <a16:creationId xmlns:a16="http://schemas.microsoft.com/office/drawing/2014/main" id="{EC447E22-2D63-31CB-7F37-0187A6131FEB}"/>
              </a:ext>
            </a:extLst>
          </p:cNvPr>
          <p:cNvSpPr>
            <a:spLocks noGrp="1"/>
          </p:cNvSpPr>
          <p:nvPr>
            <p:ph type="body" sz="quarter" idx="10"/>
          </p:nvPr>
        </p:nvSpPr>
        <p:spPr/>
        <p:txBody>
          <a:bodyPr/>
          <a:lstStyle/>
          <a:p>
            <a:endParaRPr lang="en-DE"/>
          </a:p>
        </p:txBody>
      </p:sp>
      <p:sp>
        <p:nvSpPr>
          <p:cNvPr id="2" name="Slide Number Placeholder 1"/>
          <p:cNvSpPr>
            <a:spLocks noGrp="1"/>
          </p:cNvSpPr>
          <p:nvPr>
            <p:ph type="sldNum" sz="quarter" idx="4"/>
          </p:nvPr>
        </p:nvSpPr>
        <p:spPr/>
        <p:txBody>
          <a:bodyPr/>
          <a:lstStyle/>
          <a:p>
            <a:pPr defTabSz="914400">
              <a:defRPr/>
            </a:pPr>
            <a:fld id="{83131337-E23F-3E4B-9BD5-658EE1FFEFDF}" type="slidenum">
              <a:rPr lang="en-US" sz="1800" kern="0">
                <a:solidFill>
                  <a:sysClr val="windowText" lastClr="000000"/>
                </a:solidFill>
              </a:rPr>
              <a:pPr defTabSz="914400">
                <a:defRPr/>
              </a:pPr>
              <a:t>162</a:t>
            </a:fld>
            <a:endParaRPr lang="en-US" sz="1800" kern="0">
              <a:solidFill>
                <a:sysClr val="windowText" lastClr="000000"/>
              </a:solidFill>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4FA3989-AAC4-4AC7-97E9-8333D64A9BF9}"/>
                  </a:ext>
                </a:extLst>
              </p:cNvPr>
              <p:cNvSpPr txBox="1"/>
              <p:nvPr/>
            </p:nvSpPr>
            <p:spPr>
              <a:xfrm>
                <a:off x="926522" y="3446561"/>
                <a:ext cx="10338955" cy="584775"/>
              </a:xfrm>
              <a:prstGeom prst="rect">
                <a:avLst/>
              </a:prstGeom>
              <a:noFill/>
            </p:spPr>
            <p:txBody>
              <a:bodyPr wrap="square" rtlCol="0">
                <a:spAutoFit/>
              </a:bodyPr>
              <a:lstStyle/>
              <a:p>
                <a14:m>
                  <m:oMath xmlns:m="http://schemas.openxmlformats.org/officeDocument/2006/math">
                    <m:sSub>
                      <m:sSubPr>
                        <m:ctrlPr>
                          <a:rPr lang="en-US" sz="3200" i="1" smtClean="0">
                            <a:solidFill>
                              <a:srgbClr val="7030A0"/>
                            </a:solidFill>
                            <a:latin typeface="Cambria Math" panose="02040503050406030204" pitchFamily="18" charset="0"/>
                          </a:rPr>
                        </m:ctrlPr>
                      </m:sSubPr>
                      <m:e>
                        <m:r>
                          <a:rPr lang="en-US" sz="3200" b="0" i="1" smtClean="0">
                            <a:solidFill>
                              <a:srgbClr val="7030A0"/>
                            </a:solidFill>
                            <a:latin typeface="Cambria Math" panose="02040503050406030204" pitchFamily="18" charset="0"/>
                          </a:rPr>
                          <m:t>𝑆</m:t>
                        </m:r>
                      </m:e>
                      <m:sub>
                        <m:r>
                          <a:rPr lang="en-US" sz="3200" b="0" i="1" smtClean="0">
                            <a:solidFill>
                              <a:srgbClr val="7030A0"/>
                            </a:solidFill>
                            <a:latin typeface="Cambria Math" panose="02040503050406030204" pitchFamily="18" charset="0"/>
                          </a:rPr>
                          <m:t>1</m:t>
                        </m:r>
                      </m:sub>
                    </m:sSub>
                  </m:oMath>
                </a14:m>
                <a:r>
                  <a:rPr lang="en-US" sz="3200"/>
                  <a:t>	    </a:t>
                </a:r>
                <a14:m>
                  <m:oMath xmlns:m="http://schemas.openxmlformats.org/officeDocument/2006/math">
                    <m:sSub>
                      <m:sSubPr>
                        <m:ctrlPr>
                          <a:rPr lang="en-US" sz="3200" i="1" smtClean="0">
                            <a:solidFill>
                              <a:schemeClr val="accent6">
                                <a:lumMod val="75000"/>
                              </a:schemeClr>
                            </a:solidFill>
                            <a:latin typeface="Cambria Math" panose="02040503050406030204" pitchFamily="18" charset="0"/>
                          </a:rPr>
                        </m:ctrlPr>
                      </m:sSubPr>
                      <m:e>
                        <m:r>
                          <a:rPr lang="en-US" sz="3200" i="1">
                            <a:solidFill>
                              <a:schemeClr val="accent6">
                                <a:lumMod val="75000"/>
                              </a:schemeClr>
                            </a:solidFill>
                            <a:latin typeface="Cambria Math" panose="02040503050406030204" pitchFamily="18" charset="0"/>
                          </a:rPr>
                          <m:t>𝑆</m:t>
                        </m:r>
                      </m:e>
                      <m:sub>
                        <m:r>
                          <a:rPr lang="en-US" sz="3200" b="0" i="1" smtClean="0">
                            <a:solidFill>
                              <a:schemeClr val="accent6">
                                <a:lumMod val="75000"/>
                              </a:schemeClr>
                            </a:solidFill>
                            <a:latin typeface="Cambria Math" panose="02040503050406030204" pitchFamily="18" charset="0"/>
                          </a:rPr>
                          <m:t>2</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a:solidFill>
                              <a:schemeClr val="bg2">
                                <a:lumMod val="50000"/>
                              </a:schemeClr>
                            </a:solidFill>
                            <a:latin typeface="Cambria Math" panose="02040503050406030204" pitchFamily="18" charset="0"/>
                          </a:rPr>
                        </m:ctrlPr>
                      </m:sSubPr>
                      <m:e>
                        <m:r>
                          <a:rPr lang="en-US" sz="3200" i="1">
                            <a:solidFill>
                              <a:schemeClr val="bg2">
                                <a:lumMod val="50000"/>
                              </a:schemeClr>
                            </a:solidFill>
                            <a:latin typeface="Cambria Math" panose="02040503050406030204" pitchFamily="18" charset="0"/>
                          </a:rPr>
                          <m:t>𝑆</m:t>
                        </m:r>
                      </m:e>
                      <m:sub>
                        <m:r>
                          <a:rPr lang="en-US" sz="3200" b="0" i="1" smtClean="0">
                            <a:solidFill>
                              <a:schemeClr val="bg2">
                                <a:lumMod val="50000"/>
                              </a:schemeClr>
                            </a:solidFill>
                            <a:latin typeface="Cambria Math" panose="02040503050406030204" pitchFamily="18" charset="0"/>
                          </a:rPr>
                          <m:t>3</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accent2">
                                <a:lumMod val="60000"/>
                                <a:lumOff val="40000"/>
                              </a:schemeClr>
                            </a:solidFill>
                            <a:latin typeface="Cambria Math" panose="02040503050406030204" pitchFamily="18" charset="0"/>
                          </a:rPr>
                        </m:ctrlPr>
                      </m:sSubPr>
                      <m:e>
                        <m:r>
                          <a:rPr lang="en-US" sz="3200" i="1">
                            <a:solidFill>
                              <a:schemeClr val="accent2">
                                <a:lumMod val="60000"/>
                                <a:lumOff val="40000"/>
                              </a:schemeClr>
                            </a:solidFill>
                            <a:latin typeface="Cambria Math" panose="02040503050406030204" pitchFamily="18" charset="0"/>
                          </a:rPr>
                          <m:t>𝑆</m:t>
                        </m:r>
                      </m:e>
                      <m:sub>
                        <m:r>
                          <a:rPr lang="en-US" sz="3200" b="0" i="1" smtClean="0">
                            <a:solidFill>
                              <a:schemeClr val="accent2">
                                <a:lumMod val="60000"/>
                                <a:lumOff val="40000"/>
                              </a:schemeClr>
                            </a:solidFill>
                            <a:latin typeface="Cambria Math" panose="02040503050406030204" pitchFamily="18" charset="0"/>
                          </a:rPr>
                          <m:t>4</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chemeClr val="tx2">
                                <a:lumMod val="60000"/>
                                <a:lumOff val="40000"/>
                              </a:schemeClr>
                            </a:solidFill>
                            <a:latin typeface="Cambria Math" panose="02040503050406030204" pitchFamily="18" charset="0"/>
                          </a:rPr>
                        </m:ctrlPr>
                      </m:sSubPr>
                      <m:e>
                        <m:r>
                          <a:rPr lang="en-US" sz="3200" i="1">
                            <a:solidFill>
                              <a:schemeClr val="tx2">
                                <a:lumMod val="60000"/>
                                <a:lumOff val="40000"/>
                              </a:schemeClr>
                            </a:solidFill>
                            <a:latin typeface="Cambria Math" panose="02040503050406030204" pitchFamily="18" charset="0"/>
                          </a:rPr>
                          <m:t>𝑆</m:t>
                        </m:r>
                      </m:e>
                      <m:sub>
                        <m:r>
                          <a:rPr lang="en-US" sz="3200" b="0" i="1" smtClean="0">
                            <a:solidFill>
                              <a:schemeClr val="tx2">
                                <a:lumMod val="60000"/>
                                <a:lumOff val="40000"/>
                              </a:schemeClr>
                            </a:solidFill>
                            <a:latin typeface="Cambria Math" panose="02040503050406030204" pitchFamily="18" charset="0"/>
                          </a:rPr>
                          <m:t>5</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rgbClr val="BCC90D"/>
                            </a:solidFill>
                            <a:latin typeface="Cambria Math" panose="02040503050406030204" pitchFamily="18" charset="0"/>
                          </a:rPr>
                        </m:ctrlPr>
                      </m:sSubPr>
                      <m:e>
                        <m:r>
                          <a:rPr lang="en-US" sz="3200" i="1">
                            <a:solidFill>
                              <a:srgbClr val="BCC90D"/>
                            </a:solidFill>
                            <a:latin typeface="Cambria Math" panose="02040503050406030204" pitchFamily="18" charset="0"/>
                          </a:rPr>
                          <m:t>𝑆</m:t>
                        </m:r>
                      </m:e>
                      <m:sub>
                        <m:r>
                          <a:rPr lang="en-US" sz="3200" b="0" i="1" smtClean="0">
                            <a:solidFill>
                              <a:srgbClr val="BCC90D"/>
                            </a:solidFill>
                            <a:latin typeface="Cambria Math" panose="02040503050406030204" pitchFamily="18" charset="0"/>
                          </a:rPr>
                          <m:t>6</m:t>
                        </m:r>
                      </m:sub>
                    </m:sSub>
                  </m:oMath>
                </a14:m>
                <a:r>
                  <a:rPr lang="en-US" sz="3200">
                    <a:solidFill>
                      <a:schemeClr val="bg2">
                        <a:lumMod val="50000"/>
                      </a:schemeClr>
                    </a:solidFill>
                  </a:rPr>
                  <a:t>         </a:t>
                </a:r>
                <a14:m>
                  <m:oMath xmlns:m="http://schemas.openxmlformats.org/officeDocument/2006/math">
                    <m:sSub>
                      <m:sSubPr>
                        <m:ctrlPr>
                          <a:rPr lang="en-US" sz="3200" i="1" smtClean="0">
                            <a:solidFill>
                              <a:schemeClr val="bg1">
                                <a:lumMod val="65000"/>
                              </a:schemeClr>
                            </a:solidFill>
                            <a:latin typeface="Cambria Math" panose="02040503050406030204" pitchFamily="18" charset="0"/>
                          </a:rPr>
                        </m:ctrlPr>
                      </m:sSubPr>
                      <m:e>
                        <m:r>
                          <a:rPr lang="en-US" sz="3200" i="1">
                            <a:solidFill>
                              <a:schemeClr val="bg1">
                                <a:lumMod val="65000"/>
                              </a:schemeClr>
                            </a:solidFill>
                            <a:latin typeface="Cambria Math" panose="02040503050406030204" pitchFamily="18" charset="0"/>
                          </a:rPr>
                          <m:t>𝑆</m:t>
                        </m:r>
                      </m:e>
                      <m:sub>
                        <m:r>
                          <a:rPr lang="en-US" sz="3200" b="0" i="1" smtClean="0">
                            <a:solidFill>
                              <a:schemeClr val="bg1">
                                <a:lumMod val="65000"/>
                              </a:schemeClr>
                            </a:solidFill>
                            <a:latin typeface="Cambria Math" panose="02040503050406030204" pitchFamily="18" charset="0"/>
                          </a:rPr>
                          <m:t>7</m:t>
                        </m:r>
                      </m:sub>
                    </m:sSub>
                  </m:oMath>
                </a14:m>
                <a:r>
                  <a:rPr lang="en-US" sz="3200"/>
                  <a:t>	     </a:t>
                </a:r>
                <a:r>
                  <a:rPr lang="en-US" sz="3200">
                    <a:solidFill>
                      <a:schemeClr val="bg2">
                        <a:lumMod val="50000"/>
                      </a:schemeClr>
                    </a:solidFill>
                  </a:rPr>
                  <a:t> </a:t>
                </a:r>
                <a14:m>
                  <m:oMath xmlns:m="http://schemas.openxmlformats.org/officeDocument/2006/math">
                    <m:sSub>
                      <m:sSubPr>
                        <m:ctrlPr>
                          <a:rPr lang="en-US" sz="3200" i="1" smtClean="0">
                            <a:solidFill>
                              <a:srgbClr val="FF0000"/>
                            </a:solidFill>
                            <a:latin typeface="Cambria Math" panose="02040503050406030204" pitchFamily="18" charset="0"/>
                          </a:rPr>
                        </m:ctrlPr>
                      </m:sSubPr>
                      <m:e>
                        <m:r>
                          <a:rPr lang="en-US" sz="3200" i="1">
                            <a:solidFill>
                              <a:srgbClr val="FF0000"/>
                            </a:solidFill>
                            <a:latin typeface="Cambria Math" panose="02040503050406030204" pitchFamily="18" charset="0"/>
                          </a:rPr>
                          <m:t>𝑆</m:t>
                        </m:r>
                      </m:e>
                      <m:sub>
                        <m:r>
                          <a:rPr lang="en-US" sz="3200" b="0" i="1" smtClean="0">
                            <a:solidFill>
                              <a:srgbClr val="FF0000"/>
                            </a:solidFill>
                            <a:latin typeface="Cambria Math" panose="02040503050406030204" pitchFamily="18" charset="0"/>
                          </a:rPr>
                          <m:t>8</m:t>
                        </m:r>
                      </m:sub>
                    </m:sSub>
                  </m:oMath>
                </a14:m>
                <a:endParaRPr lang="en-US" sz="3200"/>
              </a:p>
            </p:txBody>
          </p:sp>
        </mc:Choice>
        <mc:Fallback xmlns="">
          <p:sp>
            <p:nvSpPr>
              <p:cNvPr id="7" name="TextBox 6">
                <a:extLst>
                  <a:ext uri="{FF2B5EF4-FFF2-40B4-BE49-F238E27FC236}">
                    <a16:creationId xmlns:a16="http://schemas.microsoft.com/office/drawing/2014/main" id="{44FA3989-AAC4-4AC7-97E9-8333D64A9BF9}"/>
                  </a:ext>
                </a:extLst>
              </p:cNvPr>
              <p:cNvSpPr txBox="1">
                <a:spLocks noRot="1" noChangeAspect="1" noMove="1" noResize="1" noEditPoints="1" noAdjustHandles="1" noChangeArrowheads="1" noChangeShapeType="1" noTextEdit="1"/>
              </p:cNvSpPr>
              <p:nvPr/>
            </p:nvSpPr>
            <p:spPr>
              <a:xfrm>
                <a:off x="926522" y="3446561"/>
                <a:ext cx="10338955" cy="584775"/>
              </a:xfrm>
              <a:prstGeom prst="rect">
                <a:avLst/>
              </a:prstGeom>
              <a:blipFill>
                <a:blip r:embed="rId3"/>
                <a:stretch>
                  <a:fillRect/>
                </a:stretch>
              </a:blipFill>
            </p:spPr>
            <p:txBody>
              <a:bodyPr/>
              <a:lstStyle/>
              <a:p>
                <a:r>
                  <a:rPr lang="en-DE">
                    <a:noFill/>
                  </a:rPr>
                  <a:t> </a:t>
                </a:r>
              </a:p>
            </p:txBody>
          </p:sp>
        </mc:Fallback>
      </mc:AlternateContent>
      <p:sp>
        <p:nvSpPr>
          <p:cNvPr id="9" name="Rectangle 8">
            <a:extLst>
              <a:ext uri="{FF2B5EF4-FFF2-40B4-BE49-F238E27FC236}">
                <a16:creationId xmlns:a16="http://schemas.microsoft.com/office/drawing/2014/main" id="{29AF02C0-86B2-4A38-B742-01A6C3672370}"/>
              </a:ext>
            </a:extLst>
          </p:cNvPr>
          <p:cNvSpPr/>
          <p:nvPr/>
        </p:nvSpPr>
        <p:spPr>
          <a:xfrm>
            <a:off x="926522" y="3483191"/>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0" name="Rectangle 9">
            <a:extLst>
              <a:ext uri="{FF2B5EF4-FFF2-40B4-BE49-F238E27FC236}">
                <a16:creationId xmlns:a16="http://schemas.microsoft.com/office/drawing/2014/main" id="{52BA7797-EAC6-41B1-B43D-1838C16D0DBD}"/>
              </a:ext>
            </a:extLst>
          </p:cNvPr>
          <p:cNvSpPr/>
          <p:nvPr/>
        </p:nvSpPr>
        <p:spPr>
          <a:xfrm>
            <a:off x="2311347" y="3480493"/>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1" name="Rectangle 10">
            <a:extLst>
              <a:ext uri="{FF2B5EF4-FFF2-40B4-BE49-F238E27FC236}">
                <a16:creationId xmlns:a16="http://schemas.microsoft.com/office/drawing/2014/main" id="{93D8A0D3-2802-45AD-A29F-B8597BBC255A}"/>
              </a:ext>
            </a:extLst>
          </p:cNvPr>
          <p:cNvSpPr/>
          <p:nvPr/>
        </p:nvSpPr>
        <p:spPr>
          <a:xfrm>
            <a:off x="3801340" y="3483266"/>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2" name="Rectangle 11">
            <a:extLst>
              <a:ext uri="{FF2B5EF4-FFF2-40B4-BE49-F238E27FC236}">
                <a16:creationId xmlns:a16="http://schemas.microsoft.com/office/drawing/2014/main" id="{391845D6-C226-4D35-8988-4DA82D27A5CF}"/>
              </a:ext>
            </a:extLst>
          </p:cNvPr>
          <p:cNvSpPr/>
          <p:nvPr/>
        </p:nvSpPr>
        <p:spPr>
          <a:xfrm>
            <a:off x="5139747" y="3483266"/>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3" name="Rectangle 12">
            <a:extLst>
              <a:ext uri="{FF2B5EF4-FFF2-40B4-BE49-F238E27FC236}">
                <a16:creationId xmlns:a16="http://schemas.microsoft.com/office/drawing/2014/main" id="{5B1495CC-A1FF-4EE5-AB88-76319C671B50}"/>
              </a:ext>
            </a:extLst>
          </p:cNvPr>
          <p:cNvSpPr/>
          <p:nvPr/>
        </p:nvSpPr>
        <p:spPr>
          <a:xfrm>
            <a:off x="6518275" y="3480492"/>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4" name="Rectangle 13">
            <a:extLst>
              <a:ext uri="{FF2B5EF4-FFF2-40B4-BE49-F238E27FC236}">
                <a16:creationId xmlns:a16="http://schemas.microsoft.com/office/drawing/2014/main" id="{9A4EC394-9B89-4818-97AC-30EA8A568968}"/>
              </a:ext>
            </a:extLst>
          </p:cNvPr>
          <p:cNvSpPr/>
          <p:nvPr/>
        </p:nvSpPr>
        <p:spPr>
          <a:xfrm>
            <a:off x="7896803" y="3483266"/>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5" name="Rectangle 14">
            <a:extLst>
              <a:ext uri="{FF2B5EF4-FFF2-40B4-BE49-F238E27FC236}">
                <a16:creationId xmlns:a16="http://schemas.microsoft.com/office/drawing/2014/main" id="{05F74FD7-15A1-429A-A055-0D147811425F}"/>
              </a:ext>
            </a:extLst>
          </p:cNvPr>
          <p:cNvSpPr/>
          <p:nvPr/>
        </p:nvSpPr>
        <p:spPr>
          <a:xfrm>
            <a:off x="9265806" y="3485498"/>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7" name="Rectangle 16">
            <a:extLst>
              <a:ext uri="{FF2B5EF4-FFF2-40B4-BE49-F238E27FC236}">
                <a16:creationId xmlns:a16="http://schemas.microsoft.com/office/drawing/2014/main" id="{EDB45ADB-9A7C-4534-99AE-850F9954FC82}"/>
              </a:ext>
            </a:extLst>
          </p:cNvPr>
          <p:cNvSpPr/>
          <p:nvPr/>
        </p:nvSpPr>
        <p:spPr>
          <a:xfrm>
            <a:off x="10607676" y="3486768"/>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sp>
        <p:nvSpPr>
          <p:cNvPr id="18" name="Rectangle 17">
            <a:extLst>
              <a:ext uri="{FF2B5EF4-FFF2-40B4-BE49-F238E27FC236}">
                <a16:creationId xmlns:a16="http://schemas.microsoft.com/office/drawing/2014/main" id="{1F46DE67-4FCA-4332-977C-CD9FC5B83C1C}"/>
              </a:ext>
            </a:extLst>
          </p:cNvPr>
          <p:cNvSpPr/>
          <p:nvPr/>
        </p:nvSpPr>
        <p:spPr>
          <a:xfrm>
            <a:off x="776446" y="3491509"/>
            <a:ext cx="3670935"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9" name="Rectangle 18">
            <a:extLst>
              <a:ext uri="{FF2B5EF4-FFF2-40B4-BE49-F238E27FC236}">
                <a16:creationId xmlns:a16="http://schemas.microsoft.com/office/drawing/2014/main" id="{D70024DF-0E8C-46C9-B09A-80D1D8F30210}"/>
              </a:ext>
            </a:extLst>
          </p:cNvPr>
          <p:cNvSpPr/>
          <p:nvPr/>
        </p:nvSpPr>
        <p:spPr>
          <a:xfrm>
            <a:off x="4780522" y="3483191"/>
            <a:ext cx="3868626"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ectangle 20">
            <a:extLst>
              <a:ext uri="{FF2B5EF4-FFF2-40B4-BE49-F238E27FC236}">
                <a16:creationId xmlns:a16="http://schemas.microsoft.com/office/drawing/2014/main" id="{A134ED2D-6379-4BE9-BDBE-660BFEC9BC6D}"/>
              </a:ext>
            </a:extLst>
          </p:cNvPr>
          <p:cNvSpPr/>
          <p:nvPr/>
        </p:nvSpPr>
        <p:spPr>
          <a:xfrm>
            <a:off x="9129355" y="3480493"/>
            <a:ext cx="2219145" cy="507761"/>
          </a:xfrm>
          <a:prstGeom prst="rect">
            <a:avLst/>
          </a:prstGeom>
          <a:noFill/>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96A8ABA-A9AA-47AE-A82E-5F382AACD2C1}"/>
              </a:ext>
            </a:extLst>
          </p:cNvPr>
          <p:cNvSpPr/>
          <p:nvPr/>
        </p:nvSpPr>
        <p:spPr>
          <a:xfrm>
            <a:off x="2311346" y="4417548"/>
            <a:ext cx="497033" cy="511513"/>
          </a:xfrm>
          <a:prstGeom prst="rect">
            <a:avLst/>
          </a:prstGeom>
          <a:noFill/>
          <a:ln w="9525" cap="flat" cmpd="sng" algn="ctr">
            <a:no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Rectangle 22">
                <a:extLst>
                  <a:ext uri="{FF2B5EF4-FFF2-40B4-BE49-F238E27FC236}">
                    <a16:creationId xmlns:a16="http://schemas.microsoft.com/office/drawing/2014/main" id="{C0F74D8A-E068-4DE9-B05E-A5D14DDB2403}"/>
                  </a:ext>
                </a:extLst>
              </p:cNvPr>
              <p:cNvSpPr/>
              <p:nvPr/>
            </p:nvSpPr>
            <p:spPr>
              <a:xfrm>
                <a:off x="2223945" y="4265314"/>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bg2">
                                  <a:lumMod val="50000"/>
                                </a:schemeClr>
                              </a:solidFill>
                              <a:latin typeface="Cambria Math" panose="02040503050406030204" pitchFamily="18" charset="0"/>
                            </a:rPr>
                          </m:ctrlPr>
                        </m:sSubPr>
                        <m:e>
                          <m:r>
                            <a:rPr lang="en-US" sz="2800" i="1">
                              <a:solidFill>
                                <a:schemeClr val="bg2">
                                  <a:lumMod val="50000"/>
                                </a:schemeClr>
                              </a:solidFill>
                              <a:latin typeface="Cambria Math" panose="02040503050406030204" pitchFamily="18" charset="0"/>
                            </a:rPr>
                            <m:t>𝑆</m:t>
                          </m:r>
                        </m:e>
                        <m:sub>
                          <m:r>
                            <a:rPr lang="en-US" sz="2800" b="0" i="1" smtClean="0">
                              <a:solidFill>
                                <a:schemeClr val="bg2">
                                  <a:lumMod val="50000"/>
                                </a:schemeClr>
                              </a:solidFill>
                              <a:latin typeface="Cambria Math" panose="02040503050406030204" pitchFamily="18" charset="0"/>
                            </a:rPr>
                            <m:t>3</m:t>
                          </m:r>
                        </m:sub>
                      </m:sSub>
                    </m:oMath>
                  </m:oMathPara>
                </a14:m>
                <a:endParaRPr lang="en-US"/>
              </a:p>
            </p:txBody>
          </p:sp>
        </mc:Choice>
        <mc:Fallback xmlns="">
          <p:sp>
            <p:nvSpPr>
              <p:cNvPr id="23" name="Rectangle 22">
                <a:extLst>
                  <a:ext uri="{FF2B5EF4-FFF2-40B4-BE49-F238E27FC236}">
                    <a16:creationId xmlns:a16="http://schemas.microsoft.com/office/drawing/2014/main" id="{C0F74D8A-E068-4DE9-B05E-A5D14DDB2403}"/>
                  </a:ext>
                </a:extLst>
              </p:cNvPr>
              <p:cNvSpPr>
                <a:spLocks noRot="1" noChangeAspect="1" noMove="1" noResize="1" noEditPoints="1" noAdjustHandles="1" noChangeArrowheads="1" noChangeShapeType="1" noTextEdit="1"/>
              </p:cNvSpPr>
              <p:nvPr/>
            </p:nvSpPr>
            <p:spPr>
              <a:xfrm>
                <a:off x="2223945" y="4265314"/>
                <a:ext cx="671837" cy="523220"/>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4" name="Rectangle 23">
                <a:extLst>
                  <a:ext uri="{FF2B5EF4-FFF2-40B4-BE49-F238E27FC236}">
                    <a16:creationId xmlns:a16="http://schemas.microsoft.com/office/drawing/2014/main" id="{30332C9C-1019-4213-8EC0-7AC3BA9121A1}"/>
                  </a:ext>
                </a:extLst>
              </p:cNvPr>
              <p:cNvSpPr/>
              <p:nvPr/>
            </p:nvSpPr>
            <p:spPr>
              <a:xfrm>
                <a:off x="6378916" y="4265314"/>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tx2">
                                  <a:lumMod val="60000"/>
                                  <a:lumOff val="40000"/>
                                </a:schemeClr>
                              </a:solidFill>
                              <a:latin typeface="Cambria Math" panose="02040503050406030204" pitchFamily="18" charset="0"/>
                            </a:rPr>
                          </m:ctrlPr>
                        </m:sSubPr>
                        <m:e>
                          <m:r>
                            <a:rPr lang="en-US" sz="2800" i="1">
                              <a:solidFill>
                                <a:schemeClr val="tx2">
                                  <a:lumMod val="60000"/>
                                  <a:lumOff val="40000"/>
                                </a:schemeClr>
                              </a:solidFill>
                              <a:latin typeface="Cambria Math" panose="02040503050406030204" pitchFamily="18" charset="0"/>
                            </a:rPr>
                            <m:t>𝑆</m:t>
                          </m:r>
                        </m:e>
                        <m:sub>
                          <m:r>
                            <a:rPr lang="en-US" sz="2800" b="0" i="1" smtClean="0">
                              <a:solidFill>
                                <a:schemeClr val="tx2">
                                  <a:lumMod val="60000"/>
                                  <a:lumOff val="40000"/>
                                </a:schemeClr>
                              </a:solidFill>
                              <a:latin typeface="Cambria Math" panose="02040503050406030204" pitchFamily="18" charset="0"/>
                            </a:rPr>
                            <m:t>5</m:t>
                          </m:r>
                        </m:sub>
                      </m:sSub>
                    </m:oMath>
                  </m:oMathPara>
                </a14:m>
                <a:endParaRPr lang="en-US"/>
              </a:p>
            </p:txBody>
          </p:sp>
        </mc:Choice>
        <mc:Fallback xmlns="">
          <p:sp>
            <p:nvSpPr>
              <p:cNvPr id="24" name="Rectangle 23">
                <a:extLst>
                  <a:ext uri="{FF2B5EF4-FFF2-40B4-BE49-F238E27FC236}">
                    <a16:creationId xmlns:a16="http://schemas.microsoft.com/office/drawing/2014/main" id="{30332C9C-1019-4213-8EC0-7AC3BA9121A1}"/>
                  </a:ext>
                </a:extLst>
              </p:cNvPr>
              <p:cNvSpPr>
                <a:spLocks noRot="1" noChangeAspect="1" noMove="1" noResize="1" noEditPoints="1" noAdjustHandles="1" noChangeArrowheads="1" noChangeShapeType="1" noTextEdit="1"/>
              </p:cNvSpPr>
              <p:nvPr/>
            </p:nvSpPr>
            <p:spPr>
              <a:xfrm>
                <a:off x="6378916" y="4265314"/>
                <a:ext cx="671837" cy="523220"/>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6" name="Rectangle 25">
                <a:extLst>
                  <a:ext uri="{FF2B5EF4-FFF2-40B4-BE49-F238E27FC236}">
                    <a16:creationId xmlns:a16="http://schemas.microsoft.com/office/drawing/2014/main" id="{A7C59C1A-552D-403C-BD1F-F74FE0180AEE}"/>
                  </a:ext>
                </a:extLst>
              </p:cNvPr>
              <p:cNvSpPr/>
              <p:nvPr/>
            </p:nvSpPr>
            <p:spPr>
              <a:xfrm>
                <a:off x="9824081" y="4346652"/>
                <a:ext cx="67183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FF0000"/>
                              </a:solidFill>
                              <a:latin typeface="Cambria Math" panose="02040503050406030204" pitchFamily="18" charset="0"/>
                            </a:rPr>
                          </m:ctrlPr>
                        </m:sSubPr>
                        <m:e>
                          <m:r>
                            <a:rPr lang="en-US" sz="2800" i="1">
                              <a:solidFill>
                                <a:srgbClr val="FF0000"/>
                              </a:solidFill>
                              <a:latin typeface="Cambria Math" panose="02040503050406030204" pitchFamily="18" charset="0"/>
                            </a:rPr>
                            <m:t>𝑆</m:t>
                          </m:r>
                        </m:e>
                        <m:sub>
                          <m:r>
                            <a:rPr lang="en-US" sz="2800" b="0" i="1" smtClean="0">
                              <a:solidFill>
                                <a:srgbClr val="FF0000"/>
                              </a:solidFill>
                              <a:latin typeface="Cambria Math" panose="02040503050406030204" pitchFamily="18" charset="0"/>
                            </a:rPr>
                            <m:t>8</m:t>
                          </m:r>
                        </m:sub>
                      </m:sSub>
                    </m:oMath>
                  </m:oMathPara>
                </a14:m>
                <a:endParaRPr lang="en-US"/>
              </a:p>
            </p:txBody>
          </p:sp>
        </mc:Choice>
        <mc:Fallback xmlns="">
          <p:sp>
            <p:nvSpPr>
              <p:cNvPr id="26" name="Rectangle 25">
                <a:extLst>
                  <a:ext uri="{FF2B5EF4-FFF2-40B4-BE49-F238E27FC236}">
                    <a16:creationId xmlns:a16="http://schemas.microsoft.com/office/drawing/2014/main" id="{A7C59C1A-552D-403C-BD1F-F74FE0180AEE}"/>
                  </a:ext>
                </a:extLst>
              </p:cNvPr>
              <p:cNvSpPr>
                <a:spLocks noRot="1" noChangeAspect="1" noMove="1" noResize="1" noEditPoints="1" noAdjustHandles="1" noChangeArrowheads="1" noChangeShapeType="1" noTextEdit="1"/>
              </p:cNvSpPr>
              <p:nvPr/>
            </p:nvSpPr>
            <p:spPr>
              <a:xfrm>
                <a:off x="9824081" y="4346652"/>
                <a:ext cx="671837" cy="523220"/>
              </a:xfrm>
              <a:prstGeom prst="rect">
                <a:avLst/>
              </a:prstGeom>
              <a:blipFill>
                <a:blip r:embed="rId6"/>
                <a:stretch>
                  <a:fillRect/>
                </a:stretch>
              </a:blipFill>
            </p:spPr>
            <p:txBody>
              <a:bodyPr/>
              <a:lstStyle/>
              <a:p>
                <a:r>
                  <a:rPr lang="en-DE">
                    <a:noFill/>
                  </a:rPr>
                  <a:t> </a:t>
                </a:r>
              </a:p>
            </p:txBody>
          </p:sp>
        </mc:Fallback>
      </mc:AlternateContent>
      <p:sp>
        <p:nvSpPr>
          <p:cNvPr id="27" name="Content Placeholder 2">
            <a:extLst>
              <a:ext uri="{FF2B5EF4-FFF2-40B4-BE49-F238E27FC236}">
                <a16:creationId xmlns:a16="http://schemas.microsoft.com/office/drawing/2014/main" id="{792409CB-E930-4228-9A04-687AA5BDAA37}"/>
              </a:ext>
            </a:extLst>
          </p:cNvPr>
          <p:cNvSpPr txBox="1">
            <a:spLocks/>
          </p:cNvSpPr>
          <p:nvPr/>
        </p:nvSpPr>
        <p:spPr>
          <a:xfrm>
            <a:off x="1917813" y="5022513"/>
            <a:ext cx="9430688" cy="365125"/>
          </a:xfrm>
          <a:prstGeom prst="rect">
            <a:avLst/>
          </a:prstGeom>
        </p:spPr>
        <p:txBody>
          <a:bodyPr vert="horz" lIns="91440" tIns="45720" rIns="91440" bIns="45720" rtlCol="0">
            <a:normAutofit fontScale="77500" lnSpcReduction="20000"/>
          </a:bodyPr>
          <a:lstStyle>
            <a:lvl1pPr marL="192881" indent="-192881" algn="l" defTabSz="257175" rtl="0" eaLnBrk="1" latinLnBrk="0" hangingPunct="1">
              <a:spcBef>
                <a:spcPct val="20000"/>
              </a:spcBef>
              <a:buFont typeface="Arial"/>
              <a:buChar char="•"/>
              <a:defRPr sz="1800" kern="1200">
                <a:solidFill>
                  <a:schemeClr val="tx1"/>
                </a:solidFill>
                <a:latin typeface="+mn-lt"/>
                <a:ea typeface="+mn-ea"/>
                <a:cs typeface="+mn-cs"/>
              </a:defRPr>
            </a:lvl1pPr>
            <a:lvl2pPr marL="417910" indent="-160735" algn="l" defTabSz="257175" rtl="0" eaLnBrk="1" latinLnBrk="0" hangingPunct="1">
              <a:spcBef>
                <a:spcPct val="20000"/>
              </a:spcBef>
              <a:buFont typeface="Arial"/>
              <a:buChar char="–"/>
              <a:defRPr sz="1575" kern="1200">
                <a:solidFill>
                  <a:schemeClr val="tx1"/>
                </a:solidFill>
                <a:latin typeface="+mn-lt"/>
                <a:ea typeface="+mn-ea"/>
                <a:cs typeface="+mn-cs"/>
              </a:defRPr>
            </a:lvl2pPr>
            <a:lvl3pPr marL="642938" indent="-128588" algn="l" defTabSz="257175" rtl="0" eaLnBrk="1" latinLnBrk="0" hangingPunct="1">
              <a:spcBef>
                <a:spcPct val="20000"/>
              </a:spcBef>
              <a:buFont typeface="Arial"/>
              <a:buChar char="•"/>
              <a:defRPr sz="1350" kern="1200">
                <a:solidFill>
                  <a:schemeClr val="tx1"/>
                </a:solidFill>
                <a:latin typeface="+mn-lt"/>
                <a:ea typeface="+mn-ea"/>
                <a:cs typeface="+mn-cs"/>
              </a:defRPr>
            </a:lvl3pPr>
            <a:lvl4pPr marL="900113" indent="-128588" algn="l" defTabSz="257175" rtl="0" eaLnBrk="1" latinLnBrk="0" hangingPunct="1">
              <a:spcBef>
                <a:spcPct val="20000"/>
              </a:spcBef>
              <a:buFont typeface="Arial"/>
              <a:buChar char="–"/>
              <a:defRPr sz="1125" kern="1200">
                <a:solidFill>
                  <a:schemeClr val="tx1"/>
                </a:solidFill>
                <a:latin typeface="+mn-lt"/>
                <a:ea typeface="+mn-ea"/>
                <a:cs typeface="+mn-cs"/>
              </a:defRPr>
            </a:lvl4pPr>
            <a:lvl5pPr marL="1157288" indent="-128588" algn="l" defTabSz="257175" rtl="0" eaLnBrk="1" latinLnBrk="0" hangingPunct="1">
              <a:spcBef>
                <a:spcPct val="20000"/>
              </a:spcBef>
              <a:buFont typeface="Arial"/>
              <a:buChar char="»"/>
              <a:defRPr sz="1125" kern="1200">
                <a:solidFill>
                  <a:schemeClr val="tx1"/>
                </a:solidFill>
                <a:latin typeface="+mn-lt"/>
                <a:ea typeface="+mn-ea"/>
                <a:cs typeface="+mn-cs"/>
              </a:defRPr>
            </a:lvl5pPr>
            <a:lvl6pPr marL="1414463" indent="-128588" algn="l" defTabSz="257175" rtl="0" eaLnBrk="1" latinLnBrk="0" hangingPunct="1">
              <a:spcBef>
                <a:spcPct val="20000"/>
              </a:spcBef>
              <a:buFont typeface="Arial"/>
              <a:buChar char="•"/>
              <a:defRPr sz="1125" kern="1200">
                <a:solidFill>
                  <a:schemeClr val="tx1"/>
                </a:solidFill>
                <a:latin typeface="+mn-lt"/>
                <a:ea typeface="+mn-ea"/>
                <a:cs typeface="+mn-cs"/>
              </a:defRPr>
            </a:lvl6pPr>
            <a:lvl7pPr marL="1671638" indent="-128588" algn="l" defTabSz="257175" rtl="0" eaLnBrk="1" latinLnBrk="0" hangingPunct="1">
              <a:spcBef>
                <a:spcPct val="20000"/>
              </a:spcBef>
              <a:buFont typeface="Arial"/>
              <a:buChar char="•"/>
              <a:defRPr sz="1125" kern="1200">
                <a:solidFill>
                  <a:schemeClr val="tx1"/>
                </a:solidFill>
                <a:latin typeface="+mn-lt"/>
                <a:ea typeface="+mn-ea"/>
                <a:cs typeface="+mn-cs"/>
              </a:defRPr>
            </a:lvl7pPr>
            <a:lvl8pPr marL="1928813" indent="-128588" algn="l" defTabSz="257175" rtl="0" eaLnBrk="1" latinLnBrk="0" hangingPunct="1">
              <a:spcBef>
                <a:spcPct val="20000"/>
              </a:spcBef>
              <a:buFont typeface="Arial"/>
              <a:buChar char="•"/>
              <a:defRPr sz="1125" kern="1200">
                <a:solidFill>
                  <a:schemeClr val="tx1"/>
                </a:solidFill>
                <a:latin typeface="+mn-lt"/>
                <a:ea typeface="+mn-ea"/>
                <a:cs typeface="+mn-cs"/>
              </a:defRPr>
            </a:lvl8pPr>
            <a:lvl9pPr marL="2185988" indent="-128588" algn="l" defTabSz="257175" rtl="0" eaLnBrk="1" latinLnBrk="0" hangingPunct="1">
              <a:spcBef>
                <a:spcPct val="20000"/>
              </a:spcBef>
              <a:buFont typeface="Arial"/>
              <a:buChar char="•"/>
              <a:defRPr sz="1125" kern="1200">
                <a:solidFill>
                  <a:schemeClr val="tx1"/>
                </a:solidFill>
                <a:latin typeface="+mn-lt"/>
                <a:ea typeface="+mn-ea"/>
                <a:cs typeface="+mn-cs"/>
              </a:defRPr>
            </a:lvl9pPr>
          </a:lstStyle>
          <a:p>
            <a:pPr marL="0" indent="0">
              <a:buFont typeface="Arial"/>
              <a:buNone/>
            </a:pPr>
            <a:r>
              <a:rPr lang="en-US" sz="2800">
                <a:solidFill>
                  <a:schemeClr val="bg2">
                    <a:lumMod val="50000"/>
                  </a:schemeClr>
                </a:solidFill>
                <a:cs typeface="Arial"/>
              </a:rPr>
              <a:t>  potato	</a:t>
            </a:r>
            <a:r>
              <a:rPr lang="en-US" sz="2800">
                <a:cs typeface="Arial"/>
              </a:rPr>
              <a:t>												  </a:t>
            </a:r>
            <a:r>
              <a:rPr lang="en-US" sz="2800">
                <a:solidFill>
                  <a:schemeClr val="tx2">
                    <a:lumMod val="60000"/>
                    <a:lumOff val="40000"/>
                  </a:schemeClr>
                </a:solidFill>
                <a:cs typeface="Arial"/>
              </a:rPr>
              <a:t>grandpa</a:t>
            </a:r>
            <a:r>
              <a:rPr lang="en-US" sz="2800">
                <a:cs typeface="Arial"/>
              </a:rPr>
              <a:t> 				 </a:t>
            </a:r>
            <a:r>
              <a:rPr lang="en-US" sz="2800">
                <a:solidFill>
                  <a:schemeClr val="bg1">
                    <a:lumMod val="65000"/>
                  </a:schemeClr>
                </a:solidFill>
                <a:cs typeface="Arial"/>
              </a:rPr>
              <a:t>					  	  </a:t>
            </a:r>
            <a:r>
              <a:rPr lang="en-US" sz="2800">
                <a:solidFill>
                  <a:srgbClr val="FF0000"/>
                </a:solidFill>
                <a:cs typeface="Arial"/>
              </a:rPr>
              <a:t>lunch</a:t>
            </a:r>
            <a:endParaRPr lang="en-US" sz="2800">
              <a:cs typeface="Arial"/>
            </a:endParaRPr>
          </a:p>
          <a:p>
            <a:pPr marL="0" indent="0">
              <a:buFont typeface="Arial"/>
              <a:buNone/>
            </a:pPr>
            <a:endParaRPr lang="en-US" sz="2000">
              <a:cs typeface="Arial"/>
            </a:endParaRP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1F67658F-FCED-4409-9315-2CFCC1566FF2}"/>
                  </a:ext>
                </a:extLst>
              </p:cNvPr>
              <p:cNvSpPr txBox="1"/>
              <p:nvPr/>
            </p:nvSpPr>
            <p:spPr>
              <a:xfrm>
                <a:off x="1686245" y="2559274"/>
                <a:ext cx="1863267"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25" name="TextBox 24">
                <a:extLst>
                  <a:ext uri="{FF2B5EF4-FFF2-40B4-BE49-F238E27FC236}">
                    <a16:creationId xmlns:a16="http://schemas.microsoft.com/office/drawing/2014/main" id="{1F67658F-FCED-4409-9315-2CFCC1566FF2}"/>
                  </a:ext>
                </a:extLst>
              </p:cNvPr>
              <p:cNvSpPr txBox="1">
                <a:spLocks noRot="1" noChangeAspect="1" noMove="1" noResize="1" noEditPoints="1" noAdjustHandles="1" noChangeArrowheads="1" noChangeShapeType="1" noTextEdit="1"/>
              </p:cNvSpPr>
              <p:nvPr/>
            </p:nvSpPr>
            <p:spPr>
              <a:xfrm>
                <a:off x="1686245" y="2559274"/>
                <a:ext cx="1863267" cy="778868"/>
              </a:xfrm>
              <a:prstGeom prst="rect">
                <a:avLst/>
              </a:prstGeom>
              <a:blipFill>
                <a:blip r:embed="rId7"/>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DD2B966-400F-4247-A4A9-49469E674AE5}"/>
                  </a:ext>
                </a:extLst>
              </p:cNvPr>
              <p:cNvSpPr txBox="1"/>
              <p:nvPr/>
            </p:nvSpPr>
            <p:spPr>
              <a:xfrm>
                <a:off x="5740739" y="2559444"/>
                <a:ext cx="204761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28" name="TextBox 27">
                <a:extLst>
                  <a:ext uri="{FF2B5EF4-FFF2-40B4-BE49-F238E27FC236}">
                    <a16:creationId xmlns:a16="http://schemas.microsoft.com/office/drawing/2014/main" id="{EDD2B966-400F-4247-A4A9-49469E674AE5}"/>
                  </a:ext>
                </a:extLst>
              </p:cNvPr>
              <p:cNvSpPr txBox="1">
                <a:spLocks noRot="1" noChangeAspect="1" noMove="1" noResize="1" noEditPoints="1" noAdjustHandles="1" noChangeArrowheads="1" noChangeShapeType="1" noTextEdit="1"/>
              </p:cNvSpPr>
              <p:nvPr/>
            </p:nvSpPr>
            <p:spPr>
              <a:xfrm>
                <a:off x="5740739" y="2559444"/>
                <a:ext cx="2047612" cy="778868"/>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9BECAF79-295A-4766-AF22-029FB0892625}"/>
                  </a:ext>
                </a:extLst>
              </p:cNvPr>
              <p:cNvSpPr txBox="1"/>
              <p:nvPr/>
            </p:nvSpPr>
            <p:spPr>
              <a:xfrm>
                <a:off x="9136193" y="2559444"/>
                <a:ext cx="2047612" cy="77886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𝑘</m:t>
                          </m:r>
                          <m:r>
                            <a:rPr lang="en-US" b="0" i="1" smtClean="0">
                              <a:latin typeface="Cambria Math" panose="02040503050406030204" pitchFamily="18" charset="0"/>
                              <a:ea typeface="Cambria Math" panose="02040503050406030204" pitchFamily="18" charset="0"/>
                            </a:rPr>
                            <m:t>+2</m:t>
                          </m:r>
                        </m:sub>
                      </m:sSub>
                      <m:r>
                        <a:rPr lang="en-US" i="1">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𝑇</m:t>
                          </m:r>
                        </m:den>
                      </m:f>
                      <m:nary>
                        <m:naryPr>
                          <m:chr m:val="∑"/>
                          <m:ctrlPr>
                            <a:rPr lang="en-US" i="1" smtClean="0">
                              <a:latin typeface="Cambria Math" panose="02040503050406030204" pitchFamily="18" charset="0"/>
                            </a:rPr>
                          </m:ctrlPr>
                        </m:naryPr>
                        <m:sub>
                          <m:r>
                            <m:rPr>
                              <m:brk m:alnAt="23"/>
                            </m:rPr>
                            <a:rPr lang="en-US" b="0" i="1" smtClean="0">
                              <a:latin typeface="Cambria Math" panose="02040503050406030204" pitchFamily="18" charset="0"/>
                            </a:rPr>
                            <m:t>𝑡</m:t>
                          </m:r>
                          <m:r>
                            <a:rPr lang="en-US" b="0" i="1" smtClean="0">
                              <a:latin typeface="Cambria Math" panose="02040503050406030204" pitchFamily="18" charset="0"/>
                            </a:rPr>
                            <m:t>=1</m:t>
                          </m:r>
                        </m:sub>
                        <m:sup>
                          <m:r>
                            <a:rPr lang="en-US" b="0" i="1" smtClean="0">
                              <a:latin typeface="Cambria Math" panose="02040503050406030204" pitchFamily="18" charset="0"/>
                            </a:rPr>
                            <m:t>𝑇</m:t>
                          </m:r>
                        </m:sup>
                        <m:e>
                          <m:r>
                            <a:rPr lang="en-US" b="0" i="1" smtClean="0">
                              <a:latin typeface="Cambria Math" panose="02040503050406030204" pitchFamily="18" charset="0"/>
                            </a:rPr>
                            <m:t>𝑣𝑒𝑐</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𝑆</m:t>
                              </m:r>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a:p>
            </p:txBody>
          </p:sp>
        </mc:Choice>
        <mc:Fallback xmlns="">
          <p:sp>
            <p:nvSpPr>
              <p:cNvPr id="29" name="TextBox 28">
                <a:extLst>
                  <a:ext uri="{FF2B5EF4-FFF2-40B4-BE49-F238E27FC236}">
                    <a16:creationId xmlns:a16="http://schemas.microsoft.com/office/drawing/2014/main" id="{9BECAF79-295A-4766-AF22-029FB0892625}"/>
                  </a:ext>
                </a:extLst>
              </p:cNvPr>
              <p:cNvSpPr txBox="1">
                <a:spLocks noRot="1" noChangeAspect="1" noMove="1" noResize="1" noEditPoints="1" noAdjustHandles="1" noChangeArrowheads="1" noChangeShapeType="1" noTextEdit="1"/>
              </p:cNvSpPr>
              <p:nvPr/>
            </p:nvSpPr>
            <p:spPr>
              <a:xfrm>
                <a:off x="9136193" y="2559444"/>
                <a:ext cx="2047612" cy="778868"/>
              </a:xfrm>
              <a:prstGeom prst="rect">
                <a:avLst/>
              </a:prstGeom>
              <a:blipFill>
                <a:blip r:embed="rId9"/>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223550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1" grpId="0" animBg="1"/>
      <p:bldP spid="23" grpId="0"/>
      <p:bldP spid="24" grpId="0"/>
      <p:bldP spid="26" grpId="0"/>
      <p:bldP spid="27" grpId="0"/>
      <p:bldP spid="25" grpId="0"/>
      <p:bldP spid="28" grpId="0"/>
      <p:bldP spid="29" grpId="0"/>
    </p:bldLst>
  </p:timing>
</p:sld>
</file>

<file path=ppt/slides/slide1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7A2ED2E-278C-970D-394E-B6461C7161A2}"/>
              </a:ext>
            </a:extLst>
          </p:cNvPr>
          <p:cNvSpPr>
            <a:spLocks noGrp="1"/>
          </p:cNvSpPr>
          <p:nvPr>
            <p:ph type="title"/>
          </p:nvPr>
        </p:nvSpPr>
        <p:spPr/>
        <p:txBody>
          <a:bodyPr/>
          <a:lstStyle/>
          <a:p>
            <a:r>
              <a:rPr lang="en-US"/>
              <a:t>Lexical Chains – Open directions</a:t>
            </a:r>
            <a:endParaRPr lang="en-DE"/>
          </a:p>
        </p:txBody>
      </p:sp>
      <p:sp>
        <p:nvSpPr>
          <p:cNvPr id="6" name="Text Placeholder 5">
            <a:extLst>
              <a:ext uri="{FF2B5EF4-FFF2-40B4-BE49-F238E27FC236}">
                <a16:creationId xmlns:a16="http://schemas.microsoft.com/office/drawing/2014/main" id="{EC447E22-2D63-31CB-7F37-0187A6131FEB}"/>
              </a:ext>
            </a:extLst>
          </p:cNvPr>
          <p:cNvSpPr>
            <a:spLocks noGrp="1"/>
          </p:cNvSpPr>
          <p:nvPr>
            <p:ph type="body" sz="quarter" idx="10"/>
          </p:nvPr>
        </p:nvSpPr>
        <p:spPr/>
        <p:txBody>
          <a:bodyPr/>
          <a:lstStyle/>
          <a:p>
            <a:r>
              <a:rPr lang="en-US" dirty="0"/>
              <a:t>How to integrate the idea of lexical chains and modern architectures?</a:t>
            </a:r>
          </a:p>
          <a:p>
            <a:pPr lvl="1"/>
            <a:r>
              <a:rPr lang="en-US" dirty="0"/>
              <a:t>Autoencoders</a:t>
            </a:r>
          </a:p>
          <a:p>
            <a:pPr lvl="1"/>
            <a:r>
              <a:rPr lang="en-US" dirty="0" err="1"/>
              <a:t>Autoregressors</a:t>
            </a:r>
            <a:endParaRPr lang="en-US" dirty="0"/>
          </a:p>
          <a:p>
            <a:pPr lvl="1"/>
            <a:r>
              <a:rPr lang="en-US" dirty="0"/>
              <a:t>Text-to-Text</a:t>
            </a:r>
          </a:p>
          <a:p>
            <a:r>
              <a:rPr lang="en-US" dirty="0"/>
              <a:t>Can we use lexical chains to have a better representation (or improve) of words’ relations within Large Language Models (LLM)?</a:t>
            </a:r>
          </a:p>
          <a:p>
            <a:r>
              <a:rPr lang="en-US" dirty="0"/>
              <a:t>Can we use lexical chains to harvest similar/hierarchical concepts in LLM?</a:t>
            </a:r>
          </a:p>
          <a:p>
            <a:r>
              <a:rPr lang="en-US" dirty="0"/>
              <a:t>…</a:t>
            </a:r>
            <a:endParaRPr lang="en-DE" dirty="0"/>
          </a:p>
        </p:txBody>
      </p:sp>
      <p:sp>
        <p:nvSpPr>
          <p:cNvPr id="2" name="Slide Number Placeholder 1"/>
          <p:cNvSpPr>
            <a:spLocks noGrp="1"/>
          </p:cNvSpPr>
          <p:nvPr>
            <p:ph type="sldNum" sz="quarter" idx="4"/>
          </p:nvPr>
        </p:nvSpPr>
        <p:spPr/>
        <p:txBody>
          <a:bodyPr/>
          <a:lstStyle/>
          <a:p>
            <a:pPr defTabSz="914400">
              <a:defRPr/>
            </a:pPr>
            <a:fld id="{83131337-E23F-3E4B-9BD5-658EE1FFEFDF}" type="slidenum">
              <a:rPr lang="en-US" sz="1800" kern="0">
                <a:solidFill>
                  <a:sysClr val="windowText" lastClr="000000"/>
                </a:solidFill>
              </a:rPr>
              <a:pPr defTabSz="914400">
                <a:defRPr/>
              </a:pPr>
              <a:t>163</a:t>
            </a:fld>
            <a:endParaRPr lang="en-US" sz="1800" kern="0">
              <a:solidFill>
                <a:sysClr val="windowText" lastClr="000000"/>
              </a:solidFill>
            </a:endParaRPr>
          </a:p>
        </p:txBody>
      </p:sp>
    </p:spTree>
    <p:extLst>
      <p:ext uri="{BB962C8B-B14F-4D97-AF65-F5344CB8AC3E}">
        <p14:creationId xmlns:p14="http://schemas.microsoft.com/office/powerpoint/2010/main" val="2789075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extLst>
    <p:ext uri="{6950BFC3-D8DA-4A85-94F7-54DA5524770B}">
      <p188:commentRel xmlns:p188="http://schemas.microsoft.com/office/powerpoint/2018/8/main" r:id="rId3"/>
    </p:ext>
  </p:extLst>
</p:sld>
</file>

<file path=ppt/slides/slide1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Lexical Chains</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164</a:t>
            </a:fld>
            <a:endParaRPr lang="de-DE"/>
          </a:p>
        </p:txBody>
      </p:sp>
      <p:pic>
        <p:nvPicPr>
          <p:cNvPr id="6" name="Picture 5">
            <a:extLst>
              <a:ext uri="{FF2B5EF4-FFF2-40B4-BE49-F238E27FC236}">
                <a16:creationId xmlns:a16="http://schemas.microsoft.com/office/drawing/2014/main" id="{0915B4F7-3D6E-85C2-F257-A63FD3E0F921}"/>
              </a:ext>
            </a:extLst>
          </p:cNvPr>
          <p:cNvPicPr>
            <a:picLocks noChangeAspect="1"/>
          </p:cNvPicPr>
          <p:nvPr/>
        </p:nvPicPr>
        <p:blipFill>
          <a:blip r:embed="rId2"/>
          <a:stretch>
            <a:fillRect/>
          </a:stretch>
        </p:blipFill>
        <p:spPr>
          <a:xfrm>
            <a:off x="817717" y="1157755"/>
            <a:ext cx="10278909" cy="5182323"/>
          </a:xfrm>
          <a:prstGeom prst="rect">
            <a:avLst/>
          </a:prstGeom>
        </p:spPr>
      </p:pic>
    </p:spTree>
    <p:extLst>
      <p:ext uri="{BB962C8B-B14F-4D97-AF65-F5344CB8AC3E}">
        <p14:creationId xmlns:p14="http://schemas.microsoft.com/office/powerpoint/2010/main" val="3720544292"/>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Lexical Chains</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sz="1800"/>
              <a:t>Recurrent modular system that combines:</a:t>
            </a:r>
          </a:p>
          <a:p>
            <a:pPr lvl="1"/>
            <a:r>
              <a:rPr lang="en-US" sz="1533"/>
              <a:t>Word sense disambiguation, </a:t>
            </a:r>
            <a:r>
              <a:rPr lang="en-US" sz="1800"/>
              <a:t>Multi-Sense embeddings, and Lexical chains</a:t>
            </a:r>
          </a:p>
          <a:p>
            <a:r>
              <a:rPr lang="en-US" sz="1800"/>
              <a:t>High dimensionality improves </a:t>
            </a:r>
            <a:r>
              <a:rPr lang="en-US" sz="1800" err="1"/>
              <a:t>synset</a:t>
            </a:r>
            <a:r>
              <a:rPr lang="en-US" sz="1800"/>
              <a:t> embeddings</a:t>
            </a:r>
          </a:p>
          <a:p>
            <a:r>
              <a:rPr lang="en-US" sz="1800"/>
              <a:t>Single phase training with minimum parameters tuning (word2vec)</a:t>
            </a:r>
          </a:p>
          <a:p>
            <a:r>
              <a:rPr lang="en-US" sz="1800" err="1"/>
              <a:t>Synset</a:t>
            </a:r>
            <a:r>
              <a:rPr lang="en-US" sz="1800"/>
              <a:t> embeddings (lexical chains) are often more efficient than word-based ones</a:t>
            </a:r>
          </a:p>
          <a:p>
            <a:r>
              <a:rPr lang="en-US" sz="1800"/>
              <a:t>Lightweight </a:t>
            </a:r>
            <a:r>
              <a:rPr lang="en-US" sz="1800" err="1"/>
              <a:t>synset</a:t>
            </a:r>
            <a:r>
              <a:rPr lang="en-US" sz="1800"/>
              <a:t> embedding models</a:t>
            </a:r>
          </a:p>
          <a:p>
            <a:pPr lvl="1"/>
            <a:r>
              <a:rPr lang="en-US" sz="1533"/>
              <a:t>MSSA/FLLC II/FXLC II have ≤250MB (300d)</a:t>
            </a:r>
          </a:p>
          <a:p>
            <a:pPr lvl="1"/>
            <a:r>
              <a:rPr lang="en-US" sz="1533"/>
              <a:t>Word-based: </a:t>
            </a:r>
            <a:r>
              <a:rPr lang="en-US" sz="1533" err="1"/>
              <a:t>GloVe</a:t>
            </a:r>
            <a:r>
              <a:rPr lang="en-US" sz="1533"/>
              <a:t> 1GB, Google 3GB</a:t>
            </a:r>
          </a:p>
          <a:p>
            <a:pPr lvl="1"/>
            <a:r>
              <a:rPr lang="en-US" sz="1533"/>
              <a:t>Character based: </a:t>
            </a:r>
            <a:r>
              <a:rPr lang="en-US" sz="1533" err="1"/>
              <a:t>fastText</a:t>
            </a:r>
            <a:r>
              <a:rPr lang="en-US" sz="1533"/>
              <a:t> 2GB, </a:t>
            </a:r>
            <a:r>
              <a:rPr lang="en-US" sz="1533" err="1"/>
              <a:t>ELMo</a:t>
            </a:r>
            <a:r>
              <a:rPr lang="en-US" sz="1533"/>
              <a:t> 2GB/8GB (1024d), USE 1GB (512d)</a:t>
            </a:r>
          </a:p>
          <a:p>
            <a:pPr lvl="1"/>
            <a:r>
              <a:rPr lang="en-US" sz="1533"/>
              <a:t>Document-based: PV-DBOW 8GB</a:t>
            </a:r>
          </a:p>
          <a:p>
            <a:r>
              <a:rPr lang="en-US" sz="2000"/>
              <a:t>Superior results than doc2vec, </a:t>
            </a:r>
            <a:r>
              <a:rPr lang="en-US" sz="2000" err="1"/>
              <a:t>ELMo</a:t>
            </a:r>
            <a:r>
              <a:rPr lang="en-US" sz="2000"/>
              <a:t>, USE</a:t>
            </a:r>
          </a:p>
          <a:p>
            <a:pPr lvl="1"/>
            <a:r>
              <a:rPr lang="en-US" sz="2000" err="1"/>
              <a:t>Ohsumed</a:t>
            </a:r>
            <a:r>
              <a:rPr lang="en-US" sz="2000"/>
              <a:t>, 20Newsgroups, Reuters, BBC, </a:t>
            </a:r>
            <a:r>
              <a:rPr lang="en-US" sz="2000" err="1"/>
              <a:t>Scycluster</a:t>
            </a:r>
            <a:r>
              <a:rPr lang="en-US" sz="2000"/>
              <a:t>/</a:t>
            </a:r>
            <a:r>
              <a:rPr lang="en-US" sz="2000" err="1"/>
              <a:t>Scygenes</a:t>
            </a:r>
            <a:r>
              <a:rPr lang="en-US" sz="2000"/>
              <a:t> datasets</a:t>
            </a:r>
          </a:p>
          <a:p>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165</a:t>
            </a:fld>
            <a:endParaRPr lang="de-DE"/>
          </a:p>
        </p:txBody>
      </p:sp>
    </p:spTree>
    <p:extLst>
      <p:ext uri="{BB962C8B-B14F-4D97-AF65-F5344CB8AC3E}">
        <p14:creationId xmlns:p14="http://schemas.microsoft.com/office/powerpoint/2010/main" val="1277310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Lexical Chains</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sz="2000" b="1"/>
              <a:t>Limitations</a:t>
            </a:r>
          </a:p>
          <a:p>
            <a:r>
              <a:rPr lang="en-US" sz="2000"/>
              <a:t>MSSA, FLLC II, and FXLC II are expensive to run</a:t>
            </a:r>
          </a:p>
          <a:p>
            <a:r>
              <a:rPr lang="en-US" sz="2000"/>
              <a:t>Rely on existing lexical databases to obtain </a:t>
            </a:r>
            <a:r>
              <a:rPr lang="en-US" sz="2000" err="1"/>
              <a:t>synsets</a:t>
            </a:r>
            <a:endParaRPr lang="en-US" sz="2000"/>
          </a:p>
          <a:p>
            <a:r>
              <a:rPr lang="en-US" sz="2000"/>
              <a:t>Although we captured the relationship between correlated words, they were used as a general/average representation for text classification</a:t>
            </a:r>
          </a:p>
          <a:p>
            <a:endParaRPr lang="en-DE" sz="2000"/>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166</a:t>
            </a:fld>
            <a:endParaRPr lang="de-DE"/>
          </a:p>
        </p:txBody>
      </p:sp>
    </p:spTree>
    <p:extLst>
      <p:ext uri="{BB962C8B-B14F-4D97-AF65-F5344CB8AC3E}">
        <p14:creationId xmlns:p14="http://schemas.microsoft.com/office/powerpoint/2010/main" val="1767928540"/>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167</a:t>
            </a:fld>
            <a:endParaRPr lang="de-DE"/>
          </a:p>
        </p:txBody>
      </p:sp>
      <p:pic>
        <p:nvPicPr>
          <p:cNvPr id="6" name="Picture 5">
            <a:extLst>
              <a:ext uri="{FF2B5EF4-FFF2-40B4-BE49-F238E27FC236}">
                <a16:creationId xmlns:a16="http://schemas.microsoft.com/office/drawing/2014/main" id="{690BA6FC-A7DE-0E14-A4D7-568507AAF8B3}"/>
              </a:ext>
            </a:extLst>
          </p:cNvPr>
          <p:cNvPicPr>
            <a:picLocks noChangeAspect="1"/>
          </p:cNvPicPr>
          <p:nvPr/>
        </p:nvPicPr>
        <p:blipFill>
          <a:blip r:embed="rId3"/>
          <a:stretch>
            <a:fillRect/>
          </a:stretch>
        </p:blipFill>
        <p:spPr>
          <a:xfrm>
            <a:off x="1699599" y="1642813"/>
            <a:ext cx="8792802" cy="3572374"/>
          </a:xfrm>
          <a:prstGeom prst="rect">
            <a:avLst/>
          </a:prstGeom>
        </p:spPr>
      </p:pic>
    </p:spTree>
    <p:extLst>
      <p:ext uri="{BB962C8B-B14F-4D97-AF65-F5344CB8AC3E}">
        <p14:creationId xmlns:p14="http://schemas.microsoft.com/office/powerpoint/2010/main" val="121607886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168</a:t>
            </a:fld>
            <a:endParaRPr lang="de-DE"/>
          </a:p>
        </p:txBody>
      </p:sp>
      <p:pic>
        <p:nvPicPr>
          <p:cNvPr id="7" name="Picture 6">
            <a:extLst>
              <a:ext uri="{FF2B5EF4-FFF2-40B4-BE49-F238E27FC236}">
                <a16:creationId xmlns:a16="http://schemas.microsoft.com/office/drawing/2014/main" id="{82E41A81-9A73-CB6E-194F-688C760D3090}"/>
              </a:ext>
            </a:extLst>
          </p:cNvPr>
          <p:cNvPicPr>
            <a:picLocks noChangeAspect="1"/>
          </p:cNvPicPr>
          <p:nvPr/>
        </p:nvPicPr>
        <p:blipFill>
          <a:blip r:embed="rId3"/>
          <a:stretch>
            <a:fillRect/>
          </a:stretch>
        </p:blipFill>
        <p:spPr>
          <a:xfrm>
            <a:off x="3676944" y="2185024"/>
            <a:ext cx="5534797" cy="3381847"/>
          </a:xfrm>
          <a:prstGeom prst="rect">
            <a:avLst/>
          </a:prstGeom>
        </p:spPr>
      </p:pic>
    </p:spTree>
    <p:extLst>
      <p:ext uri="{BB962C8B-B14F-4D97-AF65-F5344CB8AC3E}">
        <p14:creationId xmlns:p14="http://schemas.microsoft.com/office/powerpoint/2010/main" val="314623072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a:t>Proposed training</a:t>
            </a:r>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169</a:t>
            </a:fld>
            <a:endParaRPr lang="de-DE"/>
          </a:p>
        </p:txBody>
      </p:sp>
      <p:pic>
        <p:nvPicPr>
          <p:cNvPr id="7" name="Picture 6">
            <a:extLst>
              <a:ext uri="{FF2B5EF4-FFF2-40B4-BE49-F238E27FC236}">
                <a16:creationId xmlns:a16="http://schemas.microsoft.com/office/drawing/2014/main" id="{7080438F-DDAD-2D4D-E5AC-6F64BF90C293}"/>
              </a:ext>
            </a:extLst>
          </p:cNvPr>
          <p:cNvPicPr>
            <a:picLocks noChangeAspect="1"/>
          </p:cNvPicPr>
          <p:nvPr/>
        </p:nvPicPr>
        <p:blipFill>
          <a:blip r:embed="rId3"/>
          <a:stretch>
            <a:fillRect/>
          </a:stretch>
        </p:blipFill>
        <p:spPr>
          <a:xfrm>
            <a:off x="2147283" y="2528653"/>
            <a:ext cx="8659433" cy="2295845"/>
          </a:xfrm>
          <a:prstGeom prst="rect">
            <a:avLst/>
          </a:prstGeom>
        </p:spPr>
      </p:pic>
    </p:spTree>
    <p:extLst>
      <p:ext uri="{BB962C8B-B14F-4D97-AF65-F5344CB8AC3E}">
        <p14:creationId xmlns:p14="http://schemas.microsoft.com/office/powerpoint/2010/main" val="38288769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r>
              <a:rPr lang="en-US" sz="3200" dirty="0"/>
              <a:t>Campus Institute Data Science - </a:t>
            </a:r>
            <a:r>
              <a:rPr lang="de-DE" dirty="0">
                <a:solidFill>
                  <a:srgbClr val="1F497D"/>
                </a:solidFill>
              </a:rPr>
              <a:t>CIDAS</a:t>
            </a:r>
          </a:p>
        </p:txBody>
      </p:sp>
      <p:sp>
        <p:nvSpPr>
          <p:cNvPr id="61" name="object 61"/>
          <p:cNvSpPr txBox="1">
            <a:spLocks noGrp="1"/>
          </p:cNvSpPr>
          <p:nvPr>
            <p:ph type="body" sz="quarter" idx="10"/>
          </p:nvPr>
        </p:nvSpPr>
        <p:spPr>
          <a:xfrm>
            <a:off x="469446" y="1411818"/>
            <a:ext cx="5951765" cy="4928260"/>
          </a:xfrm>
        </p:spPr>
        <p:txBody>
          <a:bodyPr>
            <a:normAutofit/>
          </a:bodyPr>
          <a:lstStyle/>
          <a:p>
            <a:r>
              <a:rPr lang="en-US" sz="1600" dirty="0"/>
              <a:t>CIDAS is a central scientific unit of the Georg-August-University. </a:t>
            </a:r>
          </a:p>
          <a:p>
            <a:r>
              <a:rPr lang="en-US" sz="1600" dirty="0">
                <a:solidFill>
                  <a:schemeClr val="tx1">
                    <a:lumMod val="65000"/>
                    <a:lumOff val="35000"/>
                  </a:schemeClr>
                </a:solidFill>
              </a:rPr>
              <a:t>The CIDAS is structurally divided into three levels</a:t>
            </a:r>
          </a:p>
          <a:p>
            <a:pPr lvl="1"/>
            <a:r>
              <a:rPr lang="en-US" sz="1600" dirty="0">
                <a:solidFill>
                  <a:schemeClr val="tx1">
                    <a:lumMod val="65000"/>
                    <a:lumOff val="35000"/>
                  </a:schemeClr>
                </a:solidFill>
              </a:rPr>
              <a:t>Social aspects of digitization/digitalization</a:t>
            </a:r>
          </a:p>
          <a:p>
            <a:pPr lvl="1"/>
            <a:r>
              <a:rPr lang="en-US" sz="1600" dirty="0">
                <a:solidFill>
                  <a:schemeClr val="tx1">
                    <a:lumMod val="65000"/>
                    <a:lumOff val="35000"/>
                  </a:schemeClr>
                </a:solidFill>
              </a:rPr>
              <a:t>Applied Data Science and Computer Science</a:t>
            </a:r>
          </a:p>
          <a:p>
            <a:pPr lvl="1"/>
            <a:r>
              <a:rPr lang="en-US" sz="1600" dirty="0">
                <a:solidFill>
                  <a:schemeClr val="tx1">
                    <a:lumMod val="65000"/>
                    <a:lumOff val="35000"/>
                  </a:schemeClr>
                </a:solidFill>
              </a:rPr>
              <a:t>Basics of Data Science</a:t>
            </a:r>
          </a:p>
          <a:p>
            <a:pPr lvl="1"/>
            <a:endParaRPr lang="en-US" sz="1600" dirty="0">
              <a:solidFill>
                <a:schemeClr val="tx1">
                  <a:lumMod val="65000"/>
                  <a:lumOff val="35000"/>
                </a:schemeClr>
              </a:solidFill>
            </a:endParaRPr>
          </a:p>
          <a:p>
            <a:r>
              <a:rPr lang="en-US" sz="1600" dirty="0"/>
              <a:t>Promotes campus-wide interdisciplinary exchange and activities among faculties in the field of data science.</a:t>
            </a:r>
          </a:p>
          <a:p>
            <a:pPr lvl="1"/>
            <a:r>
              <a:rPr lang="en-US" sz="1600" dirty="0"/>
              <a:t>Research, teaching, and knowledge transfer.</a:t>
            </a:r>
          </a:p>
          <a:p>
            <a:r>
              <a:rPr lang="en-US" sz="1600" dirty="0"/>
              <a:t>Dedicated resources enable optimal basis for the development and implementation of collaborative projects in the field of data science</a:t>
            </a:r>
          </a:p>
          <a:p>
            <a:pPr lvl="1"/>
            <a:r>
              <a:rPr lang="en-US" sz="1600" dirty="0"/>
              <a:t>Financial means, spaces, equipment, IT infrastructure, and the use of computing and server capacities.</a:t>
            </a:r>
          </a:p>
          <a:p>
            <a:endParaRPr lang="de-DE" sz="1867" dirty="0">
              <a:solidFill>
                <a:schemeClr val="tx1">
                  <a:lumMod val="65000"/>
                  <a:lumOff val="35000"/>
                </a:schemeClr>
              </a:solidFill>
            </a:endParaRPr>
          </a:p>
        </p:txBody>
      </p:sp>
      <p:sp>
        <p:nvSpPr>
          <p:cNvPr id="113" name="Foliennummernplatzhalter 112"/>
          <p:cNvSpPr>
            <a:spLocks noGrp="1"/>
          </p:cNvSpPr>
          <p:nvPr>
            <p:ph type="sldNum" sz="quarter" idx="4"/>
          </p:nvPr>
        </p:nvSpPr>
        <p:spPr/>
        <p:txBody>
          <a:bodyPr/>
          <a:lstStyle/>
          <a:p>
            <a:fld id="{B6F15528-21DE-4FAA-801E-634DDDAF4B2B}" type="slidenum">
              <a:rPr lang="de-DE" smtClean="0"/>
              <a:pPr/>
              <a:t>17</a:t>
            </a:fld>
            <a:endParaRPr lang="de-DE"/>
          </a:p>
        </p:txBody>
      </p:sp>
      <p:pic>
        <p:nvPicPr>
          <p:cNvPr id="1026" name="Picture 2">
            <a:extLst>
              <a:ext uri="{FF2B5EF4-FFF2-40B4-BE49-F238E27FC236}">
                <a16:creationId xmlns:a16="http://schemas.microsoft.com/office/drawing/2014/main" id="{49A8F489-71D7-4057-A1E5-55CE9A5762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1211" y="2306637"/>
            <a:ext cx="5534346" cy="2244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3105248"/>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a:t>Dataset preprocessing</a:t>
            </a:r>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170</a:t>
            </a:fld>
            <a:endParaRPr lang="de-DE"/>
          </a:p>
        </p:txBody>
      </p:sp>
      <p:pic>
        <p:nvPicPr>
          <p:cNvPr id="7" name="Picture 6">
            <a:extLst>
              <a:ext uri="{FF2B5EF4-FFF2-40B4-BE49-F238E27FC236}">
                <a16:creationId xmlns:a16="http://schemas.microsoft.com/office/drawing/2014/main" id="{E0B1616C-4323-9B58-A98F-ABA220D4E1D9}"/>
              </a:ext>
            </a:extLst>
          </p:cNvPr>
          <p:cNvPicPr>
            <a:picLocks noChangeAspect="1"/>
          </p:cNvPicPr>
          <p:nvPr/>
        </p:nvPicPr>
        <p:blipFill>
          <a:blip r:embed="rId3"/>
          <a:stretch>
            <a:fillRect/>
          </a:stretch>
        </p:blipFill>
        <p:spPr>
          <a:xfrm>
            <a:off x="1411059" y="2442916"/>
            <a:ext cx="9783540" cy="2467319"/>
          </a:xfrm>
          <a:prstGeom prst="rect">
            <a:avLst/>
          </a:prstGeom>
        </p:spPr>
      </p:pic>
    </p:spTree>
    <p:extLst>
      <p:ext uri="{BB962C8B-B14F-4D97-AF65-F5344CB8AC3E}">
        <p14:creationId xmlns:p14="http://schemas.microsoft.com/office/powerpoint/2010/main" val="390277427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a:t>Overall evaluation</a:t>
            </a:r>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171</a:t>
            </a:fld>
            <a:endParaRPr lang="de-DE"/>
          </a:p>
        </p:txBody>
      </p:sp>
      <p:pic>
        <p:nvPicPr>
          <p:cNvPr id="9" name="Picture 8">
            <a:extLst>
              <a:ext uri="{FF2B5EF4-FFF2-40B4-BE49-F238E27FC236}">
                <a16:creationId xmlns:a16="http://schemas.microsoft.com/office/drawing/2014/main" id="{0C352A0C-E764-A04C-27D9-4969748C97CE}"/>
              </a:ext>
            </a:extLst>
          </p:cNvPr>
          <p:cNvPicPr>
            <a:picLocks noChangeAspect="1"/>
          </p:cNvPicPr>
          <p:nvPr/>
        </p:nvPicPr>
        <p:blipFill>
          <a:blip r:embed="rId3"/>
          <a:stretch>
            <a:fillRect/>
          </a:stretch>
        </p:blipFill>
        <p:spPr>
          <a:xfrm>
            <a:off x="1299865" y="1984348"/>
            <a:ext cx="9688277" cy="3629532"/>
          </a:xfrm>
          <a:prstGeom prst="rect">
            <a:avLst/>
          </a:prstGeom>
        </p:spPr>
      </p:pic>
    </p:spTree>
    <p:extLst>
      <p:ext uri="{BB962C8B-B14F-4D97-AF65-F5344CB8AC3E}">
        <p14:creationId xmlns:p14="http://schemas.microsoft.com/office/powerpoint/2010/main" val="199433129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err="1"/>
              <a:t>SciBERT</a:t>
            </a:r>
            <a:r>
              <a:rPr lang="en-US"/>
              <a:t> results</a:t>
            </a:r>
            <a:endParaRPr lang="en-DE"/>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172</a:t>
            </a:fld>
            <a:endParaRPr lang="de-DE"/>
          </a:p>
        </p:txBody>
      </p:sp>
      <p:pic>
        <p:nvPicPr>
          <p:cNvPr id="6" name="Picture 5">
            <a:extLst>
              <a:ext uri="{FF2B5EF4-FFF2-40B4-BE49-F238E27FC236}">
                <a16:creationId xmlns:a16="http://schemas.microsoft.com/office/drawing/2014/main" id="{F45B1CA3-FE11-EF7C-80C9-CBFE2106EC61}"/>
              </a:ext>
            </a:extLst>
          </p:cNvPr>
          <p:cNvPicPr>
            <a:picLocks noChangeAspect="1"/>
          </p:cNvPicPr>
          <p:nvPr/>
        </p:nvPicPr>
        <p:blipFill>
          <a:blip r:embed="rId3"/>
          <a:stretch>
            <a:fillRect/>
          </a:stretch>
        </p:blipFill>
        <p:spPr>
          <a:xfrm>
            <a:off x="1683053" y="1935041"/>
            <a:ext cx="8825894" cy="4317952"/>
          </a:xfrm>
          <a:prstGeom prst="rect">
            <a:avLst/>
          </a:prstGeom>
        </p:spPr>
      </p:pic>
    </p:spTree>
    <p:extLst>
      <p:ext uri="{BB962C8B-B14F-4D97-AF65-F5344CB8AC3E}">
        <p14:creationId xmlns:p14="http://schemas.microsoft.com/office/powerpoint/2010/main" val="206108005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CDEED1-E321-E7CE-8CF8-BF80D7C206E5}"/>
              </a:ext>
            </a:extLst>
          </p:cNvPr>
          <p:cNvSpPr>
            <a:spLocks noGrp="1"/>
          </p:cNvSpPr>
          <p:nvPr>
            <p:ph type="title"/>
          </p:nvPr>
        </p:nvSpPr>
        <p:spPr/>
        <p:txBody>
          <a:bodyPr/>
          <a:lstStyle/>
          <a:p>
            <a:r>
              <a:rPr lang="en-US"/>
              <a:t>Aspect-based Document Similarity</a:t>
            </a:r>
            <a:endParaRPr lang="en-DE"/>
          </a:p>
        </p:txBody>
      </p:sp>
      <p:sp>
        <p:nvSpPr>
          <p:cNvPr id="3" name="Text Placeholder 2">
            <a:extLst>
              <a:ext uri="{FF2B5EF4-FFF2-40B4-BE49-F238E27FC236}">
                <a16:creationId xmlns:a16="http://schemas.microsoft.com/office/drawing/2014/main" id="{64A81A1E-2FE7-547C-AB23-B08EAAFFC398}"/>
              </a:ext>
            </a:extLst>
          </p:cNvPr>
          <p:cNvSpPr>
            <a:spLocks noGrp="1"/>
          </p:cNvSpPr>
          <p:nvPr>
            <p:ph type="body" sz="quarter" idx="10"/>
          </p:nvPr>
        </p:nvSpPr>
        <p:spPr/>
        <p:txBody>
          <a:bodyPr/>
          <a:lstStyle/>
          <a:p>
            <a:r>
              <a:rPr lang="en-US" sz="2000"/>
              <a:t>(some) Findings</a:t>
            </a:r>
          </a:p>
          <a:p>
            <a:r>
              <a:rPr lang="en-US" sz="2000"/>
              <a:t>The </a:t>
            </a:r>
            <a:r>
              <a:rPr lang="en-US" sz="2000" b="1"/>
              <a:t>aspect-based</a:t>
            </a:r>
            <a:r>
              <a:rPr lang="en-US" sz="2000"/>
              <a:t> in a multi-label multi-class </a:t>
            </a:r>
            <a:r>
              <a:rPr lang="en-US" sz="2000" b="1"/>
              <a:t>document classification task </a:t>
            </a:r>
            <a:r>
              <a:rPr lang="en-US" sz="2000"/>
              <a:t>provides a </a:t>
            </a:r>
            <a:r>
              <a:rPr lang="en-US" sz="2000" b="1"/>
              <a:t>more granular assessment </a:t>
            </a:r>
            <a:r>
              <a:rPr lang="en-US" sz="2000"/>
              <a:t>of</a:t>
            </a:r>
            <a:r>
              <a:rPr lang="en-US" sz="2000" b="1"/>
              <a:t> </a:t>
            </a:r>
            <a:r>
              <a:rPr lang="en-US" sz="2000"/>
              <a:t>how two documents are correlated </a:t>
            </a:r>
          </a:p>
          <a:p>
            <a:pPr lvl="1"/>
            <a:r>
              <a:rPr lang="en-US" sz="2000"/>
              <a:t>We demonstrate the aspect-based document similarity is well-suited for research papers (paper recommendation)</a:t>
            </a:r>
          </a:p>
          <a:p>
            <a:r>
              <a:rPr lang="en-US" sz="2000" err="1"/>
              <a:t>SciBERT</a:t>
            </a:r>
            <a:r>
              <a:rPr lang="en-US" sz="2000"/>
              <a:t> predicted the aspect-based document similarity with F1-scores of up to 0.83</a:t>
            </a:r>
          </a:p>
          <a:p>
            <a:r>
              <a:rPr lang="en-US" sz="2000"/>
              <a:t>Aspect-based document similarity task is an interesting and feasible task as a pretraining objective in Transformers architecture</a:t>
            </a:r>
          </a:p>
          <a:p>
            <a:pPr lvl="1"/>
            <a:r>
              <a:rPr lang="en-US" sz="2000"/>
              <a:t>Section titles can be used as labels</a:t>
            </a:r>
          </a:p>
          <a:p>
            <a:pPr lvl="1"/>
            <a:r>
              <a:rPr lang="en-US" sz="2000"/>
              <a:t>This new objective could be integrated in a similar fashion as the binary citation prediction objective (Cohan et. at., 2020)</a:t>
            </a:r>
            <a:endParaRPr lang="en-DE" sz="2000"/>
          </a:p>
        </p:txBody>
      </p:sp>
      <p:sp>
        <p:nvSpPr>
          <p:cNvPr id="4" name="Slide Number Placeholder 3">
            <a:extLst>
              <a:ext uri="{FF2B5EF4-FFF2-40B4-BE49-F238E27FC236}">
                <a16:creationId xmlns:a16="http://schemas.microsoft.com/office/drawing/2014/main" id="{66C41DAF-096B-3803-73CF-C1CED08D1E5D}"/>
              </a:ext>
            </a:extLst>
          </p:cNvPr>
          <p:cNvSpPr>
            <a:spLocks noGrp="1"/>
          </p:cNvSpPr>
          <p:nvPr>
            <p:ph type="sldNum" sz="quarter" idx="4"/>
          </p:nvPr>
        </p:nvSpPr>
        <p:spPr/>
        <p:txBody>
          <a:bodyPr/>
          <a:lstStyle/>
          <a:p>
            <a:fld id="{B6F15528-21DE-4FAA-801E-634DDDAF4B2B}" type="slidenum">
              <a:rPr lang="de-DE" smtClean="0"/>
              <a:pPr/>
              <a:t>173</a:t>
            </a:fld>
            <a:endParaRPr lang="de-DE"/>
          </a:p>
        </p:txBody>
      </p:sp>
    </p:spTree>
    <p:extLst>
      <p:ext uri="{BB962C8B-B14F-4D97-AF65-F5344CB8AC3E}">
        <p14:creationId xmlns:p14="http://schemas.microsoft.com/office/powerpoint/2010/main" val="330021029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a:t>Text Summarization</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3" name="Graphic 2">
            <a:extLst>
              <a:ext uri="{FF2B5EF4-FFF2-40B4-BE49-F238E27FC236}">
                <a16:creationId xmlns:a16="http://schemas.microsoft.com/office/drawing/2014/main" id="{D5F97820-E9DA-08FF-5847-77DE494EF66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1868" y="1574571"/>
            <a:ext cx="4442340" cy="3601590"/>
          </a:xfrm>
          <a:prstGeom prst="rect">
            <a:avLst/>
          </a:prstGeom>
        </p:spPr>
      </p:pic>
    </p:spTree>
    <p:extLst>
      <p:ext uri="{BB962C8B-B14F-4D97-AF65-F5344CB8AC3E}">
        <p14:creationId xmlns:p14="http://schemas.microsoft.com/office/powerpoint/2010/main" val="2162007810"/>
      </p:ext>
    </p:extLst>
  </p:cSld>
  <p:clrMapOvr>
    <a:masterClrMapping/>
  </p:clrMapOvr>
  <p:extLst>
    <p:ext uri="{6950BFC3-D8DA-4A85-94F7-54DA5524770B}">
      <p188:commentRel xmlns:p188="http://schemas.microsoft.com/office/powerpoint/2018/8/main" r:id="rId2"/>
    </p:ext>
  </p:extLst>
</p:sld>
</file>

<file path=ppt/slides/slide1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Text Summarization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6788061" cy="4928260"/>
          </a:xfrm>
        </p:spPr>
        <p:txBody>
          <a:bodyPr>
            <a:normAutofit/>
          </a:bodyPr>
          <a:lstStyle/>
          <a:p>
            <a:r>
              <a:rPr lang="en-US" sz="1800"/>
              <a:t>Analyzing Multi-Task Learning for Abstractive Text Summarization, GEM@EMNLP’22</a:t>
            </a:r>
          </a:p>
          <a:p>
            <a:r>
              <a:rPr lang="en-US" sz="1800"/>
              <a:t>Challenges in Meeting Summarization: A Qualitative Review and Empirical Study*, EMNLP’23</a:t>
            </a:r>
          </a:p>
          <a:p>
            <a:r>
              <a:rPr lang="en-US" sz="1800"/>
              <a:t>Multi-Source Meeting Summarization (in progress)</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175</a:t>
            </a:fld>
            <a:endParaRPr lang="en-US"/>
          </a:p>
        </p:txBody>
      </p:sp>
      <p:sp>
        <p:nvSpPr>
          <p:cNvPr id="4" name="Speech Bubble: Rectangle with Corners Rounded 3">
            <a:extLst>
              <a:ext uri="{FF2B5EF4-FFF2-40B4-BE49-F238E27FC236}">
                <a16:creationId xmlns:a16="http://schemas.microsoft.com/office/drawing/2014/main" id="{2C466E5A-07A4-6226-7B6A-AD79200BF0FF}"/>
              </a:ext>
            </a:extLst>
          </p:cNvPr>
          <p:cNvSpPr/>
          <p:nvPr/>
        </p:nvSpPr>
        <p:spPr>
          <a:xfrm>
            <a:off x="7525995" y="1780405"/>
            <a:ext cx="1874520" cy="980443"/>
          </a:xfrm>
          <a:prstGeom prst="wedgeRoundRectCallout">
            <a:avLst>
              <a:gd name="adj1" fmla="val -54824"/>
              <a:gd name="adj2" fmla="val -2005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Multi-source summarization</a:t>
            </a:r>
            <a:endParaRPr lang="en-DE" sz="1600"/>
          </a:p>
        </p:txBody>
      </p:sp>
    </p:spTree>
    <p:extLst>
      <p:ext uri="{BB962C8B-B14F-4D97-AF65-F5344CB8AC3E}">
        <p14:creationId xmlns:p14="http://schemas.microsoft.com/office/powerpoint/2010/main" val="3433427373"/>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026F-BE7F-B048-B89B-CA5C833DEB62}"/>
              </a:ext>
            </a:extLst>
          </p:cNvPr>
          <p:cNvSpPr>
            <a:spLocks noGrp="1"/>
          </p:cNvSpPr>
          <p:nvPr>
            <p:ph type="title"/>
          </p:nvPr>
        </p:nvSpPr>
        <p:spPr/>
        <p:txBody>
          <a:bodyPr>
            <a:normAutofit/>
          </a:bodyPr>
          <a:lstStyle/>
          <a:p>
            <a:r>
              <a:rPr lang="en-US"/>
              <a:t>Meetings go beyond Meetings	</a:t>
            </a:r>
            <a:endParaRPr lang="en-DE"/>
          </a:p>
        </p:txBody>
      </p:sp>
      <p:sp>
        <p:nvSpPr>
          <p:cNvPr id="5" name="Text Placeholder 4">
            <a:extLst>
              <a:ext uri="{FF2B5EF4-FFF2-40B4-BE49-F238E27FC236}">
                <a16:creationId xmlns:a16="http://schemas.microsoft.com/office/drawing/2014/main" id="{ABA3F556-E119-C234-5D8C-B04487D54107}"/>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5B6482A8-55E8-754C-B68F-A360E4B84A05}"/>
              </a:ext>
            </a:extLst>
          </p:cNvPr>
          <p:cNvSpPr>
            <a:spLocks noGrp="1"/>
          </p:cNvSpPr>
          <p:nvPr>
            <p:ph type="sldNum" sz="quarter" idx="4"/>
          </p:nvPr>
        </p:nvSpPr>
        <p:spPr/>
        <p:txBody>
          <a:bodyPr/>
          <a:lstStyle/>
          <a:p>
            <a:fld id="{FACDB8E8-2511-6C41-90A9-0F43CE741B73}" type="slidenum">
              <a:rPr lang="en-DE" smtClean="0"/>
              <a:pPr/>
              <a:t>176</a:t>
            </a:fld>
            <a:endParaRPr lang="en-DE"/>
          </a:p>
        </p:txBody>
      </p:sp>
      <p:pic>
        <p:nvPicPr>
          <p:cNvPr id="18" name="Graphic 17">
            <a:extLst>
              <a:ext uri="{FF2B5EF4-FFF2-40B4-BE49-F238E27FC236}">
                <a16:creationId xmlns:a16="http://schemas.microsoft.com/office/drawing/2014/main" id="{67A30B18-2193-4150-8CFD-583D504CA7C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47856" y="1068720"/>
            <a:ext cx="3029137" cy="1942801"/>
          </a:xfrm>
          <a:prstGeom prst="rect">
            <a:avLst/>
          </a:prstGeom>
        </p:spPr>
      </p:pic>
      <p:pic>
        <p:nvPicPr>
          <p:cNvPr id="14" name="Graphic 13">
            <a:extLst>
              <a:ext uri="{FF2B5EF4-FFF2-40B4-BE49-F238E27FC236}">
                <a16:creationId xmlns:a16="http://schemas.microsoft.com/office/drawing/2014/main" id="{63DBFB85-E732-4A4F-82D2-F2AD07B093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82572" y="3660479"/>
            <a:ext cx="3117005" cy="2296352"/>
          </a:xfrm>
          <a:prstGeom prst="rect">
            <a:avLst/>
          </a:prstGeom>
        </p:spPr>
      </p:pic>
      <p:pic>
        <p:nvPicPr>
          <p:cNvPr id="6" name="Graphic 5">
            <a:extLst>
              <a:ext uri="{FF2B5EF4-FFF2-40B4-BE49-F238E27FC236}">
                <a16:creationId xmlns:a16="http://schemas.microsoft.com/office/drawing/2014/main" id="{377425C1-01FF-4362-9B98-5017C57D23E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27780" y="1193586"/>
            <a:ext cx="3029137" cy="1816205"/>
          </a:xfrm>
          <a:prstGeom prst="rect">
            <a:avLst/>
          </a:prstGeom>
        </p:spPr>
      </p:pic>
      <p:pic>
        <p:nvPicPr>
          <p:cNvPr id="8" name="Graphic 7">
            <a:extLst>
              <a:ext uri="{FF2B5EF4-FFF2-40B4-BE49-F238E27FC236}">
                <a16:creationId xmlns:a16="http://schemas.microsoft.com/office/drawing/2014/main" id="{59A1478B-0B73-49B7-B87A-6313D61CB3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09586" y="3704630"/>
            <a:ext cx="2742165" cy="2223188"/>
          </a:xfrm>
          <a:prstGeom prst="rect">
            <a:avLst/>
          </a:prstGeom>
        </p:spPr>
      </p:pic>
      <p:pic>
        <p:nvPicPr>
          <p:cNvPr id="9" name="Graphic 8">
            <a:extLst>
              <a:ext uri="{FF2B5EF4-FFF2-40B4-BE49-F238E27FC236}">
                <a16:creationId xmlns:a16="http://schemas.microsoft.com/office/drawing/2014/main" id="{E069CC98-D152-41CE-ABD5-D96BBA2C658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52874" y="1193586"/>
            <a:ext cx="2464089" cy="1868253"/>
          </a:xfrm>
          <a:prstGeom prst="rect">
            <a:avLst/>
          </a:prstGeom>
        </p:spPr>
      </p:pic>
      <p:sp>
        <p:nvSpPr>
          <p:cNvPr id="4" name="TextBox 3">
            <a:extLst>
              <a:ext uri="{FF2B5EF4-FFF2-40B4-BE49-F238E27FC236}">
                <a16:creationId xmlns:a16="http://schemas.microsoft.com/office/drawing/2014/main" id="{AB559AAF-1D88-498C-9A7C-523E6F2C5773}"/>
              </a:ext>
            </a:extLst>
          </p:cNvPr>
          <p:cNvSpPr txBox="1"/>
          <p:nvPr/>
        </p:nvSpPr>
        <p:spPr>
          <a:xfrm>
            <a:off x="9617005" y="5949052"/>
            <a:ext cx="1248139" cy="379656"/>
          </a:xfrm>
          <a:prstGeom prst="rect">
            <a:avLst/>
          </a:prstGeom>
          <a:noFill/>
        </p:spPr>
        <p:txBody>
          <a:bodyPr wrap="square" rtlCol="0">
            <a:spAutoFit/>
          </a:bodyPr>
          <a:lstStyle/>
          <a:p>
            <a:r>
              <a:rPr lang="en-US" sz="1867"/>
              <a:t>Emails</a:t>
            </a:r>
          </a:p>
        </p:txBody>
      </p:sp>
      <p:sp>
        <p:nvSpPr>
          <p:cNvPr id="11" name="TextBox 10">
            <a:extLst>
              <a:ext uri="{FF2B5EF4-FFF2-40B4-BE49-F238E27FC236}">
                <a16:creationId xmlns:a16="http://schemas.microsoft.com/office/drawing/2014/main" id="{25198596-3334-4F1A-9F1F-D6513A984DD9}"/>
              </a:ext>
            </a:extLst>
          </p:cNvPr>
          <p:cNvSpPr txBox="1"/>
          <p:nvPr/>
        </p:nvSpPr>
        <p:spPr>
          <a:xfrm>
            <a:off x="1621269" y="3001601"/>
            <a:ext cx="1248139" cy="379656"/>
          </a:xfrm>
          <a:prstGeom prst="rect">
            <a:avLst/>
          </a:prstGeom>
          <a:noFill/>
        </p:spPr>
        <p:txBody>
          <a:bodyPr wrap="square" rtlCol="0">
            <a:spAutoFit/>
          </a:bodyPr>
          <a:lstStyle/>
          <a:p>
            <a:r>
              <a:rPr lang="en-US" sz="1867"/>
              <a:t>Messages</a:t>
            </a:r>
          </a:p>
        </p:txBody>
      </p:sp>
      <p:sp>
        <p:nvSpPr>
          <p:cNvPr id="12" name="TextBox 11">
            <a:extLst>
              <a:ext uri="{FF2B5EF4-FFF2-40B4-BE49-F238E27FC236}">
                <a16:creationId xmlns:a16="http://schemas.microsoft.com/office/drawing/2014/main" id="{5E9C8AB2-79D0-41AE-9037-87256CBA81F0}"/>
              </a:ext>
            </a:extLst>
          </p:cNvPr>
          <p:cNvSpPr txBox="1"/>
          <p:nvPr/>
        </p:nvSpPr>
        <p:spPr>
          <a:xfrm>
            <a:off x="5624523" y="2996350"/>
            <a:ext cx="1248139" cy="379656"/>
          </a:xfrm>
          <a:prstGeom prst="rect">
            <a:avLst/>
          </a:prstGeom>
          <a:noFill/>
        </p:spPr>
        <p:txBody>
          <a:bodyPr wrap="square" rtlCol="0">
            <a:spAutoFit/>
          </a:bodyPr>
          <a:lstStyle/>
          <a:p>
            <a:r>
              <a:rPr lang="en-US" sz="1867"/>
              <a:t>Meeting</a:t>
            </a:r>
          </a:p>
        </p:txBody>
      </p:sp>
      <p:sp>
        <p:nvSpPr>
          <p:cNvPr id="15" name="TextBox 14">
            <a:extLst>
              <a:ext uri="{FF2B5EF4-FFF2-40B4-BE49-F238E27FC236}">
                <a16:creationId xmlns:a16="http://schemas.microsoft.com/office/drawing/2014/main" id="{9CC449E5-A998-4BED-B996-36125BDBCFC0}"/>
              </a:ext>
            </a:extLst>
          </p:cNvPr>
          <p:cNvSpPr txBox="1"/>
          <p:nvPr/>
        </p:nvSpPr>
        <p:spPr>
          <a:xfrm>
            <a:off x="1950925" y="5914824"/>
            <a:ext cx="1248139" cy="379656"/>
          </a:xfrm>
          <a:prstGeom prst="rect">
            <a:avLst/>
          </a:prstGeom>
          <a:noFill/>
        </p:spPr>
        <p:txBody>
          <a:bodyPr wrap="square" rtlCol="0">
            <a:spAutoFit/>
          </a:bodyPr>
          <a:lstStyle/>
          <a:p>
            <a:r>
              <a:rPr lang="en-US" sz="1867"/>
              <a:t>Notes</a:t>
            </a:r>
          </a:p>
        </p:txBody>
      </p:sp>
      <p:sp>
        <p:nvSpPr>
          <p:cNvPr id="16" name="TextBox 15">
            <a:extLst>
              <a:ext uri="{FF2B5EF4-FFF2-40B4-BE49-F238E27FC236}">
                <a16:creationId xmlns:a16="http://schemas.microsoft.com/office/drawing/2014/main" id="{80F8D831-913E-4B3F-81D7-C2509E595561}"/>
              </a:ext>
            </a:extLst>
          </p:cNvPr>
          <p:cNvSpPr txBox="1"/>
          <p:nvPr/>
        </p:nvSpPr>
        <p:spPr>
          <a:xfrm>
            <a:off x="9936427" y="3018631"/>
            <a:ext cx="1248139" cy="379656"/>
          </a:xfrm>
          <a:prstGeom prst="rect">
            <a:avLst/>
          </a:prstGeom>
          <a:noFill/>
        </p:spPr>
        <p:txBody>
          <a:bodyPr wrap="square" rtlCol="0">
            <a:spAutoFit/>
          </a:bodyPr>
          <a:lstStyle/>
          <a:p>
            <a:r>
              <a:rPr lang="en-US" sz="1867"/>
              <a:t>Topics</a:t>
            </a:r>
          </a:p>
        </p:txBody>
      </p:sp>
      <p:sp>
        <p:nvSpPr>
          <p:cNvPr id="10" name="TextBox 9">
            <a:extLst>
              <a:ext uri="{FF2B5EF4-FFF2-40B4-BE49-F238E27FC236}">
                <a16:creationId xmlns:a16="http://schemas.microsoft.com/office/drawing/2014/main" id="{B699C551-2F1E-4E3C-B8DC-BCD56D78FB82}"/>
              </a:ext>
            </a:extLst>
          </p:cNvPr>
          <p:cNvSpPr txBox="1"/>
          <p:nvPr/>
        </p:nvSpPr>
        <p:spPr>
          <a:xfrm>
            <a:off x="3717228" y="3988342"/>
            <a:ext cx="4757543" cy="1759777"/>
          </a:xfrm>
          <a:prstGeom prst="rect">
            <a:avLst/>
          </a:prstGeom>
          <a:noFill/>
        </p:spPr>
        <p:txBody>
          <a:bodyPr wrap="square" rtlCol="0">
            <a:spAutoFit/>
          </a:bodyPr>
          <a:lstStyle/>
          <a:p>
            <a:pPr marL="380990" indent="-380990">
              <a:spcBef>
                <a:spcPts val="600"/>
              </a:spcBef>
              <a:buFont typeface="Arial" panose="020B0604020202020204" pitchFamily="34" charset="0"/>
              <a:buChar char="•"/>
            </a:pPr>
            <a:r>
              <a:rPr lang="en-US" sz="1867">
                <a:latin typeface="Kalinga" panose="020B0502040204020203" pitchFamily="34" charset="0"/>
                <a:cs typeface="Kalinga" panose="020B0502040204020203" pitchFamily="34" charset="0"/>
              </a:rPr>
              <a:t>Most people spend </a:t>
            </a:r>
            <a:r>
              <a:rPr lang="en-US" sz="1867" b="1">
                <a:latin typeface="Kalinga" panose="020B0502040204020203" pitchFamily="34" charset="0"/>
                <a:cs typeface="Kalinga" panose="020B0502040204020203" pitchFamily="34" charset="0"/>
              </a:rPr>
              <a:t>10hrs</a:t>
            </a:r>
            <a:r>
              <a:rPr lang="en-US" sz="1867">
                <a:latin typeface="Kalinga" panose="020B0502040204020203" pitchFamily="34" charset="0"/>
                <a:cs typeface="Kalinga" panose="020B0502040204020203" pitchFamily="34" charset="0"/>
              </a:rPr>
              <a:t> per week in </a:t>
            </a:r>
            <a:r>
              <a:rPr lang="en-US" sz="1867" b="1">
                <a:latin typeface="Kalinga" panose="020B0502040204020203" pitchFamily="34" charset="0"/>
                <a:cs typeface="Kalinga" panose="020B0502040204020203" pitchFamily="34" charset="0"/>
              </a:rPr>
              <a:t>meetings</a:t>
            </a:r>
          </a:p>
          <a:p>
            <a:pPr marL="380990" indent="-380990">
              <a:spcBef>
                <a:spcPts val="600"/>
              </a:spcBef>
              <a:buFont typeface="Arial" panose="020B0604020202020204" pitchFamily="34" charset="0"/>
              <a:buChar char="•"/>
            </a:pPr>
            <a:r>
              <a:rPr lang="en-US" sz="1867" b="1">
                <a:latin typeface="Kalinga" panose="020B0502040204020203" pitchFamily="34" charset="0"/>
                <a:cs typeface="Kalinga" panose="020B0502040204020203" pitchFamily="34" charset="0"/>
              </a:rPr>
              <a:t>Multi-task</a:t>
            </a:r>
            <a:r>
              <a:rPr lang="en-US" sz="1867">
                <a:latin typeface="Kalinga" panose="020B0502040204020203" pitchFamily="34" charset="0"/>
                <a:cs typeface="Kalinga" panose="020B0502040204020203" pitchFamily="34" charset="0"/>
              </a:rPr>
              <a:t> during meetings 10-40%</a:t>
            </a:r>
          </a:p>
          <a:p>
            <a:pPr marL="380990" indent="-380990">
              <a:spcBef>
                <a:spcPts val="600"/>
              </a:spcBef>
              <a:buFont typeface="Arial" panose="020B0604020202020204" pitchFamily="34" charset="0"/>
              <a:buChar char="•"/>
            </a:pPr>
            <a:r>
              <a:rPr lang="en-US" sz="1867">
                <a:latin typeface="Kalinga" panose="020B0502040204020203" pitchFamily="34" charset="0"/>
                <a:cs typeface="Kalinga" panose="020B0502040204020203" pitchFamily="34" charset="0"/>
              </a:rPr>
              <a:t>Meeting </a:t>
            </a:r>
            <a:r>
              <a:rPr lang="en-US" sz="1867" b="1">
                <a:latin typeface="Kalinga" panose="020B0502040204020203" pitchFamily="34" charset="0"/>
                <a:cs typeface="Kalinga" panose="020B0502040204020203" pitchFamily="34" charset="0"/>
              </a:rPr>
              <a:t>fatigue</a:t>
            </a:r>
            <a:r>
              <a:rPr lang="en-US" sz="1867">
                <a:latin typeface="Kalinga" panose="020B0502040204020203" pitchFamily="34" charset="0"/>
                <a:cs typeface="Kalinga" panose="020B0502040204020203" pitchFamily="34" charset="0"/>
              </a:rPr>
              <a:t> is a challenge</a:t>
            </a:r>
          </a:p>
          <a:p>
            <a:pPr marL="380990" indent="-380990">
              <a:spcBef>
                <a:spcPts val="600"/>
              </a:spcBef>
              <a:buFont typeface="Arial" panose="020B0604020202020204" pitchFamily="34" charset="0"/>
              <a:buChar char="•"/>
            </a:pPr>
            <a:r>
              <a:rPr lang="en-US" sz="1867">
                <a:latin typeface="Kalinga" panose="020B0502040204020203" pitchFamily="34" charset="0"/>
                <a:cs typeface="Kalinga" panose="020B0502040204020203" pitchFamily="34" charset="0"/>
              </a:rPr>
              <a:t>Multiple sources of information</a:t>
            </a:r>
          </a:p>
        </p:txBody>
      </p:sp>
    </p:spTree>
    <p:extLst>
      <p:ext uri="{BB962C8B-B14F-4D97-AF65-F5344CB8AC3E}">
        <p14:creationId xmlns:p14="http://schemas.microsoft.com/office/powerpoint/2010/main" val="3607291204"/>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4A026F-BE7F-B048-B89B-CA5C833DEB62}"/>
              </a:ext>
            </a:extLst>
          </p:cNvPr>
          <p:cNvSpPr>
            <a:spLocks noGrp="1"/>
          </p:cNvSpPr>
          <p:nvPr>
            <p:ph type="title"/>
          </p:nvPr>
        </p:nvSpPr>
        <p:spPr/>
        <p:txBody>
          <a:bodyPr>
            <a:normAutofit/>
          </a:bodyPr>
          <a:lstStyle/>
          <a:p>
            <a:r>
              <a:rPr lang="en-US"/>
              <a:t>Divide and Conquer					</a:t>
            </a:r>
            <a:endParaRPr lang="en-DE"/>
          </a:p>
        </p:txBody>
      </p:sp>
      <p:sp>
        <p:nvSpPr>
          <p:cNvPr id="4" name="Content Placeholder 3">
            <a:extLst>
              <a:ext uri="{FF2B5EF4-FFF2-40B4-BE49-F238E27FC236}">
                <a16:creationId xmlns:a16="http://schemas.microsoft.com/office/drawing/2014/main" id="{676D9EF7-1DA8-D440-A613-E3F447A30BC7}"/>
              </a:ext>
            </a:extLst>
          </p:cNvPr>
          <p:cNvSpPr>
            <a:spLocks noGrp="1"/>
          </p:cNvSpPr>
          <p:nvPr>
            <p:ph type="body" sz="quarter" idx="10"/>
          </p:nvPr>
        </p:nvSpPr>
        <p:spPr>
          <a:xfrm>
            <a:off x="623393" y="1411818"/>
            <a:ext cx="7181948" cy="4928260"/>
          </a:xfrm>
        </p:spPr>
        <p:txBody>
          <a:bodyPr>
            <a:noAutofit/>
          </a:bodyPr>
          <a:lstStyle/>
          <a:p>
            <a:r>
              <a:rPr lang="en-US" sz="1867">
                <a:latin typeface="Kalinga" panose="020B0502040204020203" pitchFamily="34" charset="0"/>
                <a:cs typeface="Kalinga" panose="020B0502040204020203" pitchFamily="34" charset="0"/>
              </a:rPr>
              <a:t>How can we optimize and improve the way we </a:t>
            </a:r>
            <a:r>
              <a:rPr lang="en-US" sz="1867">
                <a:solidFill>
                  <a:schemeClr val="accent4"/>
                </a:solidFill>
                <a:latin typeface="Kalinga" panose="020B0502040204020203" pitchFamily="34" charset="0"/>
                <a:cs typeface="Kalinga" panose="020B0502040204020203" pitchFamily="34" charset="0"/>
              </a:rPr>
              <a:t>understand</a:t>
            </a:r>
            <a:r>
              <a:rPr lang="en-US" sz="1867">
                <a:latin typeface="Kalinga" panose="020B0502040204020203" pitchFamily="34" charset="0"/>
                <a:cs typeface="Kalinga" panose="020B0502040204020203" pitchFamily="34" charset="0"/>
              </a:rPr>
              <a:t> and </a:t>
            </a:r>
            <a:r>
              <a:rPr lang="en-US" sz="1867">
                <a:solidFill>
                  <a:schemeClr val="accent4"/>
                </a:solidFill>
                <a:latin typeface="Kalinga" panose="020B0502040204020203" pitchFamily="34" charset="0"/>
                <a:cs typeface="Kalinga" panose="020B0502040204020203" pitchFamily="34" charset="0"/>
              </a:rPr>
              <a:t>summarize</a:t>
            </a:r>
            <a:r>
              <a:rPr lang="en-US" sz="1867">
                <a:latin typeface="Kalinga" panose="020B0502040204020203" pitchFamily="34" charset="0"/>
                <a:cs typeface="Kalinga" panose="020B0502040204020203" pitchFamily="34" charset="0"/>
              </a:rPr>
              <a:t> meetings while handling large quantities of information from </a:t>
            </a:r>
            <a:r>
              <a:rPr lang="en-US" sz="1867">
                <a:solidFill>
                  <a:schemeClr val="accent4"/>
                </a:solidFill>
                <a:latin typeface="Kalinga" panose="020B0502040204020203" pitchFamily="34" charset="0"/>
                <a:cs typeface="Kalinga" panose="020B0502040204020203" pitchFamily="34" charset="0"/>
              </a:rPr>
              <a:t>multiple</a:t>
            </a:r>
            <a:r>
              <a:rPr lang="en-US" sz="1867">
                <a:latin typeface="Kalinga" panose="020B0502040204020203" pitchFamily="34" charset="0"/>
                <a:cs typeface="Kalinga" panose="020B0502040204020203" pitchFamily="34" charset="0"/>
              </a:rPr>
              <a:t> data </a:t>
            </a:r>
            <a:r>
              <a:rPr lang="en-US" sz="1867">
                <a:solidFill>
                  <a:schemeClr val="accent4"/>
                </a:solidFill>
                <a:latin typeface="Kalinga" panose="020B0502040204020203" pitchFamily="34" charset="0"/>
                <a:cs typeface="Kalinga" panose="020B0502040204020203" pitchFamily="34" charset="0"/>
              </a:rPr>
              <a:t>sources</a:t>
            </a:r>
            <a:r>
              <a:rPr lang="en-US" sz="1867">
                <a:latin typeface="Kalinga" panose="020B0502040204020203" pitchFamily="34" charset="0"/>
                <a:cs typeface="Kalinga" panose="020B0502040204020203" pitchFamily="34" charset="0"/>
              </a:rPr>
              <a:t>?</a:t>
            </a:r>
          </a:p>
          <a:p>
            <a:endParaRPr lang="en-US" sz="1867">
              <a:latin typeface="Kalinga" panose="020B0502040204020203" pitchFamily="34" charset="0"/>
              <a:cs typeface="Kalinga" panose="020B0502040204020203" pitchFamily="34" charset="0"/>
            </a:endParaRPr>
          </a:p>
          <a:p>
            <a:r>
              <a:rPr lang="en-US" sz="1867">
                <a:latin typeface="Kalinga" panose="020B0502040204020203" pitchFamily="34" charset="0"/>
                <a:cs typeface="Kalinga" panose="020B0502040204020203" pitchFamily="34" charset="0"/>
              </a:rPr>
              <a:t>Meeting summarization is </a:t>
            </a:r>
            <a:r>
              <a:rPr lang="en-US" sz="1867" u="sng">
                <a:latin typeface="Kalinga" panose="020B0502040204020203" pitchFamily="34" charset="0"/>
                <a:cs typeface="Kalinga" panose="020B0502040204020203" pitchFamily="34" charset="0"/>
              </a:rPr>
              <a:t>not a trivial task</a:t>
            </a:r>
            <a:r>
              <a:rPr lang="en-US" sz="1867">
                <a:latin typeface="Kalinga" panose="020B0502040204020203" pitchFamily="34" charset="0"/>
                <a:cs typeface="Kalinga" panose="020B0502040204020203" pitchFamily="34" charset="0"/>
              </a:rPr>
              <a:t>!</a:t>
            </a:r>
          </a:p>
          <a:p>
            <a:pPr lvl="1"/>
            <a:r>
              <a:rPr lang="en-US" sz="1600">
                <a:latin typeface="Kalinga" panose="020B0502040204020203" pitchFamily="34" charset="0"/>
                <a:cs typeface="Kalinga" panose="020B0502040204020203" pitchFamily="34" charset="0"/>
              </a:rPr>
              <a:t>It is an open problem!</a:t>
            </a:r>
          </a:p>
          <a:p>
            <a:pPr lvl="1"/>
            <a:r>
              <a:rPr lang="en-US" sz="1600">
                <a:latin typeface="Kalinga" panose="020B0502040204020203" pitchFamily="34" charset="0"/>
                <a:cs typeface="Kalinga" panose="020B0502040204020203" pitchFamily="34" charset="0"/>
              </a:rPr>
              <a:t>We need a </a:t>
            </a:r>
            <a:r>
              <a:rPr lang="en-US" sz="1600" b="1">
                <a:latin typeface="Kalinga" panose="020B0502040204020203" pitchFamily="34" charset="0"/>
                <a:cs typeface="Kalinga" panose="020B0502040204020203" pitchFamily="34" charset="0"/>
              </a:rPr>
              <a:t>smart</a:t>
            </a:r>
            <a:r>
              <a:rPr lang="en-US" sz="1600">
                <a:latin typeface="Kalinga" panose="020B0502040204020203" pitchFamily="34" charset="0"/>
                <a:cs typeface="Kalinga" panose="020B0502040204020203" pitchFamily="34" charset="0"/>
              </a:rPr>
              <a:t> and </a:t>
            </a:r>
            <a:r>
              <a:rPr lang="en-US" sz="1600" b="1">
                <a:latin typeface="Kalinga" panose="020B0502040204020203" pitchFamily="34" charset="0"/>
                <a:cs typeface="Kalinga" panose="020B0502040204020203" pitchFamily="34" charset="0"/>
              </a:rPr>
              <a:t>trustworthy</a:t>
            </a:r>
            <a:r>
              <a:rPr lang="en-US" sz="1600">
                <a:latin typeface="Kalinga" panose="020B0502040204020203" pitchFamily="34" charset="0"/>
                <a:cs typeface="Kalinga" panose="020B0502040204020203" pitchFamily="34" charset="0"/>
              </a:rPr>
              <a:t> AI system to solve it</a:t>
            </a:r>
          </a:p>
          <a:p>
            <a:pPr marL="0" indent="0">
              <a:buNone/>
            </a:pPr>
            <a:endParaRPr lang="en-US" sz="1867">
              <a:latin typeface="Kalinga" panose="020B0502040204020203" pitchFamily="34" charset="0"/>
              <a:cs typeface="Kalinga" panose="020B0502040204020203" pitchFamily="34" charset="0"/>
            </a:endParaRPr>
          </a:p>
          <a:p>
            <a:r>
              <a:rPr lang="en-US" sz="1867">
                <a:latin typeface="Kalinga" panose="020B0502040204020203" pitchFamily="34" charset="0"/>
                <a:cs typeface="Kalinga" panose="020B0502040204020203" pitchFamily="34" charset="0"/>
              </a:rPr>
              <a:t>We propose to solve the </a:t>
            </a:r>
            <a:r>
              <a:rPr lang="en-US" sz="1867">
                <a:solidFill>
                  <a:schemeClr val="accent4"/>
                </a:solidFill>
                <a:latin typeface="Kalinga" panose="020B0502040204020203" pitchFamily="34" charset="0"/>
                <a:cs typeface="Kalinga" panose="020B0502040204020203" pitchFamily="34" charset="0"/>
              </a:rPr>
              <a:t>meeting summarization</a:t>
            </a:r>
            <a:r>
              <a:rPr lang="en-US" sz="1867">
                <a:latin typeface="Kalinga" panose="020B0502040204020203" pitchFamily="34" charset="0"/>
                <a:cs typeface="Kalinga" panose="020B0502040204020203" pitchFamily="34" charset="0"/>
              </a:rPr>
              <a:t> problem using a successful approach applied to </a:t>
            </a:r>
            <a:r>
              <a:rPr lang="en-US" sz="1867">
                <a:solidFill>
                  <a:schemeClr val="accent4"/>
                </a:solidFill>
                <a:latin typeface="Kalinga" panose="020B0502040204020203" pitchFamily="34" charset="0"/>
                <a:cs typeface="Kalinga" panose="020B0502040204020203" pitchFamily="34" charset="0"/>
              </a:rPr>
              <a:t>natural language understanding </a:t>
            </a:r>
          </a:p>
          <a:p>
            <a:pPr lvl="1"/>
            <a:r>
              <a:rPr lang="en-US" sz="1600">
                <a:latin typeface="Kalinga" panose="020B0502040204020203" pitchFamily="34" charset="0"/>
                <a:cs typeface="Kalinga" panose="020B0502040204020203" pitchFamily="34" charset="0"/>
              </a:rPr>
              <a:t>GLUE, SST, </a:t>
            </a:r>
            <a:r>
              <a:rPr lang="en-US" sz="1600" err="1">
                <a:latin typeface="Kalinga" panose="020B0502040204020203" pitchFamily="34" charset="0"/>
                <a:cs typeface="Kalinga" panose="020B0502040204020203" pitchFamily="34" charset="0"/>
              </a:rPr>
              <a:t>SuperGLUE</a:t>
            </a:r>
            <a:r>
              <a:rPr lang="en-US" sz="1600">
                <a:latin typeface="Kalinga" panose="020B0502040204020203" pitchFamily="34" charset="0"/>
                <a:cs typeface="Kalinga" panose="020B0502040204020203" pitchFamily="34" charset="0"/>
              </a:rPr>
              <a:t>, and </a:t>
            </a:r>
            <a:r>
              <a:rPr lang="en-US" sz="1600" err="1">
                <a:latin typeface="Kalinga" panose="020B0502040204020203" pitchFamily="34" charset="0"/>
                <a:cs typeface="Kalinga" panose="020B0502040204020203" pitchFamily="34" charset="0"/>
              </a:rPr>
              <a:t>CoLA</a:t>
            </a:r>
            <a:endParaRPr lang="en-US" sz="1600">
              <a:latin typeface="Kalinga" panose="020B0502040204020203" pitchFamily="34" charset="0"/>
              <a:cs typeface="Kalinga" panose="020B0502040204020203" pitchFamily="34" charset="0"/>
            </a:endParaRPr>
          </a:p>
          <a:p>
            <a:pPr lvl="1"/>
            <a:r>
              <a:rPr lang="en-US" sz="1600">
                <a:latin typeface="Kalinga" panose="020B0502040204020203" pitchFamily="34" charset="0"/>
                <a:cs typeface="Kalinga" panose="020B0502040204020203" pitchFamily="34" charset="0"/>
              </a:rPr>
              <a:t>This pushed the development of many areas in natural language processing</a:t>
            </a:r>
          </a:p>
          <a:p>
            <a:pPr lvl="1"/>
            <a:r>
              <a:rPr lang="en-US" sz="1600">
                <a:latin typeface="Kalinga" panose="020B0502040204020203" pitchFamily="34" charset="0"/>
                <a:cs typeface="Kalinga" panose="020B0502040204020203" pitchFamily="34" charset="0"/>
              </a:rPr>
              <a:t>Robust </a:t>
            </a:r>
            <a:r>
              <a:rPr lang="en-US" sz="1600">
                <a:solidFill>
                  <a:schemeClr val="accent4"/>
                </a:solidFill>
                <a:latin typeface="Kalinga" panose="020B0502040204020203" pitchFamily="34" charset="0"/>
                <a:cs typeface="Kalinga" panose="020B0502040204020203" pitchFamily="34" charset="0"/>
              </a:rPr>
              <a:t>multi-task</a:t>
            </a:r>
            <a:r>
              <a:rPr lang="en-US" sz="1600">
                <a:latin typeface="Kalinga" panose="020B0502040204020203" pitchFamily="34" charset="0"/>
                <a:cs typeface="Kalinga" panose="020B0502040204020203" pitchFamily="34" charset="0"/>
              </a:rPr>
              <a:t> models were proposed as a result</a:t>
            </a:r>
          </a:p>
          <a:p>
            <a:pPr lvl="2"/>
            <a:r>
              <a:rPr lang="en-US" sz="1867">
                <a:solidFill>
                  <a:srgbClr val="595959"/>
                </a:solidFill>
                <a:latin typeface="Kalinga" panose="020B0502040204020203" pitchFamily="34" charset="0"/>
                <a:cs typeface="Kalinga" panose="020B0502040204020203" pitchFamily="34" charset="0"/>
              </a:rPr>
              <a:t>BERT, BART, ERNIE, T5, </a:t>
            </a:r>
            <a:r>
              <a:rPr lang="en-US" sz="1867" err="1">
                <a:solidFill>
                  <a:srgbClr val="595959"/>
                </a:solidFill>
                <a:latin typeface="Kalinga" panose="020B0502040204020203" pitchFamily="34" charset="0"/>
                <a:cs typeface="Kalinga" panose="020B0502040204020203" pitchFamily="34" charset="0"/>
              </a:rPr>
              <a:t>etc</a:t>
            </a:r>
            <a:endParaRPr lang="en-US" sz="1867">
              <a:solidFill>
                <a:srgbClr val="595959"/>
              </a:solidFill>
              <a:latin typeface="Kalinga" panose="020B0502040204020203" pitchFamily="34" charset="0"/>
              <a:cs typeface="Kalinga" panose="020B0502040204020203" pitchFamily="34" charset="0"/>
            </a:endParaRPr>
          </a:p>
        </p:txBody>
      </p:sp>
      <p:sp>
        <p:nvSpPr>
          <p:cNvPr id="3" name="Slide Number Placeholder 2">
            <a:extLst>
              <a:ext uri="{FF2B5EF4-FFF2-40B4-BE49-F238E27FC236}">
                <a16:creationId xmlns:a16="http://schemas.microsoft.com/office/drawing/2014/main" id="{5B6482A8-55E8-754C-B68F-A360E4B84A05}"/>
              </a:ext>
            </a:extLst>
          </p:cNvPr>
          <p:cNvSpPr>
            <a:spLocks noGrp="1"/>
          </p:cNvSpPr>
          <p:nvPr>
            <p:ph type="sldNum" sz="quarter" idx="4"/>
          </p:nvPr>
        </p:nvSpPr>
        <p:spPr/>
        <p:txBody>
          <a:bodyPr/>
          <a:lstStyle/>
          <a:p>
            <a:fld id="{FACDB8E8-2511-6C41-90A9-0F43CE741B73}" type="slidenum">
              <a:rPr lang="en-DE" smtClean="0"/>
              <a:pPr/>
              <a:t>177</a:t>
            </a:fld>
            <a:endParaRPr lang="en-DE"/>
          </a:p>
        </p:txBody>
      </p:sp>
      <p:pic>
        <p:nvPicPr>
          <p:cNvPr id="7" name="Picture 6">
            <a:extLst>
              <a:ext uri="{FF2B5EF4-FFF2-40B4-BE49-F238E27FC236}">
                <a16:creationId xmlns:a16="http://schemas.microsoft.com/office/drawing/2014/main" id="{9C0AD7A3-7156-4691-B883-A513131B4618}"/>
              </a:ext>
            </a:extLst>
          </p:cNvPr>
          <p:cNvPicPr>
            <a:picLocks noChangeAspect="1"/>
          </p:cNvPicPr>
          <p:nvPr/>
        </p:nvPicPr>
        <p:blipFill>
          <a:blip r:embed="rId3"/>
          <a:stretch>
            <a:fillRect/>
          </a:stretch>
        </p:blipFill>
        <p:spPr>
          <a:xfrm>
            <a:off x="8356918" y="2959344"/>
            <a:ext cx="3511776" cy="3154212"/>
          </a:xfrm>
          <a:prstGeom prst="rect">
            <a:avLst/>
          </a:prstGeom>
        </p:spPr>
      </p:pic>
      <p:sp>
        <p:nvSpPr>
          <p:cNvPr id="8" name="TextBox 7">
            <a:extLst>
              <a:ext uri="{FF2B5EF4-FFF2-40B4-BE49-F238E27FC236}">
                <a16:creationId xmlns:a16="http://schemas.microsoft.com/office/drawing/2014/main" id="{E546F83B-43A2-4400-BF35-21B0D3710551}"/>
              </a:ext>
            </a:extLst>
          </p:cNvPr>
          <p:cNvSpPr txBox="1"/>
          <p:nvPr/>
        </p:nvSpPr>
        <p:spPr>
          <a:xfrm>
            <a:off x="8096285" y="1098977"/>
            <a:ext cx="3840427" cy="1241622"/>
          </a:xfrm>
          <a:prstGeom prst="rect">
            <a:avLst/>
          </a:prstGeom>
          <a:noFill/>
        </p:spPr>
        <p:txBody>
          <a:bodyPr wrap="square">
            <a:spAutoFit/>
          </a:bodyPr>
          <a:lstStyle/>
          <a:p>
            <a:endParaRPr lang="en-US" sz="1867">
              <a:latin typeface="Kalinga" panose="020B0502040204020203" pitchFamily="34" charset="0"/>
              <a:cs typeface="Kalinga" panose="020B0502040204020203" pitchFamily="34" charset="0"/>
            </a:endParaRPr>
          </a:p>
          <a:p>
            <a:pPr marL="380990" indent="-380990">
              <a:buFont typeface="Arial" panose="020B0604020202020204" pitchFamily="34" charset="0"/>
              <a:buChar char="•"/>
            </a:pPr>
            <a:r>
              <a:rPr lang="en-US" sz="1867">
                <a:solidFill>
                  <a:srgbClr val="595959"/>
                </a:solidFill>
                <a:latin typeface="Kalinga" panose="020B0502040204020203" pitchFamily="34" charset="0"/>
                <a:cs typeface="Kalinga" panose="020B0502040204020203" pitchFamily="34" charset="0"/>
              </a:rPr>
              <a:t>Why not </a:t>
            </a:r>
            <a:r>
              <a:rPr lang="en-US" sz="1867" b="1">
                <a:solidFill>
                  <a:srgbClr val="595959"/>
                </a:solidFill>
                <a:latin typeface="Kalinga" panose="020B0502040204020203" pitchFamily="34" charset="0"/>
                <a:cs typeface="Kalinga" panose="020B0502040204020203" pitchFamily="34" charset="0"/>
              </a:rPr>
              <a:t>break down </a:t>
            </a:r>
            <a:r>
              <a:rPr lang="en-US" sz="1867">
                <a:solidFill>
                  <a:srgbClr val="595959"/>
                </a:solidFill>
                <a:latin typeface="Kalinga" panose="020B0502040204020203" pitchFamily="34" charset="0"/>
                <a:cs typeface="Kalinga" panose="020B0502040204020203" pitchFamily="34" charset="0"/>
              </a:rPr>
              <a:t>the </a:t>
            </a:r>
            <a:r>
              <a:rPr lang="en-US" sz="1867" b="1">
                <a:solidFill>
                  <a:srgbClr val="595959"/>
                </a:solidFill>
                <a:latin typeface="Kalinga" panose="020B0502040204020203" pitchFamily="34" charset="0"/>
                <a:cs typeface="Kalinga" panose="020B0502040204020203" pitchFamily="34" charset="0"/>
              </a:rPr>
              <a:t>meeting summarization </a:t>
            </a:r>
            <a:r>
              <a:rPr lang="en-US" sz="1867">
                <a:solidFill>
                  <a:srgbClr val="595959"/>
                </a:solidFill>
                <a:latin typeface="Kalinga" panose="020B0502040204020203" pitchFamily="34" charset="0"/>
                <a:cs typeface="Kalinga" panose="020B0502040204020203" pitchFamily="34" charset="0"/>
              </a:rPr>
              <a:t>problem into smaller tasks?</a:t>
            </a:r>
            <a:r>
              <a:rPr lang="en-US" sz="1867">
                <a:latin typeface="Kalinga" panose="020B0502040204020203" pitchFamily="34" charset="0"/>
                <a:cs typeface="Kalinga" panose="020B0502040204020203" pitchFamily="34" charset="0"/>
              </a:rPr>
              <a:t> </a:t>
            </a:r>
            <a:endParaRPr lang="en-DE" sz="1867">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690590173"/>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139A7-EDA5-DF45-B0E8-5201688D6388}"/>
              </a:ext>
            </a:extLst>
          </p:cNvPr>
          <p:cNvSpPr>
            <a:spLocks noGrp="1"/>
          </p:cNvSpPr>
          <p:nvPr>
            <p:ph type="title"/>
          </p:nvPr>
        </p:nvSpPr>
        <p:spPr/>
        <p:txBody>
          <a:bodyPr>
            <a:normAutofit fontScale="90000"/>
          </a:bodyPr>
          <a:lstStyle/>
          <a:p>
            <a:r>
              <a:rPr lang="en-US" err="1"/>
              <a:t>MaMMaL</a:t>
            </a:r>
            <a:r>
              <a:rPr lang="en-US"/>
              <a:t> - </a:t>
            </a:r>
            <a:r>
              <a:rPr lang="en-US" b="1"/>
              <a:t>M</a:t>
            </a:r>
            <a:r>
              <a:rPr lang="en-US"/>
              <a:t>ulti-Mod</a:t>
            </a:r>
            <a:r>
              <a:rPr lang="en-US" b="1"/>
              <a:t>a</a:t>
            </a:r>
            <a:r>
              <a:rPr lang="en-US"/>
              <a:t>l </a:t>
            </a:r>
            <a:r>
              <a:rPr lang="en-US" b="1"/>
              <a:t>M</a:t>
            </a:r>
            <a:r>
              <a:rPr lang="en-US"/>
              <a:t>eeting Summarization via </a:t>
            </a:r>
            <a:r>
              <a:rPr lang="en-US" b="1"/>
              <a:t>M</a:t>
            </a:r>
            <a:r>
              <a:rPr lang="en-US"/>
              <a:t>ulti -T</a:t>
            </a:r>
            <a:r>
              <a:rPr lang="en-US" b="1"/>
              <a:t>a</a:t>
            </a:r>
            <a:r>
              <a:rPr lang="en-US"/>
              <a:t>sk </a:t>
            </a:r>
            <a:r>
              <a:rPr lang="en-US" b="1"/>
              <a:t>L</a:t>
            </a:r>
            <a:r>
              <a:rPr lang="en-US"/>
              <a:t>earning</a:t>
            </a:r>
            <a:endParaRPr lang="en-DE"/>
          </a:p>
        </p:txBody>
      </p:sp>
      <p:sp>
        <p:nvSpPr>
          <p:cNvPr id="3" name="Text Placeholder 2">
            <a:extLst>
              <a:ext uri="{FF2B5EF4-FFF2-40B4-BE49-F238E27FC236}">
                <a16:creationId xmlns:a16="http://schemas.microsoft.com/office/drawing/2014/main" id="{72201736-1E26-AFDF-BA9E-670D7E1AE69F}"/>
              </a:ext>
            </a:extLst>
          </p:cNvPr>
          <p:cNvSpPr>
            <a:spLocks noGrp="1"/>
          </p:cNvSpPr>
          <p:nvPr>
            <p:ph type="body" sz="quarter" idx="10"/>
          </p:nvPr>
        </p:nvSpPr>
        <p:spPr/>
        <p:txBody>
          <a:bodyPr/>
          <a:lstStyle/>
          <a:p>
            <a:endParaRPr lang="en-DE"/>
          </a:p>
        </p:txBody>
      </p:sp>
      <p:sp>
        <p:nvSpPr>
          <p:cNvPr id="7" name="Slide Number Placeholder 2">
            <a:extLst>
              <a:ext uri="{FF2B5EF4-FFF2-40B4-BE49-F238E27FC236}">
                <a16:creationId xmlns:a16="http://schemas.microsoft.com/office/drawing/2014/main" id="{6FBC9D5C-6E17-4E33-81BF-519C1DBF8025}"/>
              </a:ext>
            </a:extLst>
          </p:cNvPr>
          <p:cNvSpPr>
            <a:spLocks noGrp="1"/>
          </p:cNvSpPr>
          <p:nvPr>
            <p:ph type="sldNum" sz="quarter" idx="4"/>
          </p:nvPr>
        </p:nvSpPr>
        <p:spPr/>
        <p:txBody>
          <a:bodyPr/>
          <a:lstStyle/>
          <a:p>
            <a:fld id="{FACDB8E8-2511-6C41-90A9-0F43CE741B73}" type="slidenum">
              <a:rPr lang="en-DE" smtClean="0"/>
              <a:pPr/>
              <a:t>178</a:t>
            </a:fld>
            <a:endParaRPr lang="en-DE"/>
          </a:p>
        </p:txBody>
      </p:sp>
      <p:pic>
        <p:nvPicPr>
          <p:cNvPr id="4" name="Picture 3">
            <a:extLst>
              <a:ext uri="{FF2B5EF4-FFF2-40B4-BE49-F238E27FC236}">
                <a16:creationId xmlns:a16="http://schemas.microsoft.com/office/drawing/2014/main" id="{24EE968C-146C-EB31-0A6D-71003E30D5B3}"/>
              </a:ext>
            </a:extLst>
          </p:cNvPr>
          <p:cNvPicPr>
            <a:picLocks noChangeAspect="1"/>
          </p:cNvPicPr>
          <p:nvPr/>
        </p:nvPicPr>
        <p:blipFill>
          <a:blip r:embed="rId3"/>
          <a:stretch>
            <a:fillRect/>
          </a:stretch>
        </p:blipFill>
        <p:spPr>
          <a:xfrm>
            <a:off x="1232992" y="1411818"/>
            <a:ext cx="2642322" cy="4921324"/>
          </a:xfrm>
          <a:prstGeom prst="rect">
            <a:avLst/>
          </a:prstGeom>
        </p:spPr>
      </p:pic>
      <p:pic>
        <p:nvPicPr>
          <p:cNvPr id="6" name="Picture 5">
            <a:extLst>
              <a:ext uri="{FF2B5EF4-FFF2-40B4-BE49-F238E27FC236}">
                <a16:creationId xmlns:a16="http://schemas.microsoft.com/office/drawing/2014/main" id="{38DDBCB3-6A90-D42F-3D24-B96CB0076686}"/>
              </a:ext>
            </a:extLst>
          </p:cNvPr>
          <p:cNvPicPr>
            <a:picLocks noChangeAspect="1"/>
          </p:cNvPicPr>
          <p:nvPr/>
        </p:nvPicPr>
        <p:blipFill>
          <a:blip r:embed="rId4"/>
          <a:stretch>
            <a:fillRect/>
          </a:stretch>
        </p:blipFill>
        <p:spPr>
          <a:xfrm>
            <a:off x="4222573" y="1391719"/>
            <a:ext cx="3985255" cy="4948359"/>
          </a:xfrm>
          <a:prstGeom prst="rect">
            <a:avLst/>
          </a:prstGeom>
        </p:spPr>
      </p:pic>
      <p:pic>
        <p:nvPicPr>
          <p:cNvPr id="8" name="Picture 7">
            <a:extLst>
              <a:ext uri="{FF2B5EF4-FFF2-40B4-BE49-F238E27FC236}">
                <a16:creationId xmlns:a16="http://schemas.microsoft.com/office/drawing/2014/main" id="{BA9606AD-FB82-9255-4C47-522A60922D02}"/>
              </a:ext>
            </a:extLst>
          </p:cNvPr>
          <p:cNvPicPr>
            <a:picLocks noChangeAspect="1"/>
          </p:cNvPicPr>
          <p:nvPr/>
        </p:nvPicPr>
        <p:blipFill>
          <a:blip r:embed="rId5"/>
          <a:stretch>
            <a:fillRect/>
          </a:stretch>
        </p:blipFill>
        <p:spPr>
          <a:xfrm>
            <a:off x="8555087" y="1391719"/>
            <a:ext cx="2646046" cy="4928260"/>
          </a:xfrm>
          <a:prstGeom prst="rect">
            <a:avLst/>
          </a:prstGeom>
        </p:spPr>
      </p:pic>
    </p:spTree>
    <p:extLst>
      <p:ext uri="{BB962C8B-B14F-4D97-AF65-F5344CB8AC3E}">
        <p14:creationId xmlns:p14="http://schemas.microsoft.com/office/powerpoint/2010/main" val="1257305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3053C6D9-9731-FC07-2F4B-2DD9959D5A6B}"/>
              </a:ext>
            </a:extLst>
          </p:cNvPr>
          <p:cNvSpPr/>
          <p:nvPr/>
        </p:nvSpPr>
        <p:spPr>
          <a:xfrm>
            <a:off x="711169" y="1061240"/>
            <a:ext cx="2622758" cy="5464794"/>
          </a:xfrm>
          <a:prstGeom prst="roundRect">
            <a:avLst>
              <a:gd name="adj" fmla="val 930"/>
            </a:avLst>
          </a:prstGeom>
          <a:solidFill>
            <a:schemeClr val="accent4">
              <a:lumMod val="20000"/>
              <a:lumOff val="80000"/>
              <a:alpha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6715A8CA-C0D4-16A3-3520-415E4EBE3FCE}"/>
              </a:ext>
            </a:extLst>
          </p:cNvPr>
          <p:cNvSpPr/>
          <p:nvPr/>
        </p:nvSpPr>
        <p:spPr>
          <a:xfrm>
            <a:off x="3490739" y="1061240"/>
            <a:ext cx="4261571" cy="5464794"/>
          </a:xfrm>
          <a:prstGeom prst="roundRect">
            <a:avLst>
              <a:gd name="adj" fmla="val 930"/>
            </a:avLst>
          </a:prstGeom>
          <a:solidFill>
            <a:schemeClr val="accent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Verbinder: gewinkelt 85">
            <a:extLst>
              <a:ext uri="{FF2B5EF4-FFF2-40B4-BE49-F238E27FC236}">
                <a16:creationId xmlns:a16="http://schemas.microsoft.com/office/drawing/2014/main" id="{4A0856D7-755C-7438-BA09-9DC57FC61690}"/>
              </a:ext>
            </a:extLst>
          </p:cNvPr>
          <p:cNvCxnSpPr>
            <a:cxnSpLocks/>
            <a:stCxn id="30" idx="2"/>
            <a:endCxn id="51" idx="0"/>
          </p:cNvCxnSpPr>
          <p:nvPr/>
        </p:nvCxnSpPr>
        <p:spPr>
          <a:xfrm rot="5400000" flipH="1" flipV="1">
            <a:off x="4201703" y="1923023"/>
            <a:ext cx="2659395" cy="1803641"/>
          </a:xfrm>
          <a:prstGeom prst="bentConnector5">
            <a:avLst>
              <a:gd name="adj1" fmla="val -39572"/>
              <a:gd name="adj2" fmla="val 57014"/>
              <a:gd name="adj3" fmla="val 108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CCFAAF1-3024-174D-00B9-9FF6A3CC9F1A}"/>
              </a:ext>
            </a:extLst>
          </p:cNvPr>
          <p:cNvSpPr>
            <a:spLocks noGrp="1"/>
          </p:cNvSpPr>
          <p:nvPr>
            <p:ph type="title"/>
          </p:nvPr>
        </p:nvSpPr>
        <p:spPr/>
        <p:txBody>
          <a:bodyPr/>
          <a:lstStyle/>
          <a:p>
            <a:r>
              <a:rPr lang="en-US" err="1"/>
              <a:t>MaMMaL</a:t>
            </a:r>
            <a:r>
              <a:rPr lang="en-US"/>
              <a:t> - </a:t>
            </a:r>
            <a:r>
              <a:rPr lang="en-US">
                <a:cs typeface="Calibri Light"/>
              </a:rPr>
              <a:t>Multi-Task Architecture</a:t>
            </a:r>
            <a:endParaRPr lang="en-US"/>
          </a:p>
        </p:txBody>
      </p:sp>
      <p:sp>
        <p:nvSpPr>
          <p:cNvPr id="3" name="Text Placeholder 2">
            <a:extLst>
              <a:ext uri="{FF2B5EF4-FFF2-40B4-BE49-F238E27FC236}">
                <a16:creationId xmlns:a16="http://schemas.microsoft.com/office/drawing/2014/main" id="{60A7E44B-C610-9791-2D63-7551371FA3C5}"/>
              </a:ext>
            </a:extLst>
          </p:cNvPr>
          <p:cNvSpPr>
            <a:spLocks noGrp="1"/>
          </p:cNvSpPr>
          <p:nvPr>
            <p:ph type="body" sz="quarter" idx="10"/>
          </p:nvPr>
        </p:nvSpPr>
        <p:spPr/>
        <p:txBody>
          <a:bodyPr/>
          <a:lstStyle/>
          <a:p>
            <a:endParaRPr lang="en-DE"/>
          </a:p>
        </p:txBody>
      </p:sp>
      <p:sp>
        <p:nvSpPr>
          <p:cNvPr id="18" name="Foliennummernplatzhalter 17">
            <a:extLst>
              <a:ext uri="{FF2B5EF4-FFF2-40B4-BE49-F238E27FC236}">
                <a16:creationId xmlns:a16="http://schemas.microsoft.com/office/drawing/2014/main" id="{FDFDF91F-468E-FA73-66BF-2EE271E7CE5B}"/>
              </a:ext>
            </a:extLst>
          </p:cNvPr>
          <p:cNvSpPr>
            <a:spLocks noGrp="1"/>
          </p:cNvSpPr>
          <p:nvPr>
            <p:ph type="sldNum" sz="quarter" idx="4"/>
          </p:nvPr>
        </p:nvSpPr>
        <p:spPr/>
        <p:txBody>
          <a:bodyPr/>
          <a:lstStyle/>
          <a:p>
            <a:fld id="{B6F15528-21DE-4FAA-801E-634DDDAF4B2B}" type="slidenum">
              <a:rPr lang="de-DE" smtClean="0"/>
              <a:pPr/>
              <a:t>179</a:t>
            </a:fld>
            <a:endParaRPr lang="de-DE"/>
          </a:p>
        </p:txBody>
      </p:sp>
      <p:sp>
        <p:nvSpPr>
          <p:cNvPr id="12" name="Fußzeilenplatzhalter 11">
            <a:extLst>
              <a:ext uri="{FF2B5EF4-FFF2-40B4-BE49-F238E27FC236}">
                <a16:creationId xmlns:a16="http://schemas.microsoft.com/office/drawing/2014/main" id="{EA69768F-1446-3AE9-D16A-29B0E2C7C6E2}"/>
              </a:ext>
            </a:extLst>
          </p:cNvPr>
          <p:cNvSpPr>
            <a:spLocks noGrp="1"/>
          </p:cNvSpPr>
          <p:nvPr>
            <p:ph type="ftr" sz="quarter" idx="4294967295"/>
          </p:nvPr>
        </p:nvSpPr>
        <p:spPr>
          <a:xfrm>
            <a:off x="0" y="6611938"/>
            <a:ext cx="6977063" cy="171450"/>
          </a:xfrm>
        </p:spPr>
        <p:txBody>
          <a:bodyPr/>
          <a:lstStyle/>
          <a:p>
            <a:r>
              <a:rPr lang="en-US" dirty="0"/>
              <a:t>                 Frederic Kirstein et al. - Analyzing Multi-Task Learning for Abstractive Text Summarization - GEM @ EMNLP2022</a:t>
            </a:r>
            <a:endParaRPr lang="de-DE" dirty="0"/>
          </a:p>
        </p:txBody>
      </p:sp>
      <p:sp>
        <p:nvSpPr>
          <p:cNvPr id="7" name="Zylinder 6">
            <a:extLst>
              <a:ext uri="{FF2B5EF4-FFF2-40B4-BE49-F238E27FC236}">
                <a16:creationId xmlns:a16="http://schemas.microsoft.com/office/drawing/2014/main" id="{0D7F29E2-638E-9809-E98E-F4222A5B9FFE}"/>
              </a:ext>
            </a:extLst>
          </p:cNvPr>
          <p:cNvSpPr/>
          <p:nvPr/>
        </p:nvSpPr>
        <p:spPr>
          <a:xfrm rot="5400000">
            <a:off x="5106807" y="2272166"/>
            <a:ext cx="914400" cy="3503141"/>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ylinder 7">
            <a:extLst>
              <a:ext uri="{FF2B5EF4-FFF2-40B4-BE49-F238E27FC236}">
                <a16:creationId xmlns:a16="http://schemas.microsoft.com/office/drawing/2014/main" id="{DB74BAFF-F9FB-069D-6A4F-3F97FEE86E43}"/>
              </a:ext>
            </a:extLst>
          </p:cNvPr>
          <p:cNvSpPr/>
          <p:nvPr/>
        </p:nvSpPr>
        <p:spPr>
          <a:xfrm rot="5400000">
            <a:off x="5977761" y="3143123"/>
            <a:ext cx="914400" cy="1761229"/>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abgerundete Ecken 8">
            <a:extLst>
              <a:ext uri="{FF2B5EF4-FFF2-40B4-BE49-F238E27FC236}">
                <a16:creationId xmlns:a16="http://schemas.microsoft.com/office/drawing/2014/main" id="{2B64D949-1BEE-BA6D-662A-10018C304581}"/>
              </a:ext>
            </a:extLst>
          </p:cNvPr>
          <p:cNvSpPr/>
          <p:nvPr/>
        </p:nvSpPr>
        <p:spPr>
          <a:xfrm>
            <a:off x="7962621" y="1061240"/>
            <a:ext cx="3491685" cy="5464794"/>
          </a:xfrm>
          <a:prstGeom prst="roundRect">
            <a:avLst>
              <a:gd name="adj" fmla="val 930"/>
            </a:avLst>
          </a:prstGeom>
          <a:solidFill>
            <a:srgbClr val="FCDAD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C52924A4-36BB-7531-AAD5-AF897CBF9F69}"/>
              </a:ext>
            </a:extLst>
          </p:cNvPr>
          <p:cNvSpPr/>
          <p:nvPr/>
        </p:nvSpPr>
        <p:spPr>
          <a:xfrm>
            <a:off x="8310567" y="3723386"/>
            <a:ext cx="1043180" cy="600700"/>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finetuning &amp; evaluation</a:t>
            </a:r>
          </a:p>
        </p:txBody>
      </p:sp>
      <p:cxnSp>
        <p:nvCxnSpPr>
          <p:cNvPr id="13" name="Gerade Verbindung mit Pfeil 12">
            <a:extLst>
              <a:ext uri="{FF2B5EF4-FFF2-40B4-BE49-F238E27FC236}">
                <a16:creationId xmlns:a16="http://schemas.microsoft.com/office/drawing/2014/main" id="{8EDFAC14-A3F7-BAE3-A337-4108C1C1B044}"/>
              </a:ext>
            </a:extLst>
          </p:cNvPr>
          <p:cNvCxnSpPr>
            <a:cxnSpLocks/>
            <a:stCxn id="8" idx="0"/>
            <a:endCxn id="11" idx="1"/>
          </p:cNvCxnSpPr>
          <p:nvPr/>
        </p:nvCxnSpPr>
        <p:spPr>
          <a:xfrm flipV="1">
            <a:off x="7086976" y="4023736"/>
            <a:ext cx="1223591" cy="2"/>
          </a:xfrm>
          <a:prstGeom prst="straightConnector1">
            <a:avLst/>
          </a:prstGeom>
          <a:ln w="38100">
            <a:solidFill>
              <a:schemeClr val="tx1">
                <a:lumMod val="50000"/>
                <a:lumOff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6753137-0DCF-86C6-4E0B-04B9D2EE9EBF}"/>
              </a:ext>
            </a:extLst>
          </p:cNvPr>
          <p:cNvCxnSpPr>
            <a:cxnSpLocks/>
            <a:endCxn id="7" idx="3"/>
          </p:cNvCxnSpPr>
          <p:nvPr/>
        </p:nvCxnSpPr>
        <p:spPr>
          <a:xfrm>
            <a:off x="793633" y="4023737"/>
            <a:ext cx="3018804" cy="0"/>
          </a:xfrm>
          <a:prstGeom prst="straightConnector1">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D7825C76-BDFE-6F4C-86D5-6E5DF526F9F9}"/>
              </a:ext>
            </a:extLst>
          </p:cNvPr>
          <p:cNvSpPr txBox="1"/>
          <p:nvPr/>
        </p:nvSpPr>
        <p:spPr>
          <a:xfrm>
            <a:off x="3965777" y="3892931"/>
            <a:ext cx="1327608" cy="261610"/>
          </a:xfrm>
          <a:prstGeom prst="rect">
            <a:avLst/>
          </a:prstGeom>
          <a:noFill/>
        </p:spPr>
        <p:txBody>
          <a:bodyPr wrap="none" lIns="91440" tIns="45720" rIns="91440" bIns="45720" rtlCol="0" anchor="t">
            <a:spAutoFit/>
          </a:bodyPr>
          <a:lstStyle/>
          <a:p>
            <a:r>
              <a:rPr lang="en-US" sz="1100">
                <a:latin typeface="Kalinga"/>
                <a:cs typeface="Kalinga"/>
              </a:rPr>
              <a:t>task family setup</a:t>
            </a:r>
            <a:endParaRPr lang="en-US" sz="1100">
              <a:latin typeface="Kalinga" panose="020B0502040204020203" pitchFamily="34" charset="0"/>
              <a:cs typeface="Kalinga" panose="020B0502040204020203" pitchFamily="34" charset="0"/>
            </a:endParaRPr>
          </a:p>
        </p:txBody>
      </p:sp>
      <p:sp>
        <p:nvSpPr>
          <p:cNvPr id="31" name="Textfeld 30">
            <a:extLst>
              <a:ext uri="{FF2B5EF4-FFF2-40B4-BE49-F238E27FC236}">
                <a16:creationId xmlns:a16="http://schemas.microsoft.com/office/drawing/2014/main" id="{ABDE3DF4-6E9C-668F-CB73-588F75B485C2}"/>
              </a:ext>
            </a:extLst>
          </p:cNvPr>
          <p:cNvSpPr txBox="1"/>
          <p:nvPr/>
        </p:nvSpPr>
        <p:spPr>
          <a:xfrm>
            <a:off x="6084964" y="3919080"/>
            <a:ext cx="689612" cy="261610"/>
          </a:xfrm>
          <a:prstGeom prst="rect">
            <a:avLst/>
          </a:prstGeom>
          <a:noFill/>
        </p:spPr>
        <p:txBody>
          <a:bodyPr wrap="none" lIns="91440" tIns="45720" rIns="91440" bIns="45720" rtlCol="0" anchor="t">
            <a:spAutoFit/>
          </a:bodyPr>
          <a:lstStyle/>
          <a:p>
            <a:r>
              <a:rPr lang="en-US" sz="1100">
                <a:latin typeface="Kalinga"/>
                <a:cs typeface="Kalinga"/>
              </a:rPr>
              <a:t>training</a:t>
            </a:r>
          </a:p>
        </p:txBody>
      </p:sp>
      <p:grpSp>
        <p:nvGrpSpPr>
          <p:cNvPr id="60" name="Gruppieren 59">
            <a:extLst>
              <a:ext uri="{FF2B5EF4-FFF2-40B4-BE49-F238E27FC236}">
                <a16:creationId xmlns:a16="http://schemas.microsoft.com/office/drawing/2014/main" id="{A96D6D25-9F90-79E4-BD0F-4E996AE508FD}"/>
              </a:ext>
            </a:extLst>
          </p:cNvPr>
          <p:cNvGrpSpPr/>
          <p:nvPr/>
        </p:nvGrpSpPr>
        <p:grpSpPr>
          <a:xfrm>
            <a:off x="4014538" y="1514163"/>
            <a:ext cx="1315983" cy="985710"/>
            <a:chOff x="3090829" y="1367332"/>
            <a:chExt cx="1315983" cy="985710"/>
          </a:xfrm>
        </p:grpSpPr>
        <p:sp>
          <p:nvSpPr>
            <p:cNvPr id="50" name="Rechteck: abgerundete Ecken 49">
              <a:extLst>
                <a:ext uri="{FF2B5EF4-FFF2-40B4-BE49-F238E27FC236}">
                  <a16:creationId xmlns:a16="http://schemas.microsoft.com/office/drawing/2014/main" id="{7173BC50-3A06-1850-D7F7-6CC91B278528}"/>
                </a:ext>
              </a:extLst>
            </p:cNvPr>
            <p:cNvSpPr/>
            <p:nvPr/>
          </p:nvSpPr>
          <p:spPr>
            <a:xfrm>
              <a:off x="3090829" y="1367332"/>
              <a:ext cx="1315983" cy="985710"/>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feld 55">
              <a:extLst>
                <a:ext uri="{FF2B5EF4-FFF2-40B4-BE49-F238E27FC236}">
                  <a16:creationId xmlns:a16="http://schemas.microsoft.com/office/drawing/2014/main" id="{A5D65803-E45E-9EEA-50E0-DAA57D97BCD1}"/>
                </a:ext>
              </a:extLst>
            </p:cNvPr>
            <p:cNvSpPr txBox="1"/>
            <p:nvPr/>
          </p:nvSpPr>
          <p:spPr>
            <a:xfrm>
              <a:off x="3174784" y="1458096"/>
              <a:ext cx="1223412" cy="246221"/>
            </a:xfrm>
            <a:prstGeom prst="rect">
              <a:avLst/>
            </a:prstGeom>
            <a:noFill/>
          </p:spPr>
          <p:txBody>
            <a:bodyPr wrap="none" lIns="91440" tIns="45720" rIns="91440" bIns="45720" rtlCol="0" anchor="t">
              <a:spAutoFit/>
            </a:bodyPr>
            <a:lstStyle/>
            <a:p>
              <a:r>
                <a:rPr lang="en-US" sz="1000" b="1">
                  <a:latin typeface="Kalinga"/>
                  <a:cs typeface="Kalinga"/>
                </a:rPr>
                <a:t>mixing schemes</a:t>
              </a:r>
            </a:p>
          </p:txBody>
        </p:sp>
        <p:sp>
          <p:nvSpPr>
            <p:cNvPr id="58" name="Rechteck 57">
              <a:extLst>
                <a:ext uri="{FF2B5EF4-FFF2-40B4-BE49-F238E27FC236}">
                  <a16:creationId xmlns:a16="http://schemas.microsoft.com/office/drawing/2014/main" id="{0A2E29AB-29F1-DAA5-311A-4805AB8D82CF}"/>
                </a:ext>
              </a:extLst>
            </p:cNvPr>
            <p:cNvSpPr/>
            <p:nvPr/>
          </p:nvSpPr>
          <p:spPr>
            <a:xfrm>
              <a:off x="3291619" y="1823474"/>
              <a:ext cx="914400"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latin typeface="Kalinga" panose="020B0502040204020203" pitchFamily="34" charset="0"/>
                  <a:cs typeface="Kalinga" panose="020B0502040204020203" pitchFamily="34" charset="0"/>
                </a:rPr>
                <a:t>proportional</a:t>
              </a:r>
              <a:endParaRPr lang="en-US" sz="900">
                <a:solidFill>
                  <a:schemeClr val="tx1"/>
                </a:solidFill>
                <a:latin typeface="Kalinga" panose="020B0502040204020203" pitchFamily="34" charset="0"/>
                <a:cs typeface="Kalinga" panose="020B0502040204020203" pitchFamily="34" charset="0"/>
              </a:endParaRPr>
            </a:p>
          </p:txBody>
        </p:sp>
        <p:sp>
          <p:nvSpPr>
            <p:cNvPr id="59" name="Rechteck 58">
              <a:extLst>
                <a:ext uri="{FF2B5EF4-FFF2-40B4-BE49-F238E27FC236}">
                  <a16:creationId xmlns:a16="http://schemas.microsoft.com/office/drawing/2014/main" id="{37F2B22F-A980-3D87-9933-141D8E2998A3}"/>
                </a:ext>
              </a:extLst>
            </p:cNvPr>
            <p:cNvSpPr/>
            <p:nvPr/>
          </p:nvSpPr>
          <p:spPr>
            <a:xfrm>
              <a:off x="3291619" y="2025934"/>
              <a:ext cx="914400" cy="181667"/>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equal</a:t>
              </a:r>
            </a:p>
          </p:txBody>
        </p:sp>
      </p:grpSp>
      <p:cxnSp>
        <p:nvCxnSpPr>
          <p:cNvPr id="53" name="Gerade Verbindung mit Pfeil 52">
            <a:extLst>
              <a:ext uri="{FF2B5EF4-FFF2-40B4-BE49-F238E27FC236}">
                <a16:creationId xmlns:a16="http://schemas.microsoft.com/office/drawing/2014/main" id="{50E2518A-49C4-CA43-020E-8F2766723019}"/>
              </a:ext>
            </a:extLst>
          </p:cNvPr>
          <p:cNvCxnSpPr>
            <a:cxnSpLocks/>
            <a:stCxn id="83" idx="2"/>
          </p:cNvCxnSpPr>
          <p:nvPr/>
        </p:nvCxnSpPr>
        <p:spPr>
          <a:xfrm flipH="1">
            <a:off x="4663606" y="3365231"/>
            <a:ext cx="3199" cy="201304"/>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1E43CC79-0933-297E-6330-45C5744C8A44}"/>
              </a:ext>
            </a:extLst>
          </p:cNvPr>
          <p:cNvGrpSpPr/>
          <p:nvPr/>
        </p:nvGrpSpPr>
        <p:grpSpPr>
          <a:xfrm>
            <a:off x="5750514" y="1495146"/>
            <a:ext cx="1365416" cy="1312107"/>
            <a:chOff x="4799122" y="1367330"/>
            <a:chExt cx="1365416" cy="1312107"/>
          </a:xfrm>
        </p:grpSpPr>
        <p:sp>
          <p:nvSpPr>
            <p:cNvPr id="51" name="Rechteck: abgerundete Ecken 50">
              <a:extLst>
                <a:ext uri="{FF2B5EF4-FFF2-40B4-BE49-F238E27FC236}">
                  <a16:creationId xmlns:a16="http://schemas.microsoft.com/office/drawing/2014/main" id="{59162DA7-4271-BDB8-3BC4-046C097B73C8}"/>
                </a:ext>
              </a:extLst>
            </p:cNvPr>
            <p:cNvSpPr/>
            <p:nvPr/>
          </p:nvSpPr>
          <p:spPr>
            <a:xfrm>
              <a:off x="4799122" y="1367330"/>
              <a:ext cx="1365416" cy="1312107"/>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a:extLst>
                <a:ext uri="{FF2B5EF4-FFF2-40B4-BE49-F238E27FC236}">
                  <a16:creationId xmlns:a16="http://schemas.microsoft.com/office/drawing/2014/main" id="{4C9BC24C-6251-CA7E-7944-1DF5CB9C701F}"/>
                </a:ext>
              </a:extLst>
            </p:cNvPr>
            <p:cNvSpPr txBox="1"/>
            <p:nvPr/>
          </p:nvSpPr>
          <p:spPr>
            <a:xfrm>
              <a:off x="4883077" y="1445422"/>
              <a:ext cx="1213794"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training scheme</a:t>
              </a:r>
            </a:p>
          </p:txBody>
        </p:sp>
        <p:sp>
          <p:nvSpPr>
            <p:cNvPr id="63" name="Rechteck 62">
              <a:extLst>
                <a:ext uri="{FF2B5EF4-FFF2-40B4-BE49-F238E27FC236}">
                  <a16:creationId xmlns:a16="http://schemas.microsoft.com/office/drawing/2014/main" id="{C0E10C79-48CE-58C7-AA4B-EA030E8D282D}"/>
                </a:ext>
              </a:extLst>
            </p:cNvPr>
            <p:cNvSpPr/>
            <p:nvPr/>
          </p:nvSpPr>
          <p:spPr>
            <a:xfrm>
              <a:off x="4882205" y="1799816"/>
              <a:ext cx="1212964"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sequential</a:t>
              </a:r>
            </a:p>
          </p:txBody>
        </p:sp>
        <p:sp>
          <p:nvSpPr>
            <p:cNvPr id="64" name="Rechteck 63">
              <a:extLst>
                <a:ext uri="{FF2B5EF4-FFF2-40B4-BE49-F238E27FC236}">
                  <a16:creationId xmlns:a16="http://schemas.microsoft.com/office/drawing/2014/main" id="{CD8E4D72-3014-35DC-74CA-C141EF8FE9F9}"/>
                </a:ext>
              </a:extLst>
            </p:cNvPr>
            <p:cNvSpPr/>
            <p:nvPr/>
          </p:nvSpPr>
          <p:spPr>
            <a:xfrm>
              <a:off x="4883034" y="2018036"/>
              <a:ext cx="1212965"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simultaneous</a:t>
              </a:r>
            </a:p>
          </p:txBody>
        </p:sp>
        <p:sp>
          <p:nvSpPr>
            <p:cNvPr id="65" name="Rechteck 64">
              <a:extLst>
                <a:ext uri="{FF2B5EF4-FFF2-40B4-BE49-F238E27FC236}">
                  <a16:creationId xmlns:a16="http://schemas.microsoft.com/office/drawing/2014/main" id="{7143FE2D-FEDC-48E5-8488-595C6E6E41E9}"/>
                </a:ext>
              </a:extLst>
            </p:cNvPr>
            <p:cNvSpPr/>
            <p:nvPr/>
          </p:nvSpPr>
          <p:spPr>
            <a:xfrm>
              <a:off x="4882205" y="2227912"/>
              <a:ext cx="1213795" cy="30608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continual </a:t>
              </a:r>
              <a:br>
                <a:rPr lang="en-US" sz="900">
                  <a:solidFill>
                    <a:schemeClr val="tx1"/>
                  </a:solidFill>
                  <a:latin typeface="Kalinga" panose="020B0502040204020203" pitchFamily="34" charset="0"/>
                  <a:cs typeface="Kalinga" panose="020B0502040204020203" pitchFamily="34" charset="0"/>
                </a:rPr>
              </a:br>
              <a:r>
                <a:rPr lang="en-US" sz="900">
                  <a:solidFill>
                    <a:schemeClr val="tx1"/>
                  </a:solidFill>
                  <a:latin typeface="Kalinga" panose="020B0502040204020203" pitchFamily="34" charset="0"/>
                  <a:cs typeface="Kalinga" panose="020B0502040204020203" pitchFamily="34" charset="0"/>
                </a:rPr>
                <a:t>multi-task learning</a:t>
              </a:r>
            </a:p>
          </p:txBody>
        </p:sp>
      </p:grpSp>
      <p:cxnSp>
        <p:nvCxnSpPr>
          <p:cNvPr id="55" name="Gerade Verbindung mit Pfeil 54">
            <a:extLst>
              <a:ext uri="{FF2B5EF4-FFF2-40B4-BE49-F238E27FC236}">
                <a16:creationId xmlns:a16="http://schemas.microsoft.com/office/drawing/2014/main" id="{7A4AB991-DD25-42A1-9B6C-3DFBD09D4A47}"/>
              </a:ext>
            </a:extLst>
          </p:cNvPr>
          <p:cNvCxnSpPr>
            <a:cxnSpLocks/>
            <a:stCxn id="51" idx="2"/>
            <a:endCxn id="8" idx="2"/>
          </p:cNvCxnSpPr>
          <p:nvPr/>
        </p:nvCxnSpPr>
        <p:spPr>
          <a:xfrm>
            <a:off x="6433222" y="2807253"/>
            <a:ext cx="1739" cy="759285"/>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winkelt 74">
            <a:extLst>
              <a:ext uri="{FF2B5EF4-FFF2-40B4-BE49-F238E27FC236}">
                <a16:creationId xmlns:a16="http://schemas.microsoft.com/office/drawing/2014/main" id="{971B9310-B39E-D13E-F0A2-3E8147799F1E}"/>
              </a:ext>
            </a:extLst>
          </p:cNvPr>
          <p:cNvCxnSpPr>
            <a:cxnSpLocks/>
            <a:stCxn id="4" idx="0"/>
            <a:endCxn id="50" idx="0"/>
          </p:cNvCxnSpPr>
          <p:nvPr/>
        </p:nvCxnSpPr>
        <p:spPr>
          <a:xfrm rot="5400000" flipH="1" flipV="1">
            <a:off x="3236727" y="256393"/>
            <a:ext cx="178033" cy="2693574"/>
          </a:xfrm>
          <a:prstGeom prst="bentConnector3">
            <a:avLst>
              <a:gd name="adj1" fmla="val 228403"/>
            </a:avLst>
          </a:prstGeom>
          <a:ln cap="flat">
            <a:solidFill>
              <a:srgbClr val="4472C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F81830B-6C92-D446-67A0-EE0F155DAA6C}"/>
              </a:ext>
            </a:extLst>
          </p:cNvPr>
          <p:cNvCxnSpPr>
            <a:cxnSpLocks/>
            <a:stCxn id="50" idx="2"/>
            <a:endCxn id="83" idx="0"/>
          </p:cNvCxnSpPr>
          <p:nvPr/>
        </p:nvCxnSpPr>
        <p:spPr>
          <a:xfrm flipH="1">
            <a:off x="4666805" y="2499873"/>
            <a:ext cx="5725" cy="467653"/>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03A79791-02F3-5C74-C4B9-594F2EDAE779}"/>
              </a:ext>
            </a:extLst>
          </p:cNvPr>
          <p:cNvSpPr txBox="1"/>
          <p:nvPr/>
        </p:nvSpPr>
        <p:spPr>
          <a:xfrm>
            <a:off x="5953420" y="6143887"/>
            <a:ext cx="1798890" cy="369332"/>
          </a:xfrm>
          <a:prstGeom prst="rect">
            <a:avLst/>
          </a:prstGeom>
          <a:noFill/>
        </p:spPr>
        <p:txBody>
          <a:bodyPr wrap="none" rtlCol="0">
            <a:spAutoFit/>
          </a:bodyPr>
          <a:lstStyle/>
          <a:p>
            <a:r>
              <a:rPr lang="en-US" b="1">
                <a:solidFill>
                  <a:srgbClr val="8FAADC"/>
                </a:solidFill>
                <a:latin typeface="Kalinga" panose="020B0502040204020203" pitchFamily="34" charset="0"/>
                <a:cs typeface="Kalinga" panose="020B0502040204020203" pitchFamily="34" charset="0"/>
              </a:rPr>
              <a:t>pre-finetuning</a:t>
            </a:r>
          </a:p>
        </p:txBody>
      </p:sp>
      <p:sp>
        <p:nvSpPr>
          <p:cNvPr id="104" name="Textfeld 103">
            <a:extLst>
              <a:ext uri="{FF2B5EF4-FFF2-40B4-BE49-F238E27FC236}">
                <a16:creationId xmlns:a16="http://schemas.microsoft.com/office/drawing/2014/main" id="{3F36F277-C853-0003-323B-529A60AFAE34}"/>
              </a:ext>
            </a:extLst>
          </p:cNvPr>
          <p:cNvSpPr txBox="1"/>
          <p:nvPr/>
        </p:nvSpPr>
        <p:spPr>
          <a:xfrm>
            <a:off x="10110664" y="6143269"/>
            <a:ext cx="1343638" cy="369332"/>
          </a:xfrm>
          <a:prstGeom prst="rect">
            <a:avLst/>
          </a:prstGeom>
          <a:noFill/>
        </p:spPr>
        <p:txBody>
          <a:bodyPr wrap="none" rtlCol="0">
            <a:spAutoFit/>
          </a:bodyPr>
          <a:lstStyle/>
          <a:p>
            <a:r>
              <a:rPr lang="en-US" b="1">
                <a:solidFill>
                  <a:srgbClr val="F79581"/>
                </a:solidFill>
                <a:latin typeface="Kalinga" panose="020B0502040204020203" pitchFamily="34" charset="0"/>
                <a:cs typeface="Kalinga" panose="020B0502040204020203" pitchFamily="34" charset="0"/>
              </a:rPr>
              <a:t>finetuning</a:t>
            </a:r>
          </a:p>
        </p:txBody>
      </p:sp>
      <p:sp>
        <p:nvSpPr>
          <p:cNvPr id="106" name="Textplatzhalter 3">
            <a:extLst>
              <a:ext uri="{FF2B5EF4-FFF2-40B4-BE49-F238E27FC236}">
                <a16:creationId xmlns:a16="http://schemas.microsoft.com/office/drawing/2014/main" id="{02EC3664-0FDD-128E-057C-FF4C432622B7}"/>
              </a:ext>
            </a:extLst>
          </p:cNvPr>
          <p:cNvSpPr txBox="1">
            <a:spLocks/>
          </p:cNvSpPr>
          <p:nvPr/>
        </p:nvSpPr>
        <p:spPr>
          <a:xfrm>
            <a:off x="724196" y="3943988"/>
            <a:ext cx="1998731" cy="487782"/>
          </a:xfrm>
          <a:prstGeom prst="rect">
            <a:avLst/>
          </a:prstGeom>
        </p:spPr>
        <p:txBody>
          <a:bodyPr vert="horz" lIns="91440" tIns="45720" rIns="91440" bIns="45720" rtlCol="0" anchor="ctr">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a:t>pre-trained </a:t>
            </a:r>
            <a:r>
              <a:rPr lang="en-US" sz="1200" err="1"/>
              <a:t>BART</a:t>
            </a:r>
            <a:r>
              <a:rPr lang="en-US" sz="1200" baseline="-25000" err="1"/>
              <a:t>Large</a:t>
            </a:r>
            <a:endParaRPr lang="en-US" sz="1200" baseline="-25000"/>
          </a:p>
        </p:txBody>
      </p:sp>
      <p:grpSp>
        <p:nvGrpSpPr>
          <p:cNvPr id="77" name="Gruppieren 76">
            <a:extLst>
              <a:ext uri="{FF2B5EF4-FFF2-40B4-BE49-F238E27FC236}">
                <a16:creationId xmlns:a16="http://schemas.microsoft.com/office/drawing/2014/main" id="{4A7C63D9-97A3-9351-804C-4BC35710F7DF}"/>
              </a:ext>
            </a:extLst>
          </p:cNvPr>
          <p:cNvGrpSpPr/>
          <p:nvPr/>
        </p:nvGrpSpPr>
        <p:grpSpPr>
          <a:xfrm>
            <a:off x="9841829" y="2010917"/>
            <a:ext cx="1254797" cy="1208605"/>
            <a:chOff x="9924907" y="1816869"/>
            <a:chExt cx="1254797" cy="1208605"/>
          </a:xfrm>
        </p:grpSpPr>
        <p:sp>
          <p:nvSpPr>
            <p:cNvPr id="14" name="Rechteck: abgerundete Ecken 13">
              <a:extLst>
                <a:ext uri="{FF2B5EF4-FFF2-40B4-BE49-F238E27FC236}">
                  <a16:creationId xmlns:a16="http://schemas.microsoft.com/office/drawing/2014/main" id="{D59DA33C-4F66-AC36-BFE2-59D3FCBB3B1C}"/>
                </a:ext>
              </a:extLst>
            </p:cNvPr>
            <p:cNvSpPr/>
            <p:nvPr/>
          </p:nvSpPr>
          <p:spPr>
            <a:xfrm>
              <a:off x="9924907" y="1816869"/>
              <a:ext cx="1254797" cy="1208605"/>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feld 106">
              <a:extLst>
                <a:ext uri="{FF2B5EF4-FFF2-40B4-BE49-F238E27FC236}">
                  <a16:creationId xmlns:a16="http://schemas.microsoft.com/office/drawing/2014/main" id="{A7134AD8-8A02-F2CF-E2AF-6F60BA7FD581}"/>
                </a:ext>
              </a:extLst>
            </p:cNvPr>
            <p:cNvSpPr txBox="1"/>
            <p:nvPr/>
          </p:nvSpPr>
          <p:spPr>
            <a:xfrm>
              <a:off x="10033466" y="1893377"/>
              <a:ext cx="1034257" cy="246221"/>
            </a:xfrm>
            <a:prstGeom prst="rect">
              <a:avLst/>
            </a:prstGeom>
            <a:noFill/>
          </p:spPr>
          <p:txBody>
            <a:bodyPr wrap="none" lIns="91440" tIns="45720" rIns="91440" bIns="45720" rtlCol="0" anchor="t">
              <a:spAutoFit/>
            </a:bodyPr>
            <a:lstStyle/>
            <a:p>
              <a:r>
                <a:rPr lang="en-US" sz="1000" b="1">
                  <a:latin typeface="Kalinga"/>
                  <a:cs typeface="Kalinga"/>
                </a:rPr>
                <a:t>test datasets</a:t>
              </a:r>
              <a:endParaRPr lang="en-US" sz="1000" b="1">
                <a:latin typeface="Kalinga" panose="020B0502040204020203" pitchFamily="34" charset="0"/>
                <a:cs typeface="Kalinga" panose="020B0502040204020203" pitchFamily="34" charset="0"/>
              </a:endParaRPr>
            </a:p>
          </p:txBody>
        </p:sp>
        <p:sp>
          <p:nvSpPr>
            <p:cNvPr id="109" name="Rechteck 108">
              <a:extLst>
                <a:ext uri="{FF2B5EF4-FFF2-40B4-BE49-F238E27FC236}">
                  <a16:creationId xmlns:a16="http://schemas.microsoft.com/office/drawing/2014/main" id="{68DD77FB-61F0-83AE-2397-1647C0D7A552}"/>
                </a:ext>
              </a:extLst>
            </p:cNvPr>
            <p:cNvSpPr/>
            <p:nvPr/>
          </p:nvSpPr>
          <p:spPr>
            <a:xfrm>
              <a:off x="10069227" y="2254992"/>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arXiv</a:t>
              </a:r>
              <a:endParaRPr lang="en-US" sz="1100">
                <a:solidFill>
                  <a:schemeClr val="tx1"/>
                </a:solidFill>
                <a:latin typeface="Kalinga" panose="020B0502040204020203" pitchFamily="34" charset="0"/>
                <a:cs typeface="Kalinga" panose="020B0502040204020203" pitchFamily="34" charset="0"/>
              </a:endParaRPr>
            </a:p>
          </p:txBody>
        </p:sp>
        <p:sp>
          <p:nvSpPr>
            <p:cNvPr id="110" name="Rechteck 109">
              <a:extLst>
                <a:ext uri="{FF2B5EF4-FFF2-40B4-BE49-F238E27FC236}">
                  <a16:creationId xmlns:a16="http://schemas.microsoft.com/office/drawing/2014/main" id="{5BAC6CAF-3119-D26A-8780-23AB8EB54819}"/>
                </a:ext>
              </a:extLst>
            </p:cNvPr>
            <p:cNvSpPr/>
            <p:nvPr/>
          </p:nvSpPr>
          <p:spPr>
            <a:xfrm>
              <a:off x="10069227" y="257465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Reddit </a:t>
              </a:r>
              <a:r>
                <a:rPr lang="de-DE" sz="1100" err="1">
                  <a:solidFill>
                    <a:schemeClr val="tx1"/>
                  </a:solidFill>
                  <a:latin typeface="Kalinga" panose="020B0502040204020203" pitchFamily="34" charset="0"/>
                  <a:cs typeface="Kalinga" panose="020B0502040204020203" pitchFamily="34" charset="0"/>
                </a:rPr>
                <a:t>TiFU</a:t>
              </a:r>
              <a:endParaRPr lang="en-US" sz="1100">
                <a:solidFill>
                  <a:schemeClr val="tx1"/>
                </a:solidFill>
                <a:latin typeface="Kalinga" panose="020B0502040204020203" pitchFamily="34" charset="0"/>
                <a:cs typeface="Kalinga" panose="020B0502040204020203" pitchFamily="34" charset="0"/>
              </a:endParaRPr>
            </a:p>
          </p:txBody>
        </p:sp>
      </p:grpSp>
      <p:grpSp>
        <p:nvGrpSpPr>
          <p:cNvPr id="76" name="Gruppieren 75">
            <a:extLst>
              <a:ext uri="{FF2B5EF4-FFF2-40B4-BE49-F238E27FC236}">
                <a16:creationId xmlns:a16="http://schemas.microsoft.com/office/drawing/2014/main" id="{DC3B9A82-E1C7-6080-19F7-A31011712D40}"/>
              </a:ext>
            </a:extLst>
          </p:cNvPr>
          <p:cNvGrpSpPr/>
          <p:nvPr/>
        </p:nvGrpSpPr>
        <p:grpSpPr>
          <a:xfrm>
            <a:off x="9841829" y="4154541"/>
            <a:ext cx="1254797" cy="1639033"/>
            <a:chOff x="9924907" y="3883271"/>
            <a:chExt cx="1254797" cy="1639033"/>
          </a:xfrm>
        </p:grpSpPr>
        <p:sp>
          <p:nvSpPr>
            <p:cNvPr id="15" name="Rechteck: abgerundete Ecken 14">
              <a:extLst>
                <a:ext uri="{FF2B5EF4-FFF2-40B4-BE49-F238E27FC236}">
                  <a16:creationId xmlns:a16="http://schemas.microsoft.com/office/drawing/2014/main" id="{31D620F2-887B-93B7-AB29-1FDC40ACB166}"/>
                </a:ext>
              </a:extLst>
            </p:cNvPr>
            <p:cNvSpPr/>
            <p:nvPr/>
          </p:nvSpPr>
          <p:spPr>
            <a:xfrm>
              <a:off x="9924907" y="3883271"/>
              <a:ext cx="1254797" cy="1639033"/>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feld 107">
              <a:extLst>
                <a:ext uri="{FF2B5EF4-FFF2-40B4-BE49-F238E27FC236}">
                  <a16:creationId xmlns:a16="http://schemas.microsoft.com/office/drawing/2014/main" id="{EDDCA7DD-35CE-B9F7-265F-D6D202C0C114}"/>
                </a:ext>
              </a:extLst>
            </p:cNvPr>
            <p:cNvSpPr txBox="1"/>
            <p:nvPr/>
          </p:nvSpPr>
          <p:spPr>
            <a:xfrm>
              <a:off x="10221926" y="3956709"/>
              <a:ext cx="660758"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metrics</a:t>
              </a:r>
            </a:p>
          </p:txBody>
        </p:sp>
        <p:sp>
          <p:nvSpPr>
            <p:cNvPr id="112" name="Rechteck 111">
              <a:extLst>
                <a:ext uri="{FF2B5EF4-FFF2-40B4-BE49-F238E27FC236}">
                  <a16:creationId xmlns:a16="http://schemas.microsoft.com/office/drawing/2014/main" id="{E46A8DC6-F61F-3AA5-B820-7BD5D27F360B}"/>
                </a:ext>
              </a:extLst>
            </p:cNvPr>
            <p:cNvSpPr/>
            <p:nvPr/>
          </p:nvSpPr>
          <p:spPr>
            <a:xfrm>
              <a:off x="10069228" y="422830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BLEU</a:t>
              </a:r>
              <a:endParaRPr lang="en-US" sz="1100">
                <a:solidFill>
                  <a:schemeClr val="tx1"/>
                </a:solidFill>
                <a:latin typeface="Kalinga" panose="020B0502040204020203" pitchFamily="34" charset="0"/>
                <a:cs typeface="Kalinga" panose="020B0502040204020203" pitchFamily="34" charset="0"/>
              </a:endParaRPr>
            </a:p>
          </p:txBody>
        </p:sp>
        <p:sp>
          <p:nvSpPr>
            <p:cNvPr id="113" name="Rechteck 112">
              <a:extLst>
                <a:ext uri="{FF2B5EF4-FFF2-40B4-BE49-F238E27FC236}">
                  <a16:creationId xmlns:a16="http://schemas.microsoft.com/office/drawing/2014/main" id="{D0D6678F-8F66-2424-19F4-9B466A1D2852}"/>
                </a:ext>
              </a:extLst>
            </p:cNvPr>
            <p:cNvSpPr/>
            <p:nvPr/>
          </p:nvSpPr>
          <p:spPr>
            <a:xfrm>
              <a:off x="10069040" y="4528330"/>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ROUGE</a:t>
              </a:r>
              <a:endParaRPr lang="en-US" sz="1100">
                <a:solidFill>
                  <a:schemeClr val="tx1"/>
                </a:solidFill>
                <a:latin typeface="Kalinga" panose="020B0502040204020203" pitchFamily="34" charset="0"/>
                <a:cs typeface="Kalinga" panose="020B0502040204020203" pitchFamily="34" charset="0"/>
              </a:endParaRPr>
            </a:p>
          </p:txBody>
        </p:sp>
        <p:sp>
          <p:nvSpPr>
            <p:cNvPr id="114" name="Rechteck 113">
              <a:extLst>
                <a:ext uri="{FF2B5EF4-FFF2-40B4-BE49-F238E27FC236}">
                  <a16:creationId xmlns:a16="http://schemas.microsoft.com/office/drawing/2014/main" id="{BD675270-BC32-2EB0-5E9F-8D6523DEDF7E}"/>
                </a:ext>
              </a:extLst>
            </p:cNvPr>
            <p:cNvSpPr/>
            <p:nvPr/>
          </p:nvSpPr>
          <p:spPr>
            <a:xfrm>
              <a:off x="10067119" y="4828359"/>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METEOR</a:t>
              </a:r>
              <a:endParaRPr lang="en-US" sz="1100">
                <a:solidFill>
                  <a:schemeClr val="tx1"/>
                </a:solidFill>
                <a:latin typeface="Kalinga" panose="020B0502040204020203" pitchFamily="34" charset="0"/>
                <a:cs typeface="Kalinga" panose="020B0502040204020203" pitchFamily="34" charset="0"/>
              </a:endParaRPr>
            </a:p>
          </p:txBody>
        </p:sp>
        <p:sp>
          <p:nvSpPr>
            <p:cNvPr id="115" name="Rechteck 114">
              <a:extLst>
                <a:ext uri="{FF2B5EF4-FFF2-40B4-BE49-F238E27FC236}">
                  <a16:creationId xmlns:a16="http://schemas.microsoft.com/office/drawing/2014/main" id="{66282961-5327-3529-0244-4EDCF8A7A138}"/>
                </a:ext>
              </a:extLst>
            </p:cNvPr>
            <p:cNvSpPr/>
            <p:nvPr/>
          </p:nvSpPr>
          <p:spPr>
            <a:xfrm>
              <a:off x="10066931" y="5128388"/>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BERTScore</a:t>
              </a:r>
            </a:p>
          </p:txBody>
        </p:sp>
      </p:grpSp>
      <p:sp>
        <p:nvSpPr>
          <p:cNvPr id="4" name="Rechteck: abgerundete Ecken 3">
            <a:extLst>
              <a:ext uri="{FF2B5EF4-FFF2-40B4-BE49-F238E27FC236}">
                <a16:creationId xmlns:a16="http://schemas.microsoft.com/office/drawing/2014/main" id="{2881338D-58C7-A0B7-7E40-F94D9B986BFC}"/>
              </a:ext>
            </a:extLst>
          </p:cNvPr>
          <p:cNvSpPr/>
          <p:nvPr/>
        </p:nvSpPr>
        <p:spPr>
          <a:xfrm>
            <a:off x="814724" y="1692196"/>
            <a:ext cx="2328464" cy="289288"/>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pre-selected tasks and datasets</a:t>
            </a:r>
          </a:p>
        </p:txBody>
      </p:sp>
      <p:grpSp>
        <p:nvGrpSpPr>
          <p:cNvPr id="23" name="Gruppieren 22">
            <a:extLst>
              <a:ext uri="{FF2B5EF4-FFF2-40B4-BE49-F238E27FC236}">
                <a16:creationId xmlns:a16="http://schemas.microsoft.com/office/drawing/2014/main" id="{890117C6-E774-B686-CC21-7F586935CB94}"/>
              </a:ext>
            </a:extLst>
          </p:cNvPr>
          <p:cNvGrpSpPr/>
          <p:nvPr/>
        </p:nvGrpSpPr>
        <p:grpSpPr>
          <a:xfrm>
            <a:off x="3833446" y="2967526"/>
            <a:ext cx="1666718" cy="397705"/>
            <a:chOff x="3788659" y="4762722"/>
            <a:chExt cx="1666718" cy="397705"/>
          </a:xfrm>
        </p:grpSpPr>
        <p:sp>
          <p:nvSpPr>
            <p:cNvPr id="80" name="Rechteck 79">
              <a:extLst>
                <a:ext uri="{FF2B5EF4-FFF2-40B4-BE49-F238E27FC236}">
                  <a16:creationId xmlns:a16="http://schemas.microsoft.com/office/drawing/2014/main" id="{039B3CEE-1CC7-6DE4-AD29-A2F798DEFE3D}"/>
                </a:ext>
              </a:extLst>
            </p:cNvPr>
            <p:cNvSpPr/>
            <p:nvPr/>
          </p:nvSpPr>
          <p:spPr>
            <a:xfrm>
              <a:off x="3848634" y="4790717"/>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1</a:t>
              </a:r>
            </a:p>
          </p:txBody>
        </p:sp>
        <p:sp>
          <p:nvSpPr>
            <p:cNvPr id="81" name="Rechteck 80">
              <a:extLst>
                <a:ext uri="{FF2B5EF4-FFF2-40B4-BE49-F238E27FC236}">
                  <a16:creationId xmlns:a16="http://schemas.microsoft.com/office/drawing/2014/main" id="{7666671F-AD6F-75F3-1335-AE908EA1A560}"/>
                </a:ext>
              </a:extLst>
            </p:cNvPr>
            <p:cNvSpPr/>
            <p:nvPr/>
          </p:nvSpPr>
          <p:spPr>
            <a:xfrm>
              <a:off x="4334713" y="4790270"/>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2</a:t>
              </a:r>
            </a:p>
          </p:txBody>
        </p:sp>
        <p:sp>
          <p:nvSpPr>
            <p:cNvPr id="82" name="Rechteck 81">
              <a:extLst>
                <a:ext uri="{FF2B5EF4-FFF2-40B4-BE49-F238E27FC236}">
                  <a16:creationId xmlns:a16="http://schemas.microsoft.com/office/drawing/2014/main" id="{6DF4650A-2A84-9018-A742-1FCAC30CE40E}"/>
                </a:ext>
              </a:extLst>
            </p:cNvPr>
            <p:cNvSpPr/>
            <p:nvPr/>
          </p:nvSpPr>
          <p:spPr>
            <a:xfrm>
              <a:off x="4953650" y="4789523"/>
              <a:ext cx="438827"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6</a:t>
              </a:r>
            </a:p>
          </p:txBody>
        </p:sp>
        <p:sp>
          <p:nvSpPr>
            <p:cNvPr id="83" name="Rechteck: abgerundete Ecken 82">
              <a:extLst>
                <a:ext uri="{FF2B5EF4-FFF2-40B4-BE49-F238E27FC236}">
                  <a16:creationId xmlns:a16="http://schemas.microsoft.com/office/drawing/2014/main" id="{4D5B39EC-C2FA-A5FC-89E2-76D09BCE72F4}"/>
                </a:ext>
              </a:extLst>
            </p:cNvPr>
            <p:cNvSpPr/>
            <p:nvPr/>
          </p:nvSpPr>
          <p:spPr>
            <a:xfrm>
              <a:off x="3788659" y="4762722"/>
              <a:ext cx="1666718" cy="397705"/>
            </a:xfrm>
            <a:prstGeom prst="roundRect">
              <a:avLst>
                <a:gd name="adj" fmla="val 6597"/>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C8399B3F-CB24-C129-9E5D-66DBAED4483F}"/>
                </a:ext>
              </a:extLst>
            </p:cNvPr>
            <p:cNvSpPr txBox="1"/>
            <p:nvPr/>
          </p:nvSpPr>
          <p:spPr>
            <a:xfrm>
              <a:off x="4725405" y="4896605"/>
              <a:ext cx="277640" cy="261610"/>
            </a:xfrm>
            <a:prstGeom prst="rect">
              <a:avLst/>
            </a:prstGeom>
            <a:noFill/>
          </p:spPr>
          <p:txBody>
            <a:bodyPr wrap="none" rtlCol="0">
              <a:spAutoFit/>
            </a:bodyPr>
            <a:lstStyle/>
            <a:p>
              <a:r>
                <a:rPr lang="de-DE" sz="1100">
                  <a:latin typeface="Kalinga" panose="020B0502040204020203" pitchFamily="34" charset="0"/>
                  <a:cs typeface="Kalinga" panose="020B0502040204020203" pitchFamily="34" charset="0"/>
                </a:rPr>
                <a:t>…</a:t>
              </a:r>
              <a:endParaRPr lang="en-US" sz="1100">
                <a:latin typeface="Kalinga" panose="020B0502040204020203" pitchFamily="34" charset="0"/>
                <a:cs typeface="Kalinga" panose="020B0502040204020203" pitchFamily="34" charset="0"/>
              </a:endParaRPr>
            </a:p>
          </p:txBody>
        </p:sp>
      </p:grpSp>
      <p:sp>
        <p:nvSpPr>
          <p:cNvPr id="16" name="Textfeld 15">
            <a:extLst>
              <a:ext uri="{FF2B5EF4-FFF2-40B4-BE49-F238E27FC236}">
                <a16:creationId xmlns:a16="http://schemas.microsoft.com/office/drawing/2014/main" id="{B9FB3FD0-3BB1-F54D-349E-79F1B35FEA60}"/>
              </a:ext>
            </a:extLst>
          </p:cNvPr>
          <p:cNvSpPr txBox="1"/>
          <p:nvPr/>
        </p:nvSpPr>
        <p:spPr>
          <a:xfrm>
            <a:off x="2104995" y="6143269"/>
            <a:ext cx="1217000" cy="369332"/>
          </a:xfrm>
          <a:prstGeom prst="rect">
            <a:avLst/>
          </a:prstGeom>
          <a:noFill/>
        </p:spPr>
        <p:txBody>
          <a:bodyPr wrap="none" rtlCol="0">
            <a:spAutoFit/>
          </a:bodyPr>
          <a:lstStyle/>
          <a:p>
            <a:r>
              <a:rPr lang="de-DE" b="1">
                <a:solidFill>
                  <a:srgbClr val="F2B800"/>
                </a:solidFill>
                <a:latin typeface="Kalinga" panose="020B0502040204020203" pitchFamily="34" charset="0"/>
                <a:cs typeface="Kalinga" panose="020B0502040204020203" pitchFamily="34" charset="0"/>
              </a:rPr>
              <a:t>s</a:t>
            </a:r>
            <a:r>
              <a:rPr lang="en-US" b="1">
                <a:solidFill>
                  <a:srgbClr val="F2B800"/>
                </a:solidFill>
                <a:latin typeface="Kalinga" panose="020B0502040204020203" pitchFamily="34" charset="0"/>
                <a:cs typeface="Kalinga" panose="020B0502040204020203" pitchFamily="34" charset="0"/>
              </a:rPr>
              <a:t>election</a:t>
            </a:r>
          </a:p>
        </p:txBody>
      </p:sp>
      <p:cxnSp>
        <p:nvCxnSpPr>
          <p:cNvPr id="17" name="Verbinder: gekrümmt 16">
            <a:extLst>
              <a:ext uri="{FF2B5EF4-FFF2-40B4-BE49-F238E27FC236}">
                <a16:creationId xmlns:a16="http://schemas.microsoft.com/office/drawing/2014/main" id="{6414D62C-6765-B508-60B6-1828F4D6C640}"/>
              </a:ext>
            </a:extLst>
          </p:cNvPr>
          <p:cNvCxnSpPr>
            <a:cxnSpLocks/>
            <a:stCxn id="11" idx="3"/>
            <a:endCxn id="14" idx="1"/>
          </p:cNvCxnSpPr>
          <p:nvPr/>
        </p:nvCxnSpPr>
        <p:spPr>
          <a:xfrm flipV="1">
            <a:off x="9353747" y="2615220"/>
            <a:ext cx="488082" cy="1408516"/>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7F739E4E-8F40-5329-AFB8-3C4950FCF257}"/>
              </a:ext>
            </a:extLst>
          </p:cNvPr>
          <p:cNvCxnSpPr>
            <a:cxnSpLocks/>
            <a:stCxn id="11" idx="3"/>
            <a:endCxn id="15" idx="1"/>
          </p:cNvCxnSpPr>
          <p:nvPr/>
        </p:nvCxnSpPr>
        <p:spPr>
          <a:xfrm>
            <a:off x="9353747" y="4023736"/>
            <a:ext cx="488082" cy="950322"/>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28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r>
              <a:rPr lang="de-DE" dirty="0" err="1">
                <a:solidFill>
                  <a:srgbClr val="1F497D"/>
                </a:solidFill>
              </a:rPr>
              <a:t>Faculties</a:t>
            </a:r>
            <a:r>
              <a:rPr lang="de-DE" dirty="0">
                <a:solidFill>
                  <a:srgbClr val="1F497D"/>
                </a:solidFill>
              </a:rPr>
              <a:t> - CS</a:t>
            </a:r>
          </a:p>
        </p:txBody>
      </p:sp>
      <p:sp>
        <p:nvSpPr>
          <p:cNvPr id="61" name="object 61"/>
          <p:cNvSpPr txBox="1">
            <a:spLocks noGrp="1"/>
          </p:cNvSpPr>
          <p:nvPr>
            <p:ph type="body" sz="quarter" idx="10"/>
          </p:nvPr>
        </p:nvSpPr>
        <p:spPr>
          <a:xfrm>
            <a:off x="469447" y="1411818"/>
            <a:ext cx="5626554" cy="4928260"/>
          </a:xfrm>
        </p:spPr>
        <p:txBody>
          <a:bodyPr>
            <a:normAutofit fontScale="92500" lnSpcReduction="10000"/>
          </a:bodyPr>
          <a:lstStyle/>
          <a:p>
            <a:r>
              <a:rPr lang="en-US" sz="1600" dirty="0"/>
              <a:t>The Computer Science Department is composed of the following research groups:</a:t>
            </a:r>
          </a:p>
          <a:p>
            <a:r>
              <a:rPr lang="en-US" sz="1600" dirty="0"/>
              <a:t>Data Fusion – Prof. Dr. Marcus Baum</a:t>
            </a:r>
          </a:p>
          <a:p>
            <a:r>
              <a:rPr lang="en-US" sz="1600" dirty="0"/>
              <a:t>Theoretical Computer Science – Prof. Dr. Carsten </a:t>
            </a:r>
            <a:r>
              <a:rPr lang="en-US" sz="1600" dirty="0" err="1"/>
              <a:t>Damm</a:t>
            </a:r>
            <a:endParaRPr lang="en-US" sz="1600" dirty="0"/>
          </a:p>
          <a:p>
            <a:r>
              <a:rPr lang="en-US" sz="1600" dirty="0"/>
              <a:t>Neural Data Science – Prof. Dr. Alexander Ecker</a:t>
            </a:r>
          </a:p>
          <a:p>
            <a:r>
              <a:rPr lang="en-US" sz="1600" dirty="0"/>
              <a:t>Computer Networks – Prof. Dr. </a:t>
            </a:r>
            <a:r>
              <a:rPr lang="en-US" sz="1600" dirty="0" err="1"/>
              <a:t>Xiaoming</a:t>
            </a:r>
            <a:r>
              <a:rPr lang="en-US" sz="1600" dirty="0"/>
              <a:t> Fu</a:t>
            </a:r>
          </a:p>
          <a:p>
            <a:r>
              <a:rPr lang="en-US" sz="1600" dirty="0"/>
              <a:t>Scientific Information Analytics – Prof. Dr. Bela </a:t>
            </a:r>
            <a:r>
              <a:rPr lang="en-US" sz="1600" dirty="0" err="1"/>
              <a:t>Gipp</a:t>
            </a:r>
            <a:endParaRPr lang="en-US" sz="1600" dirty="0"/>
          </a:p>
          <a:p>
            <a:r>
              <a:rPr lang="en-US" sz="1600" dirty="0"/>
              <a:t>Soft. Eng. for Distributed Systems – Prof. Dr. Jens Grabowski</a:t>
            </a:r>
          </a:p>
          <a:p>
            <a:r>
              <a:rPr lang="en-US" sz="1600" dirty="0"/>
              <a:t>Telematics - Prof. Dr. Dieter </a:t>
            </a:r>
            <a:r>
              <a:rPr lang="en-US" sz="1600" dirty="0" err="1"/>
              <a:t>Hogrefe</a:t>
            </a:r>
            <a:endParaRPr lang="en-US" sz="1600" dirty="0"/>
          </a:p>
          <a:p>
            <a:r>
              <a:rPr lang="en-US" sz="1600" dirty="0"/>
              <a:t>High-Performance Storage - Prof. Dr. Julian Kunkel</a:t>
            </a:r>
          </a:p>
          <a:p>
            <a:r>
              <a:rPr lang="en-US" sz="1600" dirty="0"/>
              <a:t>Computer Graphics and Ecological Inf. - Prof. Dr. Winfried </a:t>
            </a:r>
            <a:r>
              <a:rPr lang="en-US" sz="1600" dirty="0" err="1"/>
              <a:t>Kurth</a:t>
            </a:r>
            <a:endParaRPr lang="en-US" sz="1600" dirty="0"/>
          </a:p>
          <a:p>
            <a:r>
              <a:rPr lang="en-US" sz="1600" dirty="0"/>
              <a:t>Theoretical Computer Science - Prof. Dr. Florin Manea</a:t>
            </a:r>
          </a:p>
        </p:txBody>
      </p:sp>
      <p:sp>
        <p:nvSpPr>
          <p:cNvPr id="113" name="Foliennummernplatzhalter 112"/>
          <p:cNvSpPr>
            <a:spLocks noGrp="1"/>
          </p:cNvSpPr>
          <p:nvPr>
            <p:ph type="sldNum" sz="quarter" idx="4"/>
          </p:nvPr>
        </p:nvSpPr>
        <p:spPr/>
        <p:txBody>
          <a:bodyPr/>
          <a:lstStyle/>
          <a:p>
            <a:fld id="{B6F15528-21DE-4FAA-801E-634DDDAF4B2B}" type="slidenum">
              <a:rPr lang="de-DE" smtClean="0"/>
              <a:pPr/>
              <a:t>18</a:t>
            </a:fld>
            <a:endParaRPr lang="de-DE"/>
          </a:p>
        </p:txBody>
      </p:sp>
      <p:sp>
        <p:nvSpPr>
          <p:cNvPr id="2" name="object 61">
            <a:extLst>
              <a:ext uri="{FF2B5EF4-FFF2-40B4-BE49-F238E27FC236}">
                <a16:creationId xmlns:a16="http://schemas.microsoft.com/office/drawing/2014/main" id="{C3E293E9-9164-817C-A475-106820E4D23A}"/>
              </a:ext>
            </a:extLst>
          </p:cNvPr>
          <p:cNvSpPr txBox="1">
            <a:spLocks/>
          </p:cNvSpPr>
          <p:nvPr/>
        </p:nvSpPr>
        <p:spPr>
          <a:xfrm>
            <a:off x="5988140" y="1411818"/>
            <a:ext cx="5626554" cy="4928260"/>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Databases and Inf. Sys. - Prof. Dr. Wolfgang May</a:t>
            </a:r>
          </a:p>
          <a:p>
            <a:r>
              <a:rPr lang="en-US" sz="1500" dirty="0"/>
              <a:t>Didactics of Informatics - Hon.-Prof. Dr. Eckart </a:t>
            </a:r>
            <a:r>
              <a:rPr lang="en-US" sz="1500" dirty="0" err="1"/>
              <a:t>Modrow</a:t>
            </a:r>
            <a:endParaRPr lang="en-US" sz="1500" dirty="0"/>
          </a:p>
          <a:p>
            <a:r>
              <a:rPr lang="en-US" sz="1500" dirty="0"/>
              <a:t>Computational Cell Analytics - Prof. Dr. Constantin Pape</a:t>
            </a:r>
          </a:p>
          <a:p>
            <a:r>
              <a:rPr lang="en-US" sz="1500" dirty="0"/>
              <a:t>Computer Security and Privacy - Prof. Dr. Delphine Reinhardt</a:t>
            </a:r>
          </a:p>
          <a:p>
            <a:r>
              <a:rPr lang="en-US" sz="1500" dirty="0"/>
              <a:t>Optimal transport - Prof. Dr. Bernhard </a:t>
            </a:r>
            <a:r>
              <a:rPr lang="en-US" sz="1500" dirty="0" err="1"/>
              <a:t>Schmitzer</a:t>
            </a:r>
            <a:endParaRPr lang="en-US" sz="1500" dirty="0"/>
          </a:p>
          <a:p>
            <a:r>
              <a:rPr lang="en-US" sz="1500" dirty="0"/>
              <a:t>Machine Learning - Prof. Dr. Fabian </a:t>
            </a:r>
            <a:r>
              <a:rPr lang="en-US" sz="1500" dirty="0" err="1"/>
              <a:t>Sinz</a:t>
            </a:r>
            <a:endParaRPr lang="en-US" sz="1500" dirty="0"/>
          </a:p>
          <a:p>
            <a:r>
              <a:rPr lang="en-US" sz="1500" dirty="0"/>
              <a:t>Digital Humanities - Prof. Dr. Caroline </a:t>
            </a:r>
            <a:r>
              <a:rPr lang="en-US" sz="1500" dirty="0" err="1"/>
              <a:t>Sporleder</a:t>
            </a:r>
            <a:endParaRPr lang="en-US" sz="1500" dirty="0"/>
          </a:p>
          <a:p>
            <a:r>
              <a:rPr lang="en-US" sz="1500" dirty="0"/>
              <a:t>Didactics of Informatics - Prof. Dr. Kerstin Strecker</a:t>
            </a:r>
          </a:p>
          <a:p>
            <a:r>
              <a:rPr lang="en-US" sz="1500" dirty="0"/>
              <a:t>Data Science Infrastructures - Hon.-Prof. Dr. Philipp Wieder</a:t>
            </a:r>
          </a:p>
          <a:p>
            <a:r>
              <a:rPr lang="en-US" sz="1500" dirty="0"/>
              <a:t>Computational Neurosciences - Prof. Dr. </a:t>
            </a:r>
            <a:r>
              <a:rPr lang="en-US" sz="1500" dirty="0" err="1"/>
              <a:t>Florentin</a:t>
            </a:r>
            <a:r>
              <a:rPr lang="en-US" sz="1500" dirty="0"/>
              <a:t> </a:t>
            </a:r>
            <a:r>
              <a:rPr lang="en-US" sz="1500" dirty="0" err="1"/>
              <a:t>Wörgötter</a:t>
            </a:r>
            <a:endParaRPr lang="en-US" sz="1500" dirty="0"/>
          </a:p>
          <a:p>
            <a:r>
              <a:rPr lang="en-US" sz="1500" dirty="0"/>
              <a:t>Practical Informatics – Prof. Dr. Ramin </a:t>
            </a:r>
            <a:r>
              <a:rPr lang="en-US" sz="1500" dirty="0" err="1"/>
              <a:t>Yahyapour</a:t>
            </a:r>
            <a:endParaRPr lang="en-US" sz="1500" dirty="0"/>
          </a:p>
        </p:txBody>
      </p:sp>
    </p:spTree>
    <p:extLst>
      <p:ext uri="{BB962C8B-B14F-4D97-AF65-F5344CB8AC3E}">
        <p14:creationId xmlns:p14="http://schemas.microsoft.com/office/powerpoint/2010/main" val="56449680"/>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3053C6D9-9731-FC07-2F4B-2DD9959D5A6B}"/>
              </a:ext>
            </a:extLst>
          </p:cNvPr>
          <p:cNvSpPr/>
          <p:nvPr/>
        </p:nvSpPr>
        <p:spPr>
          <a:xfrm>
            <a:off x="711169" y="1061240"/>
            <a:ext cx="2622758" cy="5464794"/>
          </a:xfrm>
          <a:prstGeom prst="roundRect">
            <a:avLst>
              <a:gd name="adj" fmla="val 930"/>
            </a:avLst>
          </a:prstGeom>
          <a:solidFill>
            <a:schemeClr val="accent4">
              <a:lumMod val="20000"/>
              <a:lumOff val="80000"/>
              <a:alpha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6715A8CA-C0D4-16A3-3520-415E4EBE3FCE}"/>
              </a:ext>
            </a:extLst>
          </p:cNvPr>
          <p:cNvSpPr/>
          <p:nvPr/>
        </p:nvSpPr>
        <p:spPr>
          <a:xfrm>
            <a:off x="3490739" y="1061240"/>
            <a:ext cx="4261571" cy="5464794"/>
          </a:xfrm>
          <a:prstGeom prst="roundRect">
            <a:avLst>
              <a:gd name="adj" fmla="val 930"/>
            </a:avLst>
          </a:prstGeom>
          <a:solidFill>
            <a:schemeClr val="accent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Verbinder: gewinkelt 85">
            <a:extLst>
              <a:ext uri="{FF2B5EF4-FFF2-40B4-BE49-F238E27FC236}">
                <a16:creationId xmlns:a16="http://schemas.microsoft.com/office/drawing/2014/main" id="{4A0856D7-755C-7438-BA09-9DC57FC61690}"/>
              </a:ext>
            </a:extLst>
          </p:cNvPr>
          <p:cNvCxnSpPr>
            <a:cxnSpLocks/>
            <a:stCxn id="30" idx="2"/>
            <a:endCxn id="51" idx="0"/>
          </p:cNvCxnSpPr>
          <p:nvPr/>
        </p:nvCxnSpPr>
        <p:spPr>
          <a:xfrm rot="5400000" flipH="1" flipV="1">
            <a:off x="4201703" y="1923023"/>
            <a:ext cx="2659395" cy="1803641"/>
          </a:xfrm>
          <a:prstGeom prst="bentConnector5">
            <a:avLst>
              <a:gd name="adj1" fmla="val -39572"/>
              <a:gd name="adj2" fmla="val 55870"/>
              <a:gd name="adj3" fmla="val 108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CCFAAF1-3024-174D-00B9-9FF6A3CC9F1A}"/>
              </a:ext>
            </a:extLst>
          </p:cNvPr>
          <p:cNvSpPr>
            <a:spLocks noGrp="1"/>
          </p:cNvSpPr>
          <p:nvPr>
            <p:ph type="title"/>
          </p:nvPr>
        </p:nvSpPr>
        <p:spPr/>
        <p:txBody>
          <a:bodyPr/>
          <a:lstStyle/>
          <a:p>
            <a:r>
              <a:rPr lang="en-US">
                <a:cs typeface="Calibri Light"/>
              </a:rPr>
              <a:t>Multi-Task Architecture</a:t>
            </a:r>
            <a:endParaRPr lang="en-US"/>
          </a:p>
        </p:txBody>
      </p:sp>
      <p:sp>
        <p:nvSpPr>
          <p:cNvPr id="3" name="Text Placeholder 2">
            <a:extLst>
              <a:ext uri="{FF2B5EF4-FFF2-40B4-BE49-F238E27FC236}">
                <a16:creationId xmlns:a16="http://schemas.microsoft.com/office/drawing/2014/main" id="{7103E475-931F-9C84-7B06-C0BED6294290}"/>
              </a:ext>
            </a:extLst>
          </p:cNvPr>
          <p:cNvSpPr>
            <a:spLocks noGrp="1"/>
          </p:cNvSpPr>
          <p:nvPr>
            <p:ph type="body" sz="quarter" idx="10"/>
          </p:nvPr>
        </p:nvSpPr>
        <p:spPr/>
        <p:txBody>
          <a:bodyPr/>
          <a:lstStyle/>
          <a:p>
            <a:endParaRPr lang="en-DE"/>
          </a:p>
        </p:txBody>
      </p:sp>
      <p:sp>
        <p:nvSpPr>
          <p:cNvPr id="26" name="Foliennummernplatzhalter 25">
            <a:extLst>
              <a:ext uri="{FF2B5EF4-FFF2-40B4-BE49-F238E27FC236}">
                <a16:creationId xmlns:a16="http://schemas.microsoft.com/office/drawing/2014/main" id="{6EDDFCE2-4D5D-2557-10E8-844B5728FA68}"/>
              </a:ext>
            </a:extLst>
          </p:cNvPr>
          <p:cNvSpPr>
            <a:spLocks noGrp="1"/>
          </p:cNvSpPr>
          <p:nvPr>
            <p:ph type="sldNum" sz="quarter" idx="4"/>
          </p:nvPr>
        </p:nvSpPr>
        <p:spPr/>
        <p:txBody>
          <a:bodyPr/>
          <a:lstStyle/>
          <a:p>
            <a:fld id="{B6F15528-21DE-4FAA-801E-634DDDAF4B2B}" type="slidenum">
              <a:rPr lang="de-DE" smtClean="0"/>
              <a:pPr/>
              <a:t>180</a:t>
            </a:fld>
            <a:endParaRPr lang="de-DE"/>
          </a:p>
        </p:txBody>
      </p:sp>
      <p:sp>
        <p:nvSpPr>
          <p:cNvPr id="25" name="Fußzeilenplatzhalter 24">
            <a:extLst>
              <a:ext uri="{FF2B5EF4-FFF2-40B4-BE49-F238E27FC236}">
                <a16:creationId xmlns:a16="http://schemas.microsoft.com/office/drawing/2014/main" id="{E4F39FEE-97D0-D0F8-CD6B-2D2E211ABB35}"/>
              </a:ext>
            </a:extLst>
          </p:cNvPr>
          <p:cNvSpPr>
            <a:spLocks noGrp="1"/>
          </p:cNvSpPr>
          <p:nvPr>
            <p:ph type="ftr" sz="quarter" idx="4294967295"/>
          </p:nvPr>
        </p:nvSpPr>
        <p:spPr>
          <a:xfrm>
            <a:off x="0" y="6611938"/>
            <a:ext cx="6977063" cy="171450"/>
          </a:xfrm>
        </p:spPr>
        <p:txBody>
          <a:bodyPr/>
          <a:lstStyle/>
          <a:p>
            <a:r>
              <a:rPr lang="en-US"/>
              <a:t>Frederic Kirstein et al. - Analyzing Multi-Task Learning for Abstractive Text Summarization - GEM @ EMNLP2022</a:t>
            </a:r>
            <a:endParaRPr lang="de-DE"/>
          </a:p>
        </p:txBody>
      </p:sp>
      <p:sp>
        <p:nvSpPr>
          <p:cNvPr id="7" name="Zylinder 6">
            <a:extLst>
              <a:ext uri="{FF2B5EF4-FFF2-40B4-BE49-F238E27FC236}">
                <a16:creationId xmlns:a16="http://schemas.microsoft.com/office/drawing/2014/main" id="{0D7F29E2-638E-9809-E98E-F4222A5B9FFE}"/>
              </a:ext>
            </a:extLst>
          </p:cNvPr>
          <p:cNvSpPr/>
          <p:nvPr/>
        </p:nvSpPr>
        <p:spPr>
          <a:xfrm rot="5400000">
            <a:off x="5106807" y="2272166"/>
            <a:ext cx="914400" cy="3503141"/>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ylinder 7">
            <a:extLst>
              <a:ext uri="{FF2B5EF4-FFF2-40B4-BE49-F238E27FC236}">
                <a16:creationId xmlns:a16="http://schemas.microsoft.com/office/drawing/2014/main" id="{DB74BAFF-F9FB-069D-6A4F-3F97FEE86E43}"/>
              </a:ext>
            </a:extLst>
          </p:cNvPr>
          <p:cNvSpPr/>
          <p:nvPr/>
        </p:nvSpPr>
        <p:spPr>
          <a:xfrm rot="5400000">
            <a:off x="5977761" y="3143123"/>
            <a:ext cx="914400" cy="1761229"/>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abgerundete Ecken 8">
            <a:extLst>
              <a:ext uri="{FF2B5EF4-FFF2-40B4-BE49-F238E27FC236}">
                <a16:creationId xmlns:a16="http://schemas.microsoft.com/office/drawing/2014/main" id="{2B64D949-1BEE-BA6D-662A-10018C304581}"/>
              </a:ext>
            </a:extLst>
          </p:cNvPr>
          <p:cNvSpPr/>
          <p:nvPr/>
        </p:nvSpPr>
        <p:spPr>
          <a:xfrm>
            <a:off x="7962621" y="1061240"/>
            <a:ext cx="3491685" cy="5464794"/>
          </a:xfrm>
          <a:prstGeom prst="roundRect">
            <a:avLst>
              <a:gd name="adj" fmla="val 930"/>
            </a:avLst>
          </a:prstGeom>
          <a:solidFill>
            <a:srgbClr val="FCDAD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C52924A4-36BB-7531-AAD5-AF897CBF9F69}"/>
              </a:ext>
            </a:extLst>
          </p:cNvPr>
          <p:cNvSpPr/>
          <p:nvPr/>
        </p:nvSpPr>
        <p:spPr>
          <a:xfrm>
            <a:off x="8310567" y="3723386"/>
            <a:ext cx="1043180" cy="600700"/>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finetuning &amp; evaluation</a:t>
            </a:r>
          </a:p>
        </p:txBody>
      </p:sp>
      <p:cxnSp>
        <p:nvCxnSpPr>
          <p:cNvPr id="13" name="Gerade Verbindung mit Pfeil 12">
            <a:extLst>
              <a:ext uri="{FF2B5EF4-FFF2-40B4-BE49-F238E27FC236}">
                <a16:creationId xmlns:a16="http://schemas.microsoft.com/office/drawing/2014/main" id="{8EDFAC14-A3F7-BAE3-A337-4108C1C1B044}"/>
              </a:ext>
            </a:extLst>
          </p:cNvPr>
          <p:cNvCxnSpPr>
            <a:cxnSpLocks/>
            <a:stCxn id="8" idx="0"/>
            <a:endCxn id="11" idx="1"/>
          </p:cNvCxnSpPr>
          <p:nvPr/>
        </p:nvCxnSpPr>
        <p:spPr>
          <a:xfrm flipV="1">
            <a:off x="7086976" y="4023736"/>
            <a:ext cx="1223591" cy="2"/>
          </a:xfrm>
          <a:prstGeom prst="straightConnector1">
            <a:avLst/>
          </a:prstGeom>
          <a:ln w="38100">
            <a:solidFill>
              <a:schemeClr val="tx1">
                <a:lumMod val="50000"/>
                <a:lumOff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6753137-0DCF-86C6-4E0B-04B9D2EE9EBF}"/>
              </a:ext>
            </a:extLst>
          </p:cNvPr>
          <p:cNvCxnSpPr>
            <a:cxnSpLocks/>
            <a:endCxn id="7" idx="3"/>
          </p:cNvCxnSpPr>
          <p:nvPr/>
        </p:nvCxnSpPr>
        <p:spPr>
          <a:xfrm>
            <a:off x="793633" y="4023737"/>
            <a:ext cx="3018804" cy="0"/>
          </a:xfrm>
          <a:prstGeom prst="straightConnector1">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D7825C76-BDFE-6F4C-86D5-6E5DF526F9F9}"/>
              </a:ext>
            </a:extLst>
          </p:cNvPr>
          <p:cNvSpPr txBox="1"/>
          <p:nvPr/>
        </p:nvSpPr>
        <p:spPr>
          <a:xfrm>
            <a:off x="3965777" y="3892931"/>
            <a:ext cx="1327608" cy="261610"/>
          </a:xfrm>
          <a:prstGeom prst="rect">
            <a:avLst/>
          </a:prstGeom>
          <a:noFill/>
        </p:spPr>
        <p:txBody>
          <a:bodyPr wrap="none" lIns="91440" tIns="45720" rIns="91440" bIns="45720" rtlCol="0" anchor="t">
            <a:spAutoFit/>
          </a:bodyPr>
          <a:lstStyle/>
          <a:p>
            <a:r>
              <a:rPr lang="en-US" sz="1100">
                <a:latin typeface="Kalinga"/>
                <a:cs typeface="Kalinga"/>
              </a:rPr>
              <a:t>task family setup</a:t>
            </a:r>
            <a:endParaRPr lang="en-US" sz="1100">
              <a:latin typeface="Kalinga" panose="020B0502040204020203" pitchFamily="34" charset="0"/>
              <a:cs typeface="Kalinga" panose="020B0502040204020203" pitchFamily="34" charset="0"/>
            </a:endParaRPr>
          </a:p>
        </p:txBody>
      </p:sp>
      <p:sp>
        <p:nvSpPr>
          <p:cNvPr id="31" name="Textfeld 30">
            <a:extLst>
              <a:ext uri="{FF2B5EF4-FFF2-40B4-BE49-F238E27FC236}">
                <a16:creationId xmlns:a16="http://schemas.microsoft.com/office/drawing/2014/main" id="{ABDE3DF4-6E9C-668F-CB73-588F75B485C2}"/>
              </a:ext>
            </a:extLst>
          </p:cNvPr>
          <p:cNvSpPr txBox="1"/>
          <p:nvPr/>
        </p:nvSpPr>
        <p:spPr>
          <a:xfrm>
            <a:off x="5618464" y="3892931"/>
            <a:ext cx="1378904" cy="261610"/>
          </a:xfrm>
          <a:prstGeom prst="rect">
            <a:avLst/>
          </a:prstGeom>
          <a:noFill/>
        </p:spPr>
        <p:txBody>
          <a:bodyPr wrap="none" lIns="91440" tIns="45720" rIns="91440" bIns="45720" rtlCol="0" anchor="t">
            <a:spAutoFit/>
          </a:bodyPr>
          <a:lstStyle/>
          <a:p>
            <a:r>
              <a:rPr lang="en-US" sz="1100">
                <a:latin typeface="Kalinga"/>
                <a:cs typeface="Kalinga"/>
              </a:rPr>
              <a:t>training strategies</a:t>
            </a:r>
          </a:p>
        </p:txBody>
      </p:sp>
      <p:grpSp>
        <p:nvGrpSpPr>
          <p:cNvPr id="60" name="Gruppieren 59">
            <a:extLst>
              <a:ext uri="{FF2B5EF4-FFF2-40B4-BE49-F238E27FC236}">
                <a16:creationId xmlns:a16="http://schemas.microsoft.com/office/drawing/2014/main" id="{A96D6D25-9F90-79E4-BD0F-4E996AE508FD}"/>
              </a:ext>
            </a:extLst>
          </p:cNvPr>
          <p:cNvGrpSpPr/>
          <p:nvPr/>
        </p:nvGrpSpPr>
        <p:grpSpPr>
          <a:xfrm>
            <a:off x="4014538" y="1514163"/>
            <a:ext cx="1315983" cy="985710"/>
            <a:chOff x="3090829" y="1367332"/>
            <a:chExt cx="1315983" cy="985710"/>
          </a:xfrm>
        </p:grpSpPr>
        <p:sp>
          <p:nvSpPr>
            <p:cNvPr id="50" name="Rechteck: abgerundete Ecken 49">
              <a:extLst>
                <a:ext uri="{FF2B5EF4-FFF2-40B4-BE49-F238E27FC236}">
                  <a16:creationId xmlns:a16="http://schemas.microsoft.com/office/drawing/2014/main" id="{7173BC50-3A06-1850-D7F7-6CC91B278528}"/>
                </a:ext>
              </a:extLst>
            </p:cNvPr>
            <p:cNvSpPr/>
            <p:nvPr/>
          </p:nvSpPr>
          <p:spPr>
            <a:xfrm>
              <a:off x="3090829" y="1367332"/>
              <a:ext cx="1315983" cy="985710"/>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feld 55">
              <a:extLst>
                <a:ext uri="{FF2B5EF4-FFF2-40B4-BE49-F238E27FC236}">
                  <a16:creationId xmlns:a16="http://schemas.microsoft.com/office/drawing/2014/main" id="{A5D65803-E45E-9EEA-50E0-DAA57D97BCD1}"/>
                </a:ext>
              </a:extLst>
            </p:cNvPr>
            <p:cNvSpPr txBox="1"/>
            <p:nvPr/>
          </p:nvSpPr>
          <p:spPr>
            <a:xfrm>
              <a:off x="3174784" y="1458096"/>
              <a:ext cx="1223412" cy="246221"/>
            </a:xfrm>
            <a:prstGeom prst="rect">
              <a:avLst/>
            </a:prstGeom>
            <a:noFill/>
          </p:spPr>
          <p:txBody>
            <a:bodyPr wrap="none" lIns="91440" tIns="45720" rIns="91440" bIns="45720" rtlCol="0" anchor="t">
              <a:spAutoFit/>
            </a:bodyPr>
            <a:lstStyle/>
            <a:p>
              <a:r>
                <a:rPr lang="en-US" sz="1000" b="1">
                  <a:latin typeface="Kalinga"/>
                  <a:cs typeface="Kalinga"/>
                </a:rPr>
                <a:t>mixing schemes</a:t>
              </a:r>
            </a:p>
          </p:txBody>
        </p:sp>
        <p:sp>
          <p:nvSpPr>
            <p:cNvPr id="58" name="Rechteck 57">
              <a:extLst>
                <a:ext uri="{FF2B5EF4-FFF2-40B4-BE49-F238E27FC236}">
                  <a16:creationId xmlns:a16="http://schemas.microsoft.com/office/drawing/2014/main" id="{0A2E29AB-29F1-DAA5-311A-4805AB8D82CF}"/>
                </a:ext>
              </a:extLst>
            </p:cNvPr>
            <p:cNvSpPr/>
            <p:nvPr/>
          </p:nvSpPr>
          <p:spPr>
            <a:xfrm>
              <a:off x="3291619" y="1823474"/>
              <a:ext cx="914400"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latin typeface="Kalinga" panose="020B0502040204020203" pitchFamily="34" charset="0"/>
                  <a:cs typeface="Kalinga" panose="020B0502040204020203" pitchFamily="34" charset="0"/>
                </a:rPr>
                <a:t>proportional</a:t>
              </a:r>
              <a:endParaRPr lang="en-US" sz="900">
                <a:solidFill>
                  <a:schemeClr val="tx1"/>
                </a:solidFill>
                <a:latin typeface="Kalinga" panose="020B0502040204020203" pitchFamily="34" charset="0"/>
                <a:cs typeface="Kalinga" panose="020B0502040204020203" pitchFamily="34" charset="0"/>
              </a:endParaRPr>
            </a:p>
          </p:txBody>
        </p:sp>
        <p:sp>
          <p:nvSpPr>
            <p:cNvPr id="59" name="Rechteck 58">
              <a:extLst>
                <a:ext uri="{FF2B5EF4-FFF2-40B4-BE49-F238E27FC236}">
                  <a16:creationId xmlns:a16="http://schemas.microsoft.com/office/drawing/2014/main" id="{37F2B22F-A980-3D87-9933-141D8E2998A3}"/>
                </a:ext>
              </a:extLst>
            </p:cNvPr>
            <p:cNvSpPr/>
            <p:nvPr/>
          </p:nvSpPr>
          <p:spPr>
            <a:xfrm>
              <a:off x="3291619" y="2025934"/>
              <a:ext cx="914400" cy="181667"/>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equal</a:t>
              </a:r>
            </a:p>
          </p:txBody>
        </p:sp>
      </p:grpSp>
      <p:cxnSp>
        <p:nvCxnSpPr>
          <p:cNvPr id="53" name="Gerade Verbindung mit Pfeil 52">
            <a:extLst>
              <a:ext uri="{FF2B5EF4-FFF2-40B4-BE49-F238E27FC236}">
                <a16:creationId xmlns:a16="http://schemas.microsoft.com/office/drawing/2014/main" id="{50E2518A-49C4-CA43-020E-8F2766723019}"/>
              </a:ext>
            </a:extLst>
          </p:cNvPr>
          <p:cNvCxnSpPr>
            <a:cxnSpLocks/>
            <a:stCxn id="83" idx="2"/>
          </p:cNvCxnSpPr>
          <p:nvPr/>
        </p:nvCxnSpPr>
        <p:spPr>
          <a:xfrm flipH="1">
            <a:off x="4663606" y="3365231"/>
            <a:ext cx="3199" cy="201304"/>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1E43CC79-0933-297E-6330-45C5744C8A44}"/>
              </a:ext>
            </a:extLst>
          </p:cNvPr>
          <p:cNvGrpSpPr/>
          <p:nvPr/>
        </p:nvGrpSpPr>
        <p:grpSpPr>
          <a:xfrm>
            <a:off x="5750514" y="1495146"/>
            <a:ext cx="1365416" cy="1312107"/>
            <a:chOff x="4799122" y="1367330"/>
            <a:chExt cx="1365416" cy="1312107"/>
          </a:xfrm>
        </p:grpSpPr>
        <p:sp>
          <p:nvSpPr>
            <p:cNvPr id="51" name="Rechteck: abgerundete Ecken 50">
              <a:extLst>
                <a:ext uri="{FF2B5EF4-FFF2-40B4-BE49-F238E27FC236}">
                  <a16:creationId xmlns:a16="http://schemas.microsoft.com/office/drawing/2014/main" id="{59162DA7-4271-BDB8-3BC4-046C097B73C8}"/>
                </a:ext>
              </a:extLst>
            </p:cNvPr>
            <p:cNvSpPr/>
            <p:nvPr/>
          </p:nvSpPr>
          <p:spPr>
            <a:xfrm>
              <a:off x="4799122" y="1367330"/>
              <a:ext cx="1365416" cy="1312107"/>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a:extLst>
                <a:ext uri="{FF2B5EF4-FFF2-40B4-BE49-F238E27FC236}">
                  <a16:creationId xmlns:a16="http://schemas.microsoft.com/office/drawing/2014/main" id="{4C9BC24C-6251-CA7E-7944-1DF5CB9C701F}"/>
                </a:ext>
              </a:extLst>
            </p:cNvPr>
            <p:cNvSpPr txBox="1"/>
            <p:nvPr/>
          </p:nvSpPr>
          <p:spPr>
            <a:xfrm>
              <a:off x="4883077" y="1445422"/>
              <a:ext cx="1213794"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training scheme</a:t>
              </a:r>
            </a:p>
          </p:txBody>
        </p:sp>
        <p:sp>
          <p:nvSpPr>
            <p:cNvPr id="63" name="Rechteck 62">
              <a:extLst>
                <a:ext uri="{FF2B5EF4-FFF2-40B4-BE49-F238E27FC236}">
                  <a16:creationId xmlns:a16="http://schemas.microsoft.com/office/drawing/2014/main" id="{C0E10C79-48CE-58C7-AA4B-EA030E8D282D}"/>
                </a:ext>
              </a:extLst>
            </p:cNvPr>
            <p:cNvSpPr/>
            <p:nvPr/>
          </p:nvSpPr>
          <p:spPr>
            <a:xfrm>
              <a:off x="4882205" y="1799816"/>
              <a:ext cx="1212964"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sequential</a:t>
              </a:r>
            </a:p>
          </p:txBody>
        </p:sp>
        <p:sp>
          <p:nvSpPr>
            <p:cNvPr id="64" name="Rechteck 63">
              <a:extLst>
                <a:ext uri="{FF2B5EF4-FFF2-40B4-BE49-F238E27FC236}">
                  <a16:creationId xmlns:a16="http://schemas.microsoft.com/office/drawing/2014/main" id="{CD8E4D72-3014-35DC-74CA-C141EF8FE9F9}"/>
                </a:ext>
              </a:extLst>
            </p:cNvPr>
            <p:cNvSpPr/>
            <p:nvPr/>
          </p:nvSpPr>
          <p:spPr>
            <a:xfrm>
              <a:off x="4883034" y="2018036"/>
              <a:ext cx="1212965"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simultaneous</a:t>
              </a:r>
            </a:p>
          </p:txBody>
        </p:sp>
        <p:sp>
          <p:nvSpPr>
            <p:cNvPr id="65" name="Rechteck 64">
              <a:extLst>
                <a:ext uri="{FF2B5EF4-FFF2-40B4-BE49-F238E27FC236}">
                  <a16:creationId xmlns:a16="http://schemas.microsoft.com/office/drawing/2014/main" id="{7143FE2D-FEDC-48E5-8488-595C6E6E41E9}"/>
                </a:ext>
              </a:extLst>
            </p:cNvPr>
            <p:cNvSpPr/>
            <p:nvPr/>
          </p:nvSpPr>
          <p:spPr>
            <a:xfrm>
              <a:off x="4882205" y="2227912"/>
              <a:ext cx="1213795" cy="30608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continual </a:t>
              </a:r>
              <a:br>
                <a:rPr lang="en-US" sz="900">
                  <a:solidFill>
                    <a:schemeClr val="tx1"/>
                  </a:solidFill>
                  <a:latin typeface="Kalinga" panose="020B0502040204020203" pitchFamily="34" charset="0"/>
                  <a:cs typeface="Kalinga" panose="020B0502040204020203" pitchFamily="34" charset="0"/>
                </a:rPr>
              </a:br>
              <a:r>
                <a:rPr lang="en-US" sz="900">
                  <a:solidFill>
                    <a:schemeClr val="tx1"/>
                  </a:solidFill>
                  <a:latin typeface="Kalinga" panose="020B0502040204020203" pitchFamily="34" charset="0"/>
                  <a:cs typeface="Kalinga" panose="020B0502040204020203" pitchFamily="34" charset="0"/>
                </a:rPr>
                <a:t>multi-task learning</a:t>
              </a:r>
            </a:p>
          </p:txBody>
        </p:sp>
      </p:grpSp>
      <p:cxnSp>
        <p:nvCxnSpPr>
          <p:cNvPr id="55" name="Gerade Verbindung mit Pfeil 54">
            <a:extLst>
              <a:ext uri="{FF2B5EF4-FFF2-40B4-BE49-F238E27FC236}">
                <a16:creationId xmlns:a16="http://schemas.microsoft.com/office/drawing/2014/main" id="{7A4AB991-DD25-42A1-9B6C-3DFBD09D4A47}"/>
              </a:ext>
            </a:extLst>
          </p:cNvPr>
          <p:cNvCxnSpPr>
            <a:cxnSpLocks/>
            <a:stCxn id="51" idx="2"/>
            <a:endCxn id="8" idx="2"/>
          </p:cNvCxnSpPr>
          <p:nvPr/>
        </p:nvCxnSpPr>
        <p:spPr>
          <a:xfrm>
            <a:off x="6433222" y="2807253"/>
            <a:ext cx="1739" cy="759285"/>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winkelt 74">
            <a:extLst>
              <a:ext uri="{FF2B5EF4-FFF2-40B4-BE49-F238E27FC236}">
                <a16:creationId xmlns:a16="http://schemas.microsoft.com/office/drawing/2014/main" id="{971B9310-B39E-D13E-F0A2-3E8147799F1E}"/>
              </a:ext>
            </a:extLst>
          </p:cNvPr>
          <p:cNvCxnSpPr>
            <a:cxnSpLocks/>
            <a:stCxn id="4" idx="0"/>
            <a:endCxn id="50" idx="0"/>
          </p:cNvCxnSpPr>
          <p:nvPr/>
        </p:nvCxnSpPr>
        <p:spPr>
          <a:xfrm rot="5400000" flipH="1" flipV="1">
            <a:off x="3236727" y="256393"/>
            <a:ext cx="178033" cy="2693574"/>
          </a:xfrm>
          <a:prstGeom prst="bentConnector3">
            <a:avLst>
              <a:gd name="adj1" fmla="val 228403"/>
            </a:avLst>
          </a:prstGeom>
          <a:ln cap="flat">
            <a:solidFill>
              <a:srgbClr val="4472C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F81830B-6C92-D446-67A0-EE0F155DAA6C}"/>
              </a:ext>
            </a:extLst>
          </p:cNvPr>
          <p:cNvCxnSpPr>
            <a:cxnSpLocks/>
            <a:stCxn id="50" idx="2"/>
            <a:endCxn id="83" idx="0"/>
          </p:cNvCxnSpPr>
          <p:nvPr/>
        </p:nvCxnSpPr>
        <p:spPr>
          <a:xfrm flipH="1">
            <a:off x="4666805" y="2499873"/>
            <a:ext cx="5725" cy="467653"/>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03A79791-02F3-5C74-C4B9-594F2EDAE779}"/>
              </a:ext>
            </a:extLst>
          </p:cNvPr>
          <p:cNvSpPr txBox="1"/>
          <p:nvPr/>
        </p:nvSpPr>
        <p:spPr>
          <a:xfrm>
            <a:off x="5953420" y="6143887"/>
            <a:ext cx="1798890" cy="369332"/>
          </a:xfrm>
          <a:prstGeom prst="rect">
            <a:avLst/>
          </a:prstGeom>
          <a:noFill/>
        </p:spPr>
        <p:txBody>
          <a:bodyPr wrap="none" rtlCol="0">
            <a:spAutoFit/>
          </a:bodyPr>
          <a:lstStyle/>
          <a:p>
            <a:r>
              <a:rPr lang="en-US" b="1">
                <a:solidFill>
                  <a:srgbClr val="8FAADC"/>
                </a:solidFill>
                <a:latin typeface="Kalinga" panose="020B0502040204020203" pitchFamily="34" charset="0"/>
                <a:cs typeface="Kalinga" panose="020B0502040204020203" pitchFamily="34" charset="0"/>
              </a:rPr>
              <a:t>pre-finetuning</a:t>
            </a:r>
          </a:p>
        </p:txBody>
      </p:sp>
      <p:sp>
        <p:nvSpPr>
          <p:cNvPr id="104" name="Textfeld 103">
            <a:extLst>
              <a:ext uri="{FF2B5EF4-FFF2-40B4-BE49-F238E27FC236}">
                <a16:creationId xmlns:a16="http://schemas.microsoft.com/office/drawing/2014/main" id="{3F36F277-C853-0003-323B-529A60AFAE34}"/>
              </a:ext>
            </a:extLst>
          </p:cNvPr>
          <p:cNvSpPr txBox="1"/>
          <p:nvPr/>
        </p:nvSpPr>
        <p:spPr>
          <a:xfrm>
            <a:off x="10110664" y="6143269"/>
            <a:ext cx="1343638" cy="369332"/>
          </a:xfrm>
          <a:prstGeom prst="rect">
            <a:avLst/>
          </a:prstGeom>
          <a:noFill/>
        </p:spPr>
        <p:txBody>
          <a:bodyPr wrap="none" rtlCol="0">
            <a:spAutoFit/>
          </a:bodyPr>
          <a:lstStyle/>
          <a:p>
            <a:r>
              <a:rPr lang="en-US" b="1">
                <a:solidFill>
                  <a:srgbClr val="F79581"/>
                </a:solidFill>
                <a:latin typeface="Kalinga" panose="020B0502040204020203" pitchFamily="34" charset="0"/>
                <a:cs typeface="Kalinga" panose="020B0502040204020203" pitchFamily="34" charset="0"/>
              </a:rPr>
              <a:t>finetuning</a:t>
            </a:r>
          </a:p>
        </p:txBody>
      </p:sp>
      <p:sp>
        <p:nvSpPr>
          <p:cNvPr id="106" name="Textplatzhalter 3">
            <a:extLst>
              <a:ext uri="{FF2B5EF4-FFF2-40B4-BE49-F238E27FC236}">
                <a16:creationId xmlns:a16="http://schemas.microsoft.com/office/drawing/2014/main" id="{02EC3664-0FDD-128E-057C-FF4C432622B7}"/>
              </a:ext>
            </a:extLst>
          </p:cNvPr>
          <p:cNvSpPr txBox="1">
            <a:spLocks/>
          </p:cNvSpPr>
          <p:nvPr/>
        </p:nvSpPr>
        <p:spPr>
          <a:xfrm>
            <a:off x="724196" y="3943988"/>
            <a:ext cx="1998731" cy="487782"/>
          </a:xfrm>
          <a:prstGeom prst="rect">
            <a:avLst/>
          </a:prstGeom>
        </p:spPr>
        <p:txBody>
          <a:bodyPr vert="horz" lIns="91440" tIns="45720" rIns="91440" bIns="45720" rtlCol="0" anchor="ctr">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a:t>pre-trained </a:t>
            </a:r>
            <a:r>
              <a:rPr lang="en-US" sz="1200" err="1"/>
              <a:t>BART</a:t>
            </a:r>
            <a:r>
              <a:rPr lang="en-US" sz="1200" baseline="-25000" err="1"/>
              <a:t>Large</a:t>
            </a:r>
            <a:endParaRPr lang="en-US" sz="1200" baseline="-25000"/>
          </a:p>
        </p:txBody>
      </p:sp>
      <p:grpSp>
        <p:nvGrpSpPr>
          <p:cNvPr id="77" name="Gruppieren 76">
            <a:extLst>
              <a:ext uri="{FF2B5EF4-FFF2-40B4-BE49-F238E27FC236}">
                <a16:creationId xmlns:a16="http://schemas.microsoft.com/office/drawing/2014/main" id="{4A7C63D9-97A3-9351-804C-4BC35710F7DF}"/>
              </a:ext>
            </a:extLst>
          </p:cNvPr>
          <p:cNvGrpSpPr/>
          <p:nvPr/>
        </p:nvGrpSpPr>
        <p:grpSpPr>
          <a:xfrm>
            <a:off x="9841829" y="2010917"/>
            <a:ext cx="1254797" cy="1208605"/>
            <a:chOff x="9924907" y="1816869"/>
            <a:chExt cx="1254797" cy="1208605"/>
          </a:xfrm>
        </p:grpSpPr>
        <p:sp>
          <p:nvSpPr>
            <p:cNvPr id="14" name="Rechteck: abgerundete Ecken 13">
              <a:extLst>
                <a:ext uri="{FF2B5EF4-FFF2-40B4-BE49-F238E27FC236}">
                  <a16:creationId xmlns:a16="http://schemas.microsoft.com/office/drawing/2014/main" id="{D59DA33C-4F66-AC36-BFE2-59D3FCBB3B1C}"/>
                </a:ext>
              </a:extLst>
            </p:cNvPr>
            <p:cNvSpPr/>
            <p:nvPr/>
          </p:nvSpPr>
          <p:spPr>
            <a:xfrm>
              <a:off x="9924907" y="1816869"/>
              <a:ext cx="1254797" cy="1208605"/>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feld 106">
              <a:extLst>
                <a:ext uri="{FF2B5EF4-FFF2-40B4-BE49-F238E27FC236}">
                  <a16:creationId xmlns:a16="http://schemas.microsoft.com/office/drawing/2014/main" id="{A7134AD8-8A02-F2CF-E2AF-6F60BA7FD581}"/>
                </a:ext>
              </a:extLst>
            </p:cNvPr>
            <p:cNvSpPr txBox="1"/>
            <p:nvPr/>
          </p:nvSpPr>
          <p:spPr>
            <a:xfrm>
              <a:off x="10033466" y="1893377"/>
              <a:ext cx="1034257" cy="246221"/>
            </a:xfrm>
            <a:prstGeom prst="rect">
              <a:avLst/>
            </a:prstGeom>
            <a:noFill/>
          </p:spPr>
          <p:txBody>
            <a:bodyPr wrap="none" lIns="91440" tIns="45720" rIns="91440" bIns="45720" rtlCol="0" anchor="t">
              <a:spAutoFit/>
            </a:bodyPr>
            <a:lstStyle/>
            <a:p>
              <a:r>
                <a:rPr lang="en-US" sz="1000" b="1">
                  <a:latin typeface="Kalinga"/>
                  <a:cs typeface="Kalinga"/>
                </a:rPr>
                <a:t>test datasets</a:t>
              </a:r>
              <a:endParaRPr lang="en-US" sz="1000" b="1">
                <a:latin typeface="Kalinga" panose="020B0502040204020203" pitchFamily="34" charset="0"/>
                <a:cs typeface="Kalinga" panose="020B0502040204020203" pitchFamily="34" charset="0"/>
              </a:endParaRPr>
            </a:p>
          </p:txBody>
        </p:sp>
        <p:sp>
          <p:nvSpPr>
            <p:cNvPr id="109" name="Rechteck 108">
              <a:extLst>
                <a:ext uri="{FF2B5EF4-FFF2-40B4-BE49-F238E27FC236}">
                  <a16:creationId xmlns:a16="http://schemas.microsoft.com/office/drawing/2014/main" id="{68DD77FB-61F0-83AE-2397-1647C0D7A552}"/>
                </a:ext>
              </a:extLst>
            </p:cNvPr>
            <p:cNvSpPr/>
            <p:nvPr/>
          </p:nvSpPr>
          <p:spPr>
            <a:xfrm>
              <a:off x="10069227" y="2254992"/>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arXiv</a:t>
              </a:r>
              <a:endParaRPr lang="en-US" sz="1100">
                <a:solidFill>
                  <a:schemeClr val="tx1"/>
                </a:solidFill>
                <a:latin typeface="Kalinga" panose="020B0502040204020203" pitchFamily="34" charset="0"/>
                <a:cs typeface="Kalinga" panose="020B0502040204020203" pitchFamily="34" charset="0"/>
              </a:endParaRPr>
            </a:p>
          </p:txBody>
        </p:sp>
        <p:sp>
          <p:nvSpPr>
            <p:cNvPr id="110" name="Rechteck 109">
              <a:extLst>
                <a:ext uri="{FF2B5EF4-FFF2-40B4-BE49-F238E27FC236}">
                  <a16:creationId xmlns:a16="http://schemas.microsoft.com/office/drawing/2014/main" id="{5BAC6CAF-3119-D26A-8780-23AB8EB54819}"/>
                </a:ext>
              </a:extLst>
            </p:cNvPr>
            <p:cNvSpPr/>
            <p:nvPr/>
          </p:nvSpPr>
          <p:spPr>
            <a:xfrm>
              <a:off x="10069227" y="257465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Reddit </a:t>
              </a:r>
              <a:r>
                <a:rPr lang="de-DE" sz="1100" err="1">
                  <a:solidFill>
                    <a:schemeClr val="tx1"/>
                  </a:solidFill>
                  <a:latin typeface="Kalinga" panose="020B0502040204020203" pitchFamily="34" charset="0"/>
                  <a:cs typeface="Kalinga" panose="020B0502040204020203" pitchFamily="34" charset="0"/>
                </a:rPr>
                <a:t>TiFU</a:t>
              </a:r>
              <a:endParaRPr lang="en-US" sz="1100">
                <a:solidFill>
                  <a:schemeClr val="tx1"/>
                </a:solidFill>
                <a:latin typeface="Kalinga" panose="020B0502040204020203" pitchFamily="34" charset="0"/>
                <a:cs typeface="Kalinga" panose="020B0502040204020203" pitchFamily="34" charset="0"/>
              </a:endParaRPr>
            </a:p>
          </p:txBody>
        </p:sp>
      </p:grpSp>
      <p:grpSp>
        <p:nvGrpSpPr>
          <p:cNvPr id="76" name="Gruppieren 75">
            <a:extLst>
              <a:ext uri="{FF2B5EF4-FFF2-40B4-BE49-F238E27FC236}">
                <a16:creationId xmlns:a16="http://schemas.microsoft.com/office/drawing/2014/main" id="{DC3B9A82-E1C7-6080-19F7-A31011712D40}"/>
              </a:ext>
            </a:extLst>
          </p:cNvPr>
          <p:cNvGrpSpPr/>
          <p:nvPr/>
        </p:nvGrpSpPr>
        <p:grpSpPr>
          <a:xfrm>
            <a:off x="9841829" y="4154541"/>
            <a:ext cx="1254797" cy="1639033"/>
            <a:chOff x="9924907" y="3883271"/>
            <a:chExt cx="1254797" cy="1639033"/>
          </a:xfrm>
        </p:grpSpPr>
        <p:sp>
          <p:nvSpPr>
            <p:cNvPr id="15" name="Rechteck: abgerundete Ecken 14">
              <a:extLst>
                <a:ext uri="{FF2B5EF4-FFF2-40B4-BE49-F238E27FC236}">
                  <a16:creationId xmlns:a16="http://schemas.microsoft.com/office/drawing/2014/main" id="{31D620F2-887B-93B7-AB29-1FDC40ACB166}"/>
                </a:ext>
              </a:extLst>
            </p:cNvPr>
            <p:cNvSpPr/>
            <p:nvPr/>
          </p:nvSpPr>
          <p:spPr>
            <a:xfrm>
              <a:off x="9924907" y="3883271"/>
              <a:ext cx="1254797" cy="1639033"/>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feld 107">
              <a:extLst>
                <a:ext uri="{FF2B5EF4-FFF2-40B4-BE49-F238E27FC236}">
                  <a16:creationId xmlns:a16="http://schemas.microsoft.com/office/drawing/2014/main" id="{EDDCA7DD-35CE-B9F7-265F-D6D202C0C114}"/>
                </a:ext>
              </a:extLst>
            </p:cNvPr>
            <p:cNvSpPr txBox="1"/>
            <p:nvPr/>
          </p:nvSpPr>
          <p:spPr>
            <a:xfrm>
              <a:off x="10221926" y="3956709"/>
              <a:ext cx="660758"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metrics</a:t>
              </a:r>
            </a:p>
          </p:txBody>
        </p:sp>
        <p:sp>
          <p:nvSpPr>
            <p:cNvPr id="112" name="Rechteck 111">
              <a:extLst>
                <a:ext uri="{FF2B5EF4-FFF2-40B4-BE49-F238E27FC236}">
                  <a16:creationId xmlns:a16="http://schemas.microsoft.com/office/drawing/2014/main" id="{E46A8DC6-F61F-3AA5-B820-7BD5D27F360B}"/>
                </a:ext>
              </a:extLst>
            </p:cNvPr>
            <p:cNvSpPr/>
            <p:nvPr/>
          </p:nvSpPr>
          <p:spPr>
            <a:xfrm>
              <a:off x="10069228" y="422830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BLEU</a:t>
              </a:r>
              <a:endParaRPr lang="en-US" sz="1100">
                <a:solidFill>
                  <a:schemeClr val="tx1"/>
                </a:solidFill>
                <a:latin typeface="Kalinga" panose="020B0502040204020203" pitchFamily="34" charset="0"/>
                <a:cs typeface="Kalinga" panose="020B0502040204020203" pitchFamily="34" charset="0"/>
              </a:endParaRPr>
            </a:p>
          </p:txBody>
        </p:sp>
        <p:sp>
          <p:nvSpPr>
            <p:cNvPr id="113" name="Rechteck 112">
              <a:extLst>
                <a:ext uri="{FF2B5EF4-FFF2-40B4-BE49-F238E27FC236}">
                  <a16:creationId xmlns:a16="http://schemas.microsoft.com/office/drawing/2014/main" id="{D0D6678F-8F66-2424-19F4-9B466A1D2852}"/>
                </a:ext>
              </a:extLst>
            </p:cNvPr>
            <p:cNvSpPr/>
            <p:nvPr/>
          </p:nvSpPr>
          <p:spPr>
            <a:xfrm>
              <a:off x="10069040" y="4528330"/>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ROUGE</a:t>
              </a:r>
              <a:endParaRPr lang="en-US" sz="1100">
                <a:solidFill>
                  <a:schemeClr val="tx1"/>
                </a:solidFill>
                <a:latin typeface="Kalinga" panose="020B0502040204020203" pitchFamily="34" charset="0"/>
                <a:cs typeface="Kalinga" panose="020B0502040204020203" pitchFamily="34" charset="0"/>
              </a:endParaRPr>
            </a:p>
          </p:txBody>
        </p:sp>
        <p:sp>
          <p:nvSpPr>
            <p:cNvPr id="114" name="Rechteck 113">
              <a:extLst>
                <a:ext uri="{FF2B5EF4-FFF2-40B4-BE49-F238E27FC236}">
                  <a16:creationId xmlns:a16="http://schemas.microsoft.com/office/drawing/2014/main" id="{BD675270-BC32-2EB0-5E9F-8D6523DEDF7E}"/>
                </a:ext>
              </a:extLst>
            </p:cNvPr>
            <p:cNvSpPr/>
            <p:nvPr/>
          </p:nvSpPr>
          <p:spPr>
            <a:xfrm>
              <a:off x="10067119" y="4828359"/>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METEOR</a:t>
              </a:r>
              <a:endParaRPr lang="en-US" sz="1100">
                <a:solidFill>
                  <a:schemeClr val="tx1"/>
                </a:solidFill>
                <a:latin typeface="Kalinga" panose="020B0502040204020203" pitchFamily="34" charset="0"/>
                <a:cs typeface="Kalinga" panose="020B0502040204020203" pitchFamily="34" charset="0"/>
              </a:endParaRPr>
            </a:p>
          </p:txBody>
        </p:sp>
        <p:sp>
          <p:nvSpPr>
            <p:cNvPr id="115" name="Rechteck 114">
              <a:extLst>
                <a:ext uri="{FF2B5EF4-FFF2-40B4-BE49-F238E27FC236}">
                  <a16:creationId xmlns:a16="http://schemas.microsoft.com/office/drawing/2014/main" id="{66282961-5327-3529-0244-4EDCF8A7A138}"/>
                </a:ext>
              </a:extLst>
            </p:cNvPr>
            <p:cNvSpPr/>
            <p:nvPr/>
          </p:nvSpPr>
          <p:spPr>
            <a:xfrm>
              <a:off x="10066931" y="5128388"/>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BERTScore</a:t>
              </a:r>
            </a:p>
          </p:txBody>
        </p:sp>
      </p:grpSp>
      <p:sp>
        <p:nvSpPr>
          <p:cNvPr id="4" name="Rechteck: abgerundete Ecken 3">
            <a:extLst>
              <a:ext uri="{FF2B5EF4-FFF2-40B4-BE49-F238E27FC236}">
                <a16:creationId xmlns:a16="http://schemas.microsoft.com/office/drawing/2014/main" id="{2881338D-58C7-A0B7-7E40-F94D9B986BFC}"/>
              </a:ext>
            </a:extLst>
          </p:cNvPr>
          <p:cNvSpPr/>
          <p:nvPr/>
        </p:nvSpPr>
        <p:spPr>
          <a:xfrm>
            <a:off x="814724" y="1692196"/>
            <a:ext cx="2328464" cy="289288"/>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pre-selected tasks and datasets</a:t>
            </a:r>
          </a:p>
        </p:txBody>
      </p:sp>
      <p:grpSp>
        <p:nvGrpSpPr>
          <p:cNvPr id="23" name="Gruppieren 22">
            <a:extLst>
              <a:ext uri="{FF2B5EF4-FFF2-40B4-BE49-F238E27FC236}">
                <a16:creationId xmlns:a16="http://schemas.microsoft.com/office/drawing/2014/main" id="{890117C6-E774-B686-CC21-7F586935CB94}"/>
              </a:ext>
            </a:extLst>
          </p:cNvPr>
          <p:cNvGrpSpPr/>
          <p:nvPr/>
        </p:nvGrpSpPr>
        <p:grpSpPr>
          <a:xfrm>
            <a:off x="3833446" y="2967526"/>
            <a:ext cx="1666718" cy="397705"/>
            <a:chOff x="3788659" y="4762722"/>
            <a:chExt cx="1666718" cy="397705"/>
          </a:xfrm>
        </p:grpSpPr>
        <p:sp>
          <p:nvSpPr>
            <p:cNvPr id="80" name="Rechteck 79">
              <a:extLst>
                <a:ext uri="{FF2B5EF4-FFF2-40B4-BE49-F238E27FC236}">
                  <a16:creationId xmlns:a16="http://schemas.microsoft.com/office/drawing/2014/main" id="{039B3CEE-1CC7-6DE4-AD29-A2F798DEFE3D}"/>
                </a:ext>
              </a:extLst>
            </p:cNvPr>
            <p:cNvSpPr/>
            <p:nvPr/>
          </p:nvSpPr>
          <p:spPr>
            <a:xfrm>
              <a:off x="3848634" y="4790717"/>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1</a:t>
              </a:r>
            </a:p>
          </p:txBody>
        </p:sp>
        <p:sp>
          <p:nvSpPr>
            <p:cNvPr id="81" name="Rechteck 80">
              <a:extLst>
                <a:ext uri="{FF2B5EF4-FFF2-40B4-BE49-F238E27FC236}">
                  <a16:creationId xmlns:a16="http://schemas.microsoft.com/office/drawing/2014/main" id="{7666671F-AD6F-75F3-1335-AE908EA1A560}"/>
                </a:ext>
              </a:extLst>
            </p:cNvPr>
            <p:cNvSpPr/>
            <p:nvPr/>
          </p:nvSpPr>
          <p:spPr>
            <a:xfrm>
              <a:off x="4334713" y="4790270"/>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2</a:t>
              </a:r>
            </a:p>
          </p:txBody>
        </p:sp>
        <p:sp>
          <p:nvSpPr>
            <p:cNvPr id="82" name="Rechteck 81">
              <a:extLst>
                <a:ext uri="{FF2B5EF4-FFF2-40B4-BE49-F238E27FC236}">
                  <a16:creationId xmlns:a16="http://schemas.microsoft.com/office/drawing/2014/main" id="{6DF4650A-2A84-9018-A742-1FCAC30CE40E}"/>
                </a:ext>
              </a:extLst>
            </p:cNvPr>
            <p:cNvSpPr/>
            <p:nvPr/>
          </p:nvSpPr>
          <p:spPr>
            <a:xfrm>
              <a:off x="4953650" y="4789523"/>
              <a:ext cx="438827"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6</a:t>
              </a:r>
            </a:p>
          </p:txBody>
        </p:sp>
        <p:sp>
          <p:nvSpPr>
            <p:cNvPr id="83" name="Rechteck: abgerundete Ecken 82">
              <a:extLst>
                <a:ext uri="{FF2B5EF4-FFF2-40B4-BE49-F238E27FC236}">
                  <a16:creationId xmlns:a16="http://schemas.microsoft.com/office/drawing/2014/main" id="{4D5B39EC-C2FA-A5FC-89E2-76D09BCE72F4}"/>
                </a:ext>
              </a:extLst>
            </p:cNvPr>
            <p:cNvSpPr/>
            <p:nvPr/>
          </p:nvSpPr>
          <p:spPr>
            <a:xfrm>
              <a:off x="3788659" y="4762722"/>
              <a:ext cx="1666718" cy="397705"/>
            </a:xfrm>
            <a:prstGeom prst="roundRect">
              <a:avLst>
                <a:gd name="adj" fmla="val 6597"/>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C8399B3F-CB24-C129-9E5D-66DBAED4483F}"/>
                </a:ext>
              </a:extLst>
            </p:cNvPr>
            <p:cNvSpPr txBox="1"/>
            <p:nvPr/>
          </p:nvSpPr>
          <p:spPr>
            <a:xfrm>
              <a:off x="4725405" y="4896605"/>
              <a:ext cx="277640" cy="261610"/>
            </a:xfrm>
            <a:prstGeom prst="rect">
              <a:avLst/>
            </a:prstGeom>
            <a:noFill/>
          </p:spPr>
          <p:txBody>
            <a:bodyPr wrap="none" rtlCol="0">
              <a:spAutoFit/>
            </a:bodyPr>
            <a:lstStyle/>
            <a:p>
              <a:r>
                <a:rPr lang="de-DE" sz="1100">
                  <a:latin typeface="Kalinga" panose="020B0502040204020203" pitchFamily="34" charset="0"/>
                  <a:cs typeface="Kalinga" panose="020B0502040204020203" pitchFamily="34" charset="0"/>
                </a:rPr>
                <a:t>…</a:t>
              </a:r>
              <a:endParaRPr lang="en-US" sz="1100">
                <a:latin typeface="Kalinga" panose="020B0502040204020203" pitchFamily="34" charset="0"/>
                <a:cs typeface="Kalinga" panose="020B0502040204020203" pitchFamily="34" charset="0"/>
              </a:endParaRPr>
            </a:p>
          </p:txBody>
        </p:sp>
      </p:grpSp>
      <p:sp>
        <p:nvSpPr>
          <p:cNvPr id="16" name="Textfeld 15">
            <a:extLst>
              <a:ext uri="{FF2B5EF4-FFF2-40B4-BE49-F238E27FC236}">
                <a16:creationId xmlns:a16="http://schemas.microsoft.com/office/drawing/2014/main" id="{B9FB3FD0-3BB1-F54D-349E-79F1B35FEA60}"/>
              </a:ext>
            </a:extLst>
          </p:cNvPr>
          <p:cNvSpPr txBox="1"/>
          <p:nvPr/>
        </p:nvSpPr>
        <p:spPr>
          <a:xfrm>
            <a:off x="2104995" y="6143269"/>
            <a:ext cx="1217000" cy="369332"/>
          </a:xfrm>
          <a:prstGeom prst="rect">
            <a:avLst/>
          </a:prstGeom>
          <a:noFill/>
        </p:spPr>
        <p:txBody>
          <a:bodyPr wrap="none" rtlCol="0">
            <a:spAutoFit/>
          </a:bodyPr>
          <a:lstStyle/>
          <a:p>
            <a:r>
              <a:rPr lang="de-DE" b="1">
                <a:solidFill>
                  <a:srgbClr val="F2B800"/>
                </a:solidFill>
                <a:latin typeface="Kalinga" panose="020B0502040204020203" pitchFamily="34" charset="0"/>
                <a:cs typeface="Kalinga" panose="020B0502040204020203" pitchFamily="34" charset="0"/>
              </a:rPr>
              <a:t>s</a:t>
            </a:r>
            <a:r>
              <a:rPr lang="en-US" b="1">
                <a:solidFill>
                  <a:srgbClr val="F2B800"/>
                </a:solidFill>
                <a:latin typeface="Kalinga" panose="020B0502040204020203" pitchFamily="34" charset="0"/>
                <a:cs typeface="Kalinga" panose="020B0502040204020203" pitchFamily="34" charset="0"/>
              </a:rPr>
              <a:t>election</a:t>
            </a:r>
          </a:p>
        </p:txBody>
      </p:sp>
      <p:cxnSp>
        <p:nvCxnSpPr>
          <p:cNvPr id="17" name="Verbinder: gekrümmt 16">
            <a:extLst>
              <a:ext uri="{FF2B5EF4-FFF2-40B4-BE49-F238E27FC236}">
                <a16:creationId xmlns:a16="http://schemas.microsoft.com/office/drawing/2014/main" id="{6414D62C-6765-B508-60B6-1828F4D6C640}"/>
              </a:ext>
            </a:extLst>
          </p:cNvPr>
          <p:cNvCxnSpPr>
            <a:cxnSpLocks/>
            <a:stCxn id="11" idx="3"/>
            <a:endCxn id="14" idx="1"/>
          </p:cNvCxnSpPr>
          <p:nvPr/>
        </p:nvCxnSpPr>
        <p:spPr>
          <a:xfrm flipV="1">
            <a:off x="9353747" y="2615220"/>
            <a:ext cx="488082" cy="1408516"/>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7F739E4E-8F40-5329-AFB8-3C4950FCF257}"/>
              </a:ext>
            </a:extLst>
          </p:cNvPr>
          <p:cNvCxnSpPr>
            <a:cxnSpLocks/>
            <a:stCxn id="11" idx="3"/>
            <a:endCxn id="15" idx="1"/>
          </p:cNvCxnSpPr>
          <p:nvPr/>
        </p:nvCxnSpPr>
        <p:spPr>
          <a:xfrm>
            <a:off x="9353747" y="4023736"/>
            <a:ext cx="488082" cy="950322"/>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12" name="Freihandform: Form 11">
            <a:extLst>
              <a:ext uri="{FF2B5EF4-FFF2-40B4-BE49-F238E27FC236}">
                <a16:creationId xmlns:a16="http://schemas.microsoft.com/office/drawing/2014/main" id="{D44B7C26-28D3-4A7D-5B4C-5078CE0A4CE1}"/>
              </a:ext>
            </a:extLst>
          </p:cNvPr>
          <p:cNvSpPr/>
          <p:nvPr/>
        </p:nvSpPr>
        <p:spPr>
          <a:xfrm>
            <a:off x="623394" y="1001168"/>
            <a:ext cx="10923410" cy="5604229"/>
          </a:xfrm>
          <a:custGeom>
            <a:avLst/>
            <a:gdLst>
              <a:gd name="connsiteX0" fmla="*/ 195343 w 10923410"/>
              <a:gd name="connsiteY0" fmla="*/ 599908 h 5604229"/>
              <a:gd name="connsiteX1" fmla="*/ 114300 w 10923410"/>
              <a:gd name="connsiteY1" fmla="*/ 680951 h 5604229"/>
              <a:gd name="connsiteX2" fmla="*/ 114300 w 10923410"/>
              <a:gd name="connsiteY2" fmla="*/ 1005115 h 5604229"/>
              <a:gd name="connsiteX3" fmla="*/ 195343 w 10923410"/>
              <a:gd name="connsiteY3" fmla="*/ 1086158 h 5604229"/>
              <a:gd name="connsiteX4" fmla="*/ 2525813 w 10923410"/>
              <a:gd name="connsiteY4" fmla="*/ 1086158 h 5604229"/>
              <a:gd name="connsiteX5" fmla="*/ 2606856 w 10923410"/>
              <a:gd name="connsiteY5" fmla="*/ 1005115 h 5604229"/>
              <a:gd name="connsiteX6" fmla="*/ 2606856 w 10923410"/>
              <a:gd name="connsiteY6" fmla="*/ 680951 h 5604229"/>
              <a:gd name="connsiteX7" fmla="*/ 2525813 w 10923410"/>
              <a:gd name="connsiteY7" fmla="*/ 599908 h 5604229"/>
              <a:gd name="connsiteX8" fmla="*/ 197661 w 10923410"/>
              <a:gd name="connsiteY8" fmla="*/ 0 h 5604229"/>
              <a:gd name="connsiteX9" fmla="*/ 10725749 w 10923410"/>
              <a:gd name="connsiteY9" fmla="*/ 0 h 5604229"/>
              <a:gd name="connsiteX10" fmla="*/ 10923410 w 10923410"/>
              <a:gd name="connsiteY10" fmla="*/ 197661 h 5604229"/>
              <a:gd name="connsiteX11" fmla="*/ 10923410 w 10923410"/>
              <a:gd name="connsiteY11" fmla="*/ 5406568 h 5604229"/>
              <a:gd name="connsiteX12" fmla="*/ 10725749 w 10923410"/>
              <a:gd name="connsiteY12" fmla="*/ 5604229 h 5604229"/>
              <a:gd name="connsiteX13" fmla="*/ 197661 w 10923410"/>
              <a:gd name="connsiteY13" fmla="*/ 5604229 h 5604229"/>
              <a:gd name="connsiteX14" fmla="*/ 0 w 10923410"/>
              <a:gd name="connsiteY14" fmla="*/ 5406568 h 5604229"/>
              <a:gd name="connsiteX15" fmla="*/ 0 w 10923410"/>
              <a:gd name="connsiteY15" fmla="*/ 197661 h 5604229"/>
              <a:gd name="connsiteX16" fmla="*/ 197661 w 10923410"/>
              <a:gd name="connsiteY16" fmla="*/ 0 h 56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3410" h="5604229">
                <a:moveTo>
                  <a:pt x="195343" y="599908"/>
                </a:moveTo>
                <a:cubicBezTo>
                  <a:pt x="150584" y="599908"/>
                  <a:pt x="114300" y="636192"/>
                  <a:pt x="114300" y="680951"/>
                </a:cubicBezTo>
                <a:lnTo>
                  <a:pt x="114300" y="1005115"/>
                </a:lnTo>
                <a:cubicBezTo>
                  <a:pt x="114300" y="1049874"/>
                  <a:pt x="150584" y="1086158"/>
                  <a:pt x="195343" y="1086158"/>
                </a:cubicBezTo>
                <a:lnTo>
                  <a:pt x="2525813" y="1086158"/>
                </a:lnTo>
                <a:cubicBezTo>
                  <a:pt x="2570572" y="1086158"/>
                  <a:pt x="2606856" y="1049874"/>
                  <a:pt x="2606856" y="1005115"/>
                </a:cubicBezTo>
                <a:lnTo>
                  <a:pt x="2606856" y="680951"/>
                </a:lnTo>
                <a:cubicBezTo>
                  <a:pt x="2606856" y="636192"/>
                  <a:pt x="2570572" y="599908"/>
                  <a:pt x="2525813" y="599908"/>
                </a:cubicBezTo>
                <a:close/>
                <a:moveTo>
                  <a:pt x="197661" y="0"/>
                </a:moveTo>
                <a:lnTo>
                  <a:pt x="10725749" y="0"/>
                </a:lnTo>
                <a:cubicBezTo>
                  <a:pt x="10834914" y="0"/>
                  <a:pt x="10923410" y="88496"/>
                  <a:pt x="10923410" y="197661"/>
                </a:cubicBezTo>
                <a:lnTo>
                  <a:pt x="10923410" y="5406568"/>
                </a:lnTo>
                <a:cubicBezTo>
                  <a:pt x="10923410" y="5515733"/>
                  <a:pt x="10834914" y="5604229"/>
                  <a:pt x="10725749" y="5604229"/>
                </a:cubicBezTo>
                <a:lnTo>
                  <a:pt x="197661" y="5604229"/>
                </a:lnTo>
                <a:cubicBezTo>
                  <a:pt x="88496" y="5604229"/>
                  <a:pt x="0" y="5515733"/>
                  <a:pt x="0" y="5406568"/>
                </a:cubicBezTo>
                <a:lnTo>
                  <a:pt x="0" y="197661"/>
                </a:lnTo>
                <a:cubicBezTo>
                  <a:pt x="0" y="88496"/>
                  <a:pt x="88496" y="0"/>
                  <a:pt x="197661" y="0"/>
                </a:cubicBezTo>
                <a:close/>
              </a:path>
            </a:pathLst>
          </a:custGeom>
          <a:solidFill>
            <a:schemeClr val="bg1">
              <a:lumMod val="6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8" name="Grafik 17">
            <a:extLst>
              <a:ext uri="{FF2B5EF4-FFF2-40B4-BE49-F238E27FC236}">
                <a16:creationId xmlns:a16="http://schemas.microsoft.com/office/drawing/2014/main" id="{C1F55E49-1D64-8771-AB3B-B233E6B90B25}"/>
              </a:ext>
            </a:extLst>
          </p:cNvPr>
          <p:cNvPicPr>
            <a:picLocks noChangeAspect="1"/>
          </p:cNvPicPr>
          <p:nvPr/>
        </p:nvPicPr>
        <p:blipFill>
          <a:blip r:embed="rId2"/>
          <a:stretch>
            <a:fillRect/>
          </a:stretch>
        </p:blipFill>
        <p:spPr>
          <a:xfrm>
            <a:off x="3983930" y="2209967"/>
            <a:ext cx="7478610" cy="3358114"/>
          </a:xfrm>
          <a:prstGeom prst="rect">
            <a:avLst/>
          </a:prstGeom>
          <a:ln w="12700">
            <a:solidFill>
              <a:schemeClr val="tx1"/>
            </a:solidFill>
          </a:ln>
        </p:spPr>
      </p:pic>
      <p:grpSp>
        <p:nvGrpSpPr>
          <p:cNvPr id="19" name="Gruppieren 18">
            <a:extLst>
              <a:ext uri="{FF2B5EF4-FFF2-40B4-BE49-F238E27FC236}">
                <a16:creationId xmlns:a16="http://schemas.microsoft.com/office/drawing/2014/main" id="{3F1F5405-41CC-7515-F8B4-B4A4B43A7DBB}"/>
              </a:ext>
            </a:extLst>
          </p:cNvPr>
          <p:cNvGrpSpPr/>
          <p:nvPr/>
        </p:nvGrpSpPr>
        <p:grpSpPr>
          <a:xfrm>
            <a:off x="762728" y="2881177"/>
            <a:ext cx="3022806" cy="1453844"/>
            <a:chOff x="2035524" y="5339238"/>
            <a:chExt cx="3391521" cy="787362"/>
          </a:xfrm>
        </p:grpSpPr>
        <p:sp>
          <p:nvSpPr>
            <p:cNvPr id="21" name="Rechteck 20">
              <a:extLst>
                <a:ext uri="{FF2B5EF4-FFF2-40B4-BE49-F238E27FC236}">
                  <a16:creationId xmlns:a16="http://schemas.microsoft.com/office/drawing/2014/main" id="{377FAA47-EFA9-79AC-F5AD-8AFC8DADAC3C}"/>
                </a:ext>
              </a:extLst>
            </p:cNvPr>
            <p:cNvSpPr/>
            <p:nvPr/>
          </p:nvSpPr>
          <p:spPr>
            <a:xfrm>
              <a:off x="2037670" y="5339238"/>
              <a:ext cx="3389375" cy="683225"/>
            </a:xfrm>
            <a:prstGeom prst="rect">
              <a:avLst/>
            </a:prstGeom>
            <a:solidFill>
              <a:schemeClr val="bg1"/>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2" name="Rechteck 21">
              <a:extLst>
                <a:ext uri="{FF2B5EF4-FFF2-40B4-BE49-F238E27FC236}">
                  <a16:creationId xmlns:a16="http://schemas.microsoft.com/office/drawing/2014/main" id="{6BA712A7-0FC4-792E-5225-4A2656DCBDA4}"/>
                </a:ext>
              </a:extLst>
            </p:cNvPr>
            <p:cNvSpPr/>
            <p:nvPr/>
          </p:nvSpPr>
          <p:spPr>
            <a:xfrm>
              <a:off x="2035524" y="5339238"/>
              <a:ext cx="3389375" cy="787362"/>
            </a:xfrm>
            <a:prstGeom prst="rect">
              <a:avLst/>
            </a:prstGeom>
            <a:solidFill>
              <a:srgbClr val="DAE3F3"/>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de-DE" sz="1200">
                  <a:solidFill>
                    <a:schemeClr val="tx1"/>
                  </a:solidFill>
                  <a:latin typeface="Kalinga" panose="020B0502040204020203" pitchFamily="34" charset="0"/>
                  <a:cs typeface="Kalinga" panose="020B0502040204020203" pitchFamily="34" charset="0"/>
                </a:rPr>
                <a:t>3</a:t>
              </a:r>
              <a:r>
                <a:rPr lang="en-US" sz="1200">
                  <a:solidFill>
                    <a:schemeClr val="tx1"/>
                  </a:solidFill>
                  <a:latin typeface="Kalinga" panose="020B0502040204020203" pitchFamily="34" charset="0"/>
                  <a:cs typeface="Kalinga" panose="020B0502040204020203" pitchFamily="34" charset="0"/>
                </a:rPr>
                <a:t> representatives per task family</a:t>
              </a:r>
            </a:p>
            <a:p>
              <a:pPr marL="285750" indent="-285750">
                <a:buFontTx/>
                <a:buChar char="-"/>
              </a:pPr>
              <a:r>
                <a:rPr lang="en-US" sz="1200">
                  <a:solidFill>
                    <a:schemeClr val="tx1"/>
                  </a:solidFill>
                  <a:latin typeface="Kalinga" panose="020B0502040204020203" pitchFamily="34" charset="0"/>
                  <a:cs typeface="Kalinga" panose="020B0502040204020203" pitchFamily="34" charset="0"/>
                </a:rPr>
                <a:t>Representatives that tackle different aspects of the problem</a:t>
              </a:r>
            </a:p>
            <a:p>
              <a:pPr marL="285750" indent="-285750">
                <a:buFontTx/>
                <a:buChar char="-"/>
              </a:pPr>
              <a:r>
                <a:rPr lang="en-US" sz="1200">
                  <a:solidFill>
                    <a:schemeClr val="tx1"/>
                  </a:solidFill>
                  <a:latin typeface="Kalinga" panose="020B0502040204020203" pitchFamily="34" charset="0"/>
                  <a:cs typeface="Kalinga" panose="020B0502040204020203" pitchFamily="34" charset="0"/>
                </a:rPr>
                <a:t>Datasets were not included if not available through </a:t>
              </a:r>
              <a:r>
                <a:rPr lang="en-US" sz="1200" err="1">
                  <a:solidFill>
                    <a:schemeClr val="tx1"/>
                  </a:solidFill>
                  <a:latin typeface="Kalinga" panose="020B0502040204020203" pitchFamily="34" charset="0"/>
                  <a:cs typeface="Kalinga" panose="020B0502040204020203" pitchFamily="34" charset="0"/>
                </a:rPr>
                <a:t>Huggingface</a:t>
              </a:r>
              <a:r>
                <a:rPr lang="en-US" sz="1200">
                  <a:solidFill>
                    <a:schemeClr val="tx1"/>
                  </a:solidFill>
                  <a:latin typeface="Kalinga" panose="020B0502040204020203" pitchFamily="34" charset="0"/>
                  <a:cs typeface="Kalinga" panose="020B0502040204020203" pitchFamily="34" charset="0"/>
                </a:rPr>
                <a:t> or too close to a selected dataset</a:t>
              </a:r>
            </a:p>
          </p:txBody>
        </p:sp>
      </p:grpSp>
      <p:sp>
        <p:nvSpPr>
          <p:cNvPr id="24" name="Textfeld 23">
            <a:extLst>
              <a:ext uri="{FF2B5EF4-FFF2-40B4-BE49-F238E27FC236}">
                <a16:creationId xmlns:a16="http://schemas.microsoft.com/office/drawing/2014/main" id="{5E16CC56-5789-FF0F-4EC4-9FA6F1C79FC2}"/>
              </a:ext>
            </a:extLst>
          </p:cNvPr>
          <p:cNvSpPr txBox="1"/>
          <p:nvPr/>
        </p:nvSpPr>
        <p:spPr>
          <a:xfrm>
            <a:off x="762727" y="2895417"/>
            <a:ext cx="1977343" cy="307777"/>
          </a:xfrm>
          <a:prstGeom prst="rect">
            <a:avLst/>
          </a:prstGeom>
          <a:noFill/>
        </p:spPr>
        <p:txBody>
          <a:bodyPr wrap="square" rtlCol="0">
            <a:spAutoFit/>
          </a:bodyPr>
          <a:lstStyle/>
          <a:p>
            <a:r>
              <a:rPr lang="en-US" sz="1400" b="1">
                <a:solidFill>
                  <a:srgbClr val="2F5597"/>
                </a:solidFill>
                <a:latin typeface="Kalinga" panose="020B0502040204020203" pitchFamily="34" charset="0"/>
                <a:cs typeface="Kalinga" panose="020B0502040204020203" pitchFamily="34" charset="0"/>
              </a:rPr>
              <a:t>Selection</a:t>
            </a:r>
          </a:p>
        </p:txBody>
      </p:sp>
    </p:spTree>
    <p:extLst>
      <p:ext uri="{BB962C8B-B14F-4D97-AF65-F5344CB8AC3E}">
        <p14:creationId xmlns:p14="http://schemas.microsoft.com/office/powerpoint/2010/main" val="27137574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3053C6D9-9731-FC07-2F4B-2DD9959D5A6B}"/>
              </a:ext>
            </a:extLst>
          </p:cNvPr>
          <p:cNvSpPr/>
          <p:nvPr/>
        </p:nvSpPr>
        <p:spPr>
          <a:xfrm>
            <a:off x="711169" y="1061240"/>
            <a:ext cx="2622758" cy="5464794"/>
          </a:xfrm>
          <a:prstGeom prst="roundRect">
            <a:avLst>
              <a:gd name="adj" fmla="val 930"/>
            </a:avLst>
          </a:prstGeom>
          <a:solidFill>
            <a:schemeClr val="accent4">
              <a:lumMod val="20000"/>
              <a:lumOff val="80000"/>
              <a:alpha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6715A8CA-C0D4-16A3-3520-415E4EBE3FCE}"/>
              </a:ext>
            </a:extLst>
          </p:cNvPr>
          <p:cNvSpPr/>
          <p:nvPr/>
        </p:nvSpPr>
        <p:spPr>
          <a:xfrm>
            <a:off x="3490739" y="1061240"/>
            <a:ext cx="4261571" cy="5464794"/>
          </a:xfrm>
          <a:prstGeom prst="roundRect">
            <a:avLst>
              <a:gd name="adj" fmla="val 930"/>
            </a:avLst>
          </a:prstGeom>
          <a:solidFill>
            <a:schemeClr val="accent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Verbinder: gewinkelt 85">
            <a:extLst>
              <a:ext uri="{FF2B5EF4-FFF2-40B4-BE49-F238E27FC236}">
                <a16:creationId xmlns:a16="http://schemas.microsoft.com/office/drawing/2014/main" id="{4A0856D7-755C-7438-BA09-9DC57FC61690}"/>
              </a:ext>
            </a:extLst>
          </p:cNvPr>
          <p:cNvCxnSpPr>
            <a:cxnSpLocks/>
            <a:stCxn id="30" idx="2"/>
            <a:endCxn id="51" idx="0"/>
          </p:cNvCxnSpPr>
          <p:nvPr/>
        </p:nvCxnSpPr>
        <p:spPr>
          <a:xfrm rot="5400000" flipH="1" flipV="1">
            <a:off x="4201703" y="1923023"/>
            <a:ext cx="2659395" cy="1803641"/>
          </a:xfrm>
          <a:prstGeom prst="bentConnector5">
            <a:avLst>
              <a:gd name="adj1" fmla="val -39572"/>
              <a:gd name="adj2" fmla="val 57014"/>
              <a:gd name="adj3" fmla="val 108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CCFAAF1-3024-174D-00B9-9FF6A3CC9F1A}"/>
              </a:ext>
            </a:extLst>
          </p:cNvPr>
          <p:cNvSpPr>
            <a:spLocks noGrp="1"/>
          </p:cNvSpPr>
          <p:nvPr>
            <p:ph type="title"/>
          </p:nvPr>
        </p:nvSpPr>
        <p:spPr/>
        <p:txBody>
          <a:bodyPr/>
          <a:lstStyle/>
          <a:p>
            <a:r>
              <a:rPr lang="en-US">
                <a:cs typeface="Calibri Light"/>
              </a:rPr>
              <a:t>Multi-Task Architecture</a:t>
            </a:r>
            <a:endParaRPr lang="en-US"/>
          </a:p>
        </p:txBody>
      </p:sp>
      <p:sp>
        <p:nvSpPr>
          <p:cNvPr id="3" name="Text Placeholder 2">
            <a:extLst>
              <a:ext uri="{FF2B5EF4-FFF2-40B4-BE49-F238E27FC236}">
                <a16:creationId xmlns:a16="http://schemas.microsoft.com/office/drawing/2014/main" id="{E6DBF30C-A6BF-C718-CECF-BBE752CE1D93}"/>
              </a:ext>
            </a:extLst>
          </p:cNvPr>
          <p:cNvSpPr>
            <a:spLocks noGrp="1"/>
          </p:cNvSpPr>
          <p:nvPr>
            <p:ph type="body" sz="quarter" idx="10"/>
          </p:nvPr>
        </p:nvSpPr>
        <p:spPr/>
        <p:txBody>
          <a:bodyPr/>
          <a:lstStyle/>
          <a:p>
            <a:endParaRPr lang="en-DE"/>
          </a:p>
        </p:txBody>
      </p:sp>
      <p:sp>
        <p:nvSpPr>
          <p:cNvPr id="29" name="Foliennummernplatzhalter 28">
            <a:extLst>
              <a:ext uri="{FF2B5EF4-FFF2-40B4-BE49-F238E27FC236}">
                <a16:creationId xmlns:a16="http://schemas.microsoft.com/office/drawing/2014/main" id="{ADB3F159-D586-382D-6117-7A369AEE31C3}"/>
              </a:ext>
            </a:extLst>
          </p:cNvPr>
          <p:cNvSpPr>
            <a:spLocks noGrp="1"/>
          </p:cNvSpPr>
          <p:nvPr>
            <p:ph type="sldNum" sz="quarter" idx="4"/>
          </p:nvPr>
        </p:nvSpPr>
        <p:spPr/>
        <p:txBody>
          <a:bodyPr/>
          <a:lstStyle/>
          <a:p>
            <a:fld id="{B6F15528-21DE-4FAA-801E-634DDDAF4B2B}" type="slidenum">
              <a:rPr lang="de-DE" smtClean="0"/>
              <a:pPr/>
              <a:t>181</a:t>
            </a:fld>
            <a:endParaRPr lang="de-DE"/>
          </a:p>
        </p:txBody>
      </p:sp>
      <p:sp>
        <p:nvSpPr>
          <p:cNvPr id="12" name="Fußzeilenplatzhalter 11">
            <a:extLst>
              <a:ext uri="{FF2B5EF4-FFF2-40B4-BE49-F238E27FC236}">
                <a16:creationId xmlns:a16="http://schemas.microsoft.com/office/drawing/2014/main" id="{7A6EB097-607D-1B8B-2766-02F1752236CA}"/>
              </a:ext>
            </a:extLst>
          </p:cNvPr>
          <p:cNvSpPr>
            <a:spLocks noGrp="1"/>
          </p:cNvSpPr>
          <p:nvPr>
            <p:ph type="ftr" sz="quarter" idx="4294967295"/>
          </p:nvPr>
        </p:nvSpPr>
        <p:spPr>
          <a:xfrm>
            <a:off x="0" y="6611938"/>
            <a:ext cx="6977063" cy="171450"/>
          </a:xfrm>
        </p:spPr>
        <p:txBody>
          <a:bodyPr/>
          <a:lstStyle/>
          <a:p>
            <a:r>
              <a:rPr lang="en-US"/>
              <a:t>Frederic Kirstein et al. - Analyzing Multi-Task Learning for Abstractive Text Summarization - GEM @ EMNLP2022</a:t>
            </a:r>
            <a:endParaRPr lang="de-DE"/>
          </a:p>
        </p:txBody>
      </p:sp>
      <p:sp>
        <p:nvSpPr>
          <p:cNvPr id="7" name="Zylinder 6">
            <a:extLst>
              <a:ext uri="{FF2B5EF4-FFF2-40B4-BE49-F238E27FC236}">
                <a16:creationId xmlns:a16="http://schemas.microsoft.com/office/drawing/2014/main" id="{0D7F29E2-638E-9809-E98E-F4222A5B9FFE}"/>
              </a:ext>
            </a:extLst>
          </p:cNvPr>
          <p:cNvSpPr/>
          <p:nvPr/>
        </p:nvSpPr>
        <p:spPr>
          <a:xfrm rot="5400000">
            <a:off x="5106807" y="2272166"/>
            <a:ext cx="914400" cy="3503141"/>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ylinder 7">
            <a:extLst>
              <a:ext uri="{FF2B5EF4-FFF2-40B4-BE49-F238E27FC236}">
                <a16:creationId xmlns:a16="http://schemas.microsoft.com/office/drawing/2014/main" id="{DB74BAFF-F9FB-069D-6A4F-3F97FEE86E43}"/>
              </a:ext>
            </a:extLst>
          </p:cNvPr>
          <p:cNvSpPr/>
          <p:nvPr/>
        </p:nvSpPr>
        <p:spPr>
          <a:xfrm rot="5400000">
            <a:off x="5977761" y="3143123"/>
            <a:ext cx="914400" cy="1761229"/>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abgerundete Ecken 8">
            <a:extLst>
              <a:ext uri="{FF2B5EF4-FFF2-40B4-BE49-F238E27FC236}">
                <a16:creationId xmlns:a16="http://schemas.microsoft.com/office/drawing/2014/main" id="{2B64D949-1BEE-BA6D-662A-10018C304581}"/>
              </a:ext>
            </a:extLst>
          </p:cNvPr>
          <p:cNvSpPr/>
          <p:nvPr/>
        </p:nvSpPr>
        <p:spPr>
          <a:xfrm>
            <a:off x="7962621" y="1061240"/>
            <a:ext cx="3491685" cy="5464794"/>
          </a:xfrm>
          <a:prstGeom prst="roundRect">
            <a:avLst>
              <a:gd name="adj" fmla="val 930"/>
            </a:avLst>
          </a:prstGeom>
          <a:solidFill>
            <a:srgbClr val="FCDAD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C52924A4-36BB-7531-AAD5-AF897CBF9F69}"/>
              </a:ext>
            </a:extLst>
          </p:cNvPr>
          <p:cNvSpPr/>
          <p:nvPr/>
        </p:nvSpPr>
        <p:spPr>
          <a:xfrm>
            <a:off x="8310567" y="3723386"/>
            <a:ext cx="1043180" cy="600700"/>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finetuning &amp; evaluation</a:t>
            </a:r>
          </a:p>
        </p:txBody>
      </p:sp>
      <p:cxnSp>
        <p:nvCxnSpPr>
          <p:cNvPr id="13" name="Gerade Verbindung mit Pfeil 12">
            <a:extLst>
              <a:ext uri="{FF2B5EF4-FFF2-40B4-BE49-F238E27FC236}">
                <a16:creationId xmlns:a16="http://schemas.microsoft.com/office/drawing/2014/main" id="{8EDFAC14-A3F7-BAE3-A337-4108C1C1B044}"/>
              </a:ext>
            </a:extLst>
          </p:cNvPr>
          <p:cNvCxnSpPr>
            <a:cxnSpLocks/>
            <a:stCxn id="8" idx="0"/>
            <a:endCxn id="11" idx="1"/>
          </p:cNvCxnSpPr>
          <p:nvPr/>
        </p:nvCxnSpPr>
        <p:spPr>
          <a:xfrm flipV="1">
            <a:off x="7086976" y="4023736"/>
            <a:ext cx="1223591" cy="2"/>
          </a:xfrm>
          <a:prstGeom prst="straightConnector1">
            <a:avLst/>
          </a:prstGeom>
          <a:ln w="38100">
            <a:solidFill>
              <a:schemeClr val="tx1">
                <a:lumMod val="50000"/>
                <a:lumOff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6753137-0DCF-86C6-4E0B-04B9D2EE9EBF}"/>
              </a:ext>
            </a:extLst>
          </p:cNvPr>
          <p:cNvCxnSpPr>
            <a:cxnSpLocks/>
            <a:endCxn id="7" idx="3"/>
          </p:cNvCxnSpPr>
          <p:nvPr/>
        </p:nvCxnSpPr>
        <p:spPr>
          <a:xfrm>
            <a:off x="793633" y="4023737"/>
            <a:ext cx="3018804" cy="0"/>
          </a:xfrm>
          <a:prstGeom prst="straightConnector1">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D7825C76-BDFE-6F4C-86D5-6E5DF526F9F9}"/>
              </a:ext>
            </a:extLst>
          </p:cNvPr>
          <p:cNvSpPr txBox="1"/>
          <p:nvPr/>
        </p:nvSpPr>
        <p:spPr>
          <a:xfrm>
            <a:off x="3965777" y="3892931"/>
            <a:ext cx="1327608" cy="261610"/>
          </a:xfrm>
          <a:prstGeom prst="rect">
            <a:avLst/>
          </a:prstGeom>
          <a:noFill/>
        </p:spPr>
        <p:txBody>
          <a:bodyPr wrap="none" lIns="91440" tIns="45720" rIns="91440" bIns="45720" rtlCol="0" anchor="t">
            <a:spAutoFit/>
          </a:bodyPr>
          <a:lstStyle/>
          <a:p>
            <a:r>
              <a:rPr lang="en-US" sz="1100">
                <a:latin typeface="Kalinga"/>
                <a:cs typeface="Kalinga"/>
              </a:rPr>
              <a:t>task family setup</a:t>
            </a:r>
            <a:endParaRPr lang="en-US" sz="1100">
              <a:latin typeface="Kalinga" panose="020B0502040204020203" pitchFamily="34" charset="0"/>
              <a:cs typeface="Kalinga" panose="020B0502040204020203" pitchFamily="34" charset="0"/>
            </a:endParaRPr>
          </a:p>
        </p:txBody>
      </p:sp>
      <p:sp>
        <p:nvSpPr>
          <p:cNvPr id="31" name="Textfeld 30">
            <a:extLst>
              <a:ext uri="{FF2B5EF4-FFF2-40B4-BE49-F238E27FC236}">
                <a16:creationId xmlns:a16="http://schemas.microsoft.com/office/drawing/2014/main" id="{ABDE3DF4-6E9C-668F-CB73-588F75B485C2}"/>
              </a:ext>
            </a:extLst>
          </p:cNvPr>
          <p:cNvSpPr txBox="1"/>
          <p:nvPr/>
        </p:nvSpPr>
        <p:spPr>
          <a:xfrm>
            <a:off x="6138869" y="3892931"/>
            <a:ext cx="689612" cy="261610"/>
          </a:xfrm>
          <a:prstGeom prst="rect">
            <a:avLst/>
          </a:prstGeom>
          <a:noFill/>
        </p:spPr>
        <p:txBody>
          <a:bodyPr wrap="none" lIns="91440" tIns="45720" rIns="91440" bIns="45720" rtlCol="0" anchor="t">
            <a:spAutoFit/>
          </a:bodyPr>
          <a:lstStyle/>
          <a:p>
            <a:r>
              <a:rPr lang="en-US" sz="1100">
                <a:latin typeface="Kalinga"/>
                <a:cs typeface="Kalinga"/>
              </a:rPr>
              <a:t>training</a:t>
            </a:r>
          </a:p>
        </p:txBody>
      </p:sp>
      <p:grpSp>
        <p:nvGrpSpPr>
          <p:cNvPr id="60" name="Gruppieren 59">
            <a:extLst>
              <a:ext uri="{FF2B5EF4-FFF2-40B4-BE49-F238E27FC236}">
                <a16:creationId xmlns:a16="http://schemas.microsoft.com/office/drawing/2014/main" id="{A96D6D25-9F90-79E4-BD0F-4E996AE508FD}"/>
              </a:ext>
            </a:extLst>
          </p:cNvPr>
          <p:cNvGrpSpPr/>
          <p:nvPr/>
        </p:nvGrpSpPr>
        <p:grpSpPr>
          <a:xfrm>
            <a:off x="4014538" y="1514163"/>
            <a:ext cx="1315983" cy="985710"/>
            <a:chOff x="3090829" y="1367332"/>
            <a:chExt cx="1315983" cy="985710"/>
          </a:xfrm>
        </p:grpSpPr>
        <p:sp>
          <p:nvSpPr>
            <p:cNvPr id="50" name="Rechteck: abgerundete Ecken 49">
              <a:extLst>
                <a:ext uri="{FF2B5EF4-FFF2-40B4-BE49-F238E27FC236}">
                  <a16:creationId xmlns:a16="http://schemas.microsoft.com/office/drawing/2014/main" id="{7173BC50-3A06-1850-D7F7-6CC91B278528}"/>
                </a:ext>
              </a:extLst>
            </p:cNvPr>
            <p:cNvSpPr/>
            <p:nvPr/>
          </p:nvSpPr>
          <p:spPr>
            <a:xfrm>
              <a:off x="3090829" y="1367332"/>
              <a:ext cx="1315983" cy="985710"/>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feld 55">
              <a:extLst>
                <a:ext uri="{FF2B5EF4-FFF2-40B4-BE49-F238E27FC236}">
                  <a16:creationId xmlns:a16="http://schemas.microsoft.com/office/drawing/2014/main" id="{A5D65803-E45E-9EEA-50E0-DAA57D97BCD1}"/>
                </a:ext>
              </a:extLst>
            </p:cNvPr>
            <p:cNvSpPr txBox="1"/>
            <p:nvPr/>
          </p:nvSpPr>
          <p:spPr>
            <a:xfrm>
              <a:off x="3174784" y="1458096"/>
              <a:ext cx="1223412" cy="246221"/>
            </a:xfrm>
            <a:prstGeom prst="rect">
              <a:avLst/>
            </a:prstGeom>
            <a:noFill/>
          </p:spPr>
          <p:txBody>
            <a:bodyPr wrap="none" lIns="91440" tIns="45720" rIns="91440" bIns="45720" rtlCol="0" anchor="t">
              <a:spAutoFit/>
            </a:bodyPr>
            <a:lstStyle/>
            <a:p>
              <a:r>
                <a:rPr lang="en-US" sz="1000" b="1">
                  <a:latin typeface="Kalinga"/>
                  <a:cs typeface="Kalinga"/>
                </a:rPr>
                <a:t>mixing schemes</a:t>
              </a:r>
            </a:p>
          </p:txBody>
        </p:sp>
        <p:sp>
          <p:nvSpPr>
            <p:cNvPr id="58" name="Rechteck 57">
              <a:extLst>
                <a:ext uri="{FF2B5EF4-FFF2-40B4-BE49-F238E27FC236}">
                  <a16:creationId xmlns:a16="http://schemas.microsoft.com/office/drawing/2014/main" id="{0A2E29AB-29F1-DAA5-311A-4805AB8D82CF}"/>
                </a:ext>
              </a:extLst>
            </p:cNvPr>
            <p:cNvSpPr/>
            <p:nvPr/>
          </p:nvSpPr>
          <p:spPr>
            <a:xfrm>
              <a:off x="3291619" y="1823474"/>
              <a:ext cx="914400"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latin typeface="Kalinga" panose="020B0502040204020203" pitchFamily="34" charset="0"/>
                  <a:cs typeface="Kalinga" panose="020B0502040204020203" pitchFamily="34" charset="0"/>
                </a:rPr>
                <a:t>proportional</a:t>
              </a:r>
              <a:endParaRPr lang="en-US" sz="900">
                <a:solidFill>
                  <a:schemeClr val="tx1"/>
                </a:solidFill>
                <a:latin typeface="Kalinga" panose="020B0502040204020203" pitchFamily="34" charset="0"/>
                <a:cs typeface="Kalinga" panose="020B0502040204020203" pitchFamily="34" charset="0"/>
              </a:endParaRPr>
            </a:p>
          </p:txBody>
        </p:sp>
        <p:sp>
          <p:nvSpPr>
            <p:cNvPr id="59" name="Rechteck 58">
              <a:extLst>
                <a:ext uri="{FF2B5EF4-FFF2-40B4-BE49-F238E27FC236}">
                  <a16:creationId xmlns:a16="http://schemas.microsoft.com/office/drawing/2014/main" id="{37F2B22F-A980-3D87-9933-141D8E2998A3}"/>
                </a:ext>
              </a:extLst>
            </p:cNvPr>
            <p:cNvSpPr/>
            <p:nvPr/>
          </p:nvSpPr>
          <p:spPr>
            <a:xfrm>
              <a:off x="3291619" y="2025934"/>
              <a:ext cx="914400" cy="181667"/>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equal</a:t>
              </a:r>
            </a:p>
          </p:txBody>
        </p:sp>
      </p:grpSp>
      <p:cxnSp>
        <p:nvCxnSpPr>
          <p:cNvPr id="53" name="Gerade Verbindung mit Pfeil 52">
            <a:extLst>
              <a:ext uri="{FF2B5EF4-FFF2-40B4-BE49-F238E27FC236}">
                <a16:creationId xmlns:a16="http://schemas.microsoft.com/office/drawing/2014/main" id="{50E2518A-49C4-CA43-020E-8F2766723019}"/>
              </a:ext>
            </a:extLst>
          </p:cNvPr>
          <p:cNvCxnSpPr>
            <a:cxnSpLocks/>
            <a:stCxn id="83" idx="2"/>
          </p:cNvCxnSpPr>
          <p:nvPr/>
        </p:nvCxnSpPr>
        <p:spPr>
          <a:xfrm flipH="1">
            <a:off x="4663606" y="3365231"/>
            <a:ext cx="3199" cy="201304"/>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1E43CC79-0933-297E-6330-45C5744C8A44}"/>
              </a:ext>
            </a:extLst>
          </p:cNvPr>
          <p:cNvGrpSpPr/>
          <p:nvPr/>
        </p:nvGrpSpPr>
        <p:grpSpPr>
          <a:xfrm>
            <a:off x="5750514" y="1495146"/>
            <a:ext cx="1365416" cy="1312107"/>
            <a:chOff x="4799122" y="1367330"/>
            <a:chExt cx="1365416" cy="1312107"/>
          </a:xfrm>
        </p:grpSpPr>
        <p:sp>
          <p:nvSpPr>
            <p:cNvPr id="51" name="Rechteck: abgerundete Ecken 50">
              <a:extLst>
                <a:ext uri="{FF2B5EF4-FFF2-40B4-BE49-F238E27FC236}">
                  <a16:creationId xmlns:a16="http://schemas.microsoft.com/office/drawing/2014/main" id="{59162DA7-4271-BDB8-3BC4-046C097B73C8}"/>
                </a:ext>
              </a:extLst>
            </p:cNvPr>
            <p:cNvSpPr/>
            <p:nvPr/>
          </p:nvSpPr>
          <p:spPr>
            <a:xfrm>
              <a:off x="4799122" y="1367330"/>
              <a:ext cx="1365416" cy="1312107"/>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a:extLst>
                <a:ext uri="{FF2B5EF4-FFF2-40B4-BE49-F238E27FC236}">
                  <a16:creationId xmlns:a16="http://schemas.microsoft.com/office/drawing/2014/main" id="{4C9BC24C-6251-CA7E-7944-1DF5CB9C701F}"/>
                </a:ext>
              </a:extLst>
            </p:cNvPr>
            <p:cNvSpPr txBox="1"/>
            <p:nvPr/>
          </p:nvSpPr>
          <p:spPr>
            <a:xfrm>
              <a:off x="4883077" y="1445422"/>
              <a:ext cx="1213794"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training scheme</a:t>
              </a:r>
            </a:p>
          </p:txBody>
        </p:sp>
        <p:sp>
          <p:nvSpPr>
            <p:cNvPr id="63" name="Rechteck 62">
              <a:extLst>
                <a:ext uri="{FF2B5EF4-FFF2-40B4-BE49-F238E27FC236}">
                  <a16:creationId xmlns:a16="http://schemas.microsoft.com/office/drawing/2014/main" id="{C0E10C79-48CE-58C7-AA4B-EA030E8D282D}"/>
                </a:ext>
              </a:extLst>
            </p:cNvPr>
            <p:cNvSpPr/>
            <p:nvPr/>
          </p:nvSpPr>
          <p:spPr>
            <a:xfrm>
              <a:off x="4882205" y="1799816"/>
              <a:ext cx="1212964"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sequential</a:t>
              </a:r>
            </a:p>
          </p:txBody>
        </p:sp>
        <p:sp>
          <p:nvSpPr>
            <p:cNvPr id="64" name="Rechteck 63">
              <a:extLst>
                <a:ext uri="{FF2B5EF4-FFF2-40B4-BE49-F238E27FC236}">
                  <a16:creationId xmlns:a16="http://schemas.microsoft.com/office/drawing/2014/main" id="{CD8E4D72-3014-35DC-74CA-C141EF8FE9F9}"/>
                </a:ext>
              </a:extLst>
            </p:cNvPr>
            <p:cNvSpPr/>
            <p:nvPr/>
          </p:nvSpPr>
          <p:spPr>
            <a:xfrm>
              <a:off x="4883034" y="2018036"/>
              <a:ext cx="1212965"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simultaneous</a:t>
              </a:r>
            </a:p>
          </p:txBody>
        </p:sp>
        <p:sp>
          <p:nvSpPr>
            <p:cNvPr id="65" name="Rechteck 64">
              <a:extLst>
                <a:ext uri="{FF2B5EF4-FFF2-40B4-BE49-F238E27FC236}">
                  <a16:creationId xmlns:a16="http://schemas.microsoft.com/office/drawing/2014/main" id="{7143FE2D-FEDC-48E5-8488-595C6E6E41E9}"/>
                </a:ext>
              </a:extLst>
            </p:cNvPr>
            <p:cNvSpPr/>
            <p:nvPr/>
          </p:nvSpPr>
          <p:spPr>
            <a:xfrm>
              <a:off x="4882205" y="2227912"/>
              <a:ext cx="1213795" cy="30608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continual </a:t>
              </a:r>
              <a:br>
                <a:rPr lang="en-US" sz="900">
                  <a:solidFill>
                    <a:schemeClr val="tx1"/>
                  </a:solidFill>
                  <a:latin typeface="Kalinga" panose="020B0502040204020203" pitchFamily="34" charset="0"/>
                  <a:cs typeface="Kalinga" panose="020B0502040204020203" pitchFamily="34" charset="0"/>
                </a:rPr>
              </a:br>
              <a:r>
                <a:rPr lang="en-US" sz="900">
                  <a:solidFill>
                    <a:schemeClr val="tx1"/>
                  </a:solidFill>
                  <a:latin typeface="Kalinga" panose="020B0502040204020203" pitchFamily="34" charset="0"/>
                  <a:cs typeface="Kalinga" panose="020B0502040204020203" pitchFamily="34" charset="0"/>
                </a:rPr>
                <a:t>multi-task learning</a:t>
              </a:r>
            </a:p>
          </p:txBody>
        </p:sp>
      </p:grpSp>
      <p:cxnSp>
        <p:nvCxnSpPr>
          <p:cNvPr id="55" name="Gerade Verbindung mit Pfeil 54">
            <a:extLst>
              <a:ext uri="{FF2B5EF4-FFF2-40B4-BE49-F238E27FC236}">
                <a16:creationId xmlns:a16="http://schemas.microsoft.com/office/drawing/2014/main" id="{7A4AB991-DD25-42A1-9B6C-3DFBD09D4A47}"/>
              </a:ext>
            </a:extLst>
          </p:cNvPr>
          <p:cNvCxnSpPr>
            <a:cxnSpLocks/>
            <a:stCxn id="51" idx="2"/>
            <a:endCxn id="8" idx="2"/>
          </p:cNvCxnSpPr>
          <p:nvPr/>
        </p:nvCxnSpPr>
        <p:spPr>
          <a:xfrm>
            <a:off x="6433222" y="2807253"/>
            <a:ext cx="1739" cy="759285"/>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winkelt 74">
            <a:extLst>
              <a:ext uri="{FF2B5EF4-FFF2-40B4-BE49-F238E27FC236}">
                <a16:creationId xmlns:a16="http://schemas.microsoft.com/office/drawing/2014/main" id="{971B9310-B39E-D13E-F0A2-3E8147799F1E}"/>
              </a:ext>
            </a:extLst>
          </p:cNvPr>
          <p:cNvCxnSpPr>
            <a:cxnSpLocks/>
            <a:stCxn id="4" idx="0"/>
            <a:endCxn id="50" idx="0"/>
          </p:cNvCxnSpPr>
          <p:nvPr/>
        </p:nvCxnSpPr>
        <p:spPr>
          <a:xfrm rot="5400000" flipH="1" flipV="1">
            <a:off x="3236727" y="256393"/>
            <a:ext cx="178033" cy="2693574"/>
          </a:xfrm>
          <a:prstGeom prst="bentConnector3">
            <a:avLst>
              <a:gd name="adj1" fmla="val 228403"/>
            </a:avLst>
          </a:prstGeom>
          <a:ln cap="flat">
            <a:solidFill>
              <a:srgbClr val="4472C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F81830B-6C92-D446-67A0-EE0F155DAA6C}"/>
              </a:ext>
            </a:extLst>
          </p:cNvPr>
          <p:cNvCxnSpPr>
            <a:cxnSpLocks/>
            <a:stCxn id="50" idx="2"/>
            <a:endCxn id="83" idx="0"/>
          </p:cNvCxnSpPr>
          <p:nvPr/>
        </p:nvCxnSpPr>
        <p:spPr>
          <a:xfrm flipH="1">
            <a:off x="4666805" y="2499873"/>
            <a:ext cx="5725" cy="467653"/>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03A79791-02F3-5C74-C4B9-594F2EDAE779}"/>
              </a:ext>
            </a:extLst>
          </p:cNvPr>
          <p:cNvSpPr txBox="1"/>
          <p:nvPr/>
        </p:nvSpPr>
        <p:spPr>
          <a:xfrm>
            <a:off x="5953420" y="6143887"/>
            <a:ext cx="1798890" cy="369332"/>
          </a:xfrm>
          <a:prstGeom prst="rect">
            <a:avLst/>
          </a:prstGeom>
          <a:noFill/>
        </p:spPr>
        <p:txBody>
          <a:bodyPr wrap="none" rtlCol="0">
            <a:spAutoFit/>
          </a:bodyPr>
          <a:lstStyle/>
          <a:p>
            <a:r>
              <a:rPr lang="en-US" b="1">
                <a:solidFill>
                  <a:srgbClr val="8FAADC"/>
                </a:solidFill>
                <a:latin typeface="Kalinga" panose="020B0502040204020203" pitchFamily="34" charset="0"/>
                <a:cs typeface="Kalinga" panose="020B0502040204020203" pitchFamily="34" charset="0"/>
              </a:rPr>
              <a:t>pre-finetuning</a:t>
            </a:r>
          </a:p>
        </p:txBody>
      </p:sp>
      <p:sp>
        <p:nvSpPr>
          <p:cNvPr id="104" name="Textfeld 103">
            <a:extLst>
              <a:ext uri="{FF2B5EF4-FFF2-40B4-BE49-F238E27FC236}">
                <a16:creationId xmlns:a16="http://schemas.microsoft.com/office/drawing/2014/main" id="{3F36F277-C853-0003-323B-529A60AFAE34}"/>
              </a:ext>
            </a:extLst>
          </p:cNvPr>
          <p:cNvSpPr txBox="1"/>
          <p:nvPr/>
        </p:nvSpPr>
        <p:spPr>
          <a:xfrm>
            <a:off x="10110664" y="6143269"/>
            <a:ext cx="1343638" cy="369332"/>
          </a:xfrm>
          <a:prstGeom prst="rect">
            <a:avLst/>
          </a:prstGeom>
          <a:noFill/>
        </p:spPr>
        <p:txBody>
          <a:bodyPr wrap="none" rtlCol="0">
            <a:spAutoFit/>
          </a:bodyPr>
          <a:lstStyle/>
          <a:p>
            <a:r>
              <a:rPr lang="en-US" b="1">
                <a:solidFill>
                  <a:srgbClr val="F79581"/>
                </a:solidFill>
                <a:latin typeface="Kalinga" panose="020B0502040204020203" pitchFamily="34" charset="0"/>
                <a:cs typeface="Kalinga" panose="020B0502040204020203" pitchFamily="34" charset="0"/>
              </a:rPr>
              <a:t>finetuning</a:t>
            </a:r>
          </a:p>
        </p:txBody>
      </p:sp>
      <p:sp>
        <p:nvSpPr>
          <p:cNvPr id="106" name="Textplatzhalter 3">
            <a:extLst>
              <a:ext uri="{FF2B5EF4-FFF2-40B4-BE49-F238E27FC236}">
                <a16:creationId xmlns:a16="http://schemas.microsoft.com/office/drawing/2014/main" id="{02EC3664-0FDD-128E-057C-FF4C432622B7}"/>
              </a:ext>
            </a:extLst>
          </p:cNvPr>
          <p:cNvSpPr txBox="1">
            <a:spLocks/>
          </p:cNvSpPr>
          <p:nvPr/>
        </p:nvSpPr>
        <p:spPr>
          <a:xfrm>
            <a:off x="724196" y="3943988"/>
            <a:ext cx="1998731" cy="487782"/>
          </a:xfrm>
          <a:prstGeom prst="rect">
            <a:avLst/>
          </a:prstGeom>
        </p:spPr>
        <p:txBody>
          <a:bodyPr vert="horz" lIns="91440" tIns="45720" rIns="91440" bIns="45720" rtlCol="0" anchor="ctr">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a:t>pre-trained </a:t>
            </a:r>
            <a:r>
              <a:rPr lang="en-US" sz="1200" err="1"/>
              <a:t>BART</a:t>
            </a:r>
            <a:r>
              <a:rPr lang="en-US" sz="1200" baseline="-25000" err="1"/>
              <a:t>Large</a:t>
            </a:r>
            <a:endParaRPr lang="en-US" sz="1200" baseline="-25000"/>
          </a:p>
        </p:txBody>
      </p:sp>
      <p:grpSp>
        <p:nvGrpSpPr>
          <p:cNvPr id="77" name="Gruppieren 76">
            <a:extLst>
              <a:ext uri="{FF2B5EF4-FFF2-40B4-BE49-F238E27FC236}">
                <a16:creationId xmlns:a16="http://schemas.microsoft.com/office/drawing/2014/main" id="{4A7C63D9-97A3-9351-804C-4BC35710F7DF}"/>
              </a:ext>
            </a:extLst>
          </p:cNvPr>
          <p:cNvGrpSpPr/>
          <p:nvPr/>
        </p:nvGrpSpPr>
        <p:grpSpPr>
          <a:xfrm>
            <a:off x="9841829" y="2010917"/>
            <a:ext cx="1254797" cy="1208605"/>
            <a:chOff x="9924907" y="1816869"/>
            <a:chExt cx="1254797" cy="1208605"/>
          </a:xfrm>
        </p:grpSpPr>
        <p:sp>
          <p:nvSpPr>
            <p:cNvPr id="14" name="Rechteck: abgerundete Ecken 13">
              <a:extLst>
                <a:ext uri="{FF2B5EF4-FFF2-40B4-BE49-F238E27FC236}">
                  <a16:creationId xmlns:a16="http://schemas.microsoft.com/office/drawing/2014/main" id="{D59DA33C-4F66-AC36-BFE2-59D3FCBB3B1C}"/>
                </a:ext>
              </a:extLst>
            </p:cNvPr>
            <p:cNvSpPr/>
            <p:nvPr/>
          </p:nvSpPr>
          <p:spPr>
            <a:xfrm>
              <a:off x="9924907" y="1816869"/>
              <a:ext cx="1254797" cy="1208605"/>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feld 106">
              <a:extLst>
                <a:ext uri="{FF2B5EF4-FFF2-40B4-BE49-F238E27FC236}">
                  <a16:creationId xmlns:a16="http://schemas.microsoft.com/office/drawing/2014/main" id="{A7134AD8-8A02-F2CF-E2AF-6F60BA7FD581}"/>
                </a:ext>
              </a:extLst>
            </p:cNvPr>
            <p:cNvSpPr txBox="1"/>
            <p:nvPr/>
          </p:nvSpPr>
          <p:spPr>
            <a:xfrm>
              <a:off x="10033466" y="1893377"/>
              <a:ext cx="1034257" cy="246221"/>
            </a:xfrm>
            <a:prstGeom prst="rect">
              <a:avLst/>
            </a:prstGeom>
            <a:noFill/>
          </p:spPr>
          <p:txBody>
            <a:bodyPr wrap="none" lIns="91440" tIns="45720" rIns="91440" bIns="45720" rtlCol="0" anchor="t">
              <a:spAutoFit/>
            </a:bodyPr>
            <a:lstStyle/>
            <a:p>
              <a:r>
                <a:rPr lang="en-US" sz="1000" b="1">
                  <a:latin typeface="Kalinga"/>
                  <a:cs typeface="Kalinga"/>
                </a:rPr>
                <a:t>test datasets</a:t>
              </a:r>
              <a:endParaRPr lang="en-US" sz="1000" b="1">
                <a:latin typeface="Kalinga" panose="020B0502040204020203" pitchFamily="34" charset="0"/>
                <a:cs typeface="Kalinga" panose="020B0502040204020203" pitchFamily="34" charset="0"/>
              </a:endParaRPr>
            </a:p>
          </p:txBody>
        </p:sp>
        <p:sp>
          <p:nvSpPr>
            <p:cNvPr id="109" name="Rechteck 108">
              <a:extLst>
                <a:ext uri="{FF2B5EF4-FFF2-40B4-BE49-F238E27FC236}">
                  <a16:creationId xmlns:a16="http://schemas.microsoft.com/office/drawing/2014/main" id="{68DD77FB-61F0-83AE-2397-1647C0D7A552}"/>
                </a:ext>
              </a:extLst>
            </p:cNvPr>
            <p:cNvSpPr/>
            <p:nvPr/>
          </p:nvSpPr>
          <p:spPr>
            <a:xfrm>
              <a:off x="10069227" y="2254992"/>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arXiv</a:t>
              </a:r>
              <a:endParaRPr lang="en-US" sz="1100">
                <a:solidFill>
                  <a:schemeClr val="tx1"/>
                </a:solidFill>
                <a:latin typeface="Kalinga" panose="020B0502040204020203" pitchFamily="34" charset="0"/>
                <a:cs typeface="Kalinga" panose="020B0502040204020203" pitchFamily="34" charset="0"/>
              </a:endParaRPr>
            </a:p>
          </p:txBody>
        </p:sp>
        <p:sp>
          <p:nvSpPr>
            <p:cNvPr id="110" name="Rechteck 109">
              <a:extLst>
                <a:ext uri="{FF2B5EF4-FFF2-40B4-BE49-F238E27FC236}">
                  <a16:creationId xmlns:a16="http://schemas.microsoft.com/office/drawing/2014/main" id="{5BAC6CAF-3119-D26A-8780-23AB8EB54819}"/>
                </a:ext>
              </a:extLst>
            </p:cNvPr>
            <p:cNvSpPr/>
            <p:nvPr/>
          </p:nvSpPr>
          <p:spPr>
            <a:xfrm>
              <a:off x="10069227" y="257465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Reddit </a:t>
              </a:r>
              <a:r>
                <a:rPr lang="de-DE" sz="1100" err="1">
                  <a:solidFill>
                    <a:schemeClr val="tx1"/>
                  </a:solidFill>
                  <a:latin typeface="Kalinga" panose="020B0502040204020203" pitchFamily="34" charset="0"/>
                  <a:cs typeface="Kalinga" panose="020B0502040204020203" pitchFamily="34" charset="0"/>
                </a:rPr>
                <a:t>TiFU</a:t>
              </a:r>
              <a:endParaRPr lang="en-US" sz="1100">
                <a:solidFill>
                  <a:schemeClr val="tx1"/>
                </a:solidFill>
                <a:latin typeface="Kalinga" panose="020B0502040204020203" pitchFamily="34" charset="0"/>
                <a:cs typeface="Kalinga" panose="020B0502040204020203" pitchFamily="34" charset="0"/>
              </a:endParaRPr>
            </a:p>
          </p:txBody>
        </p:sp>
      </p:grpSp>
      <p:grpSp>
        <p:nvGrpSpPr>
          <p:cNvPr id="76" name="Gruppieren 75">
            <a:extLst>
              <a:ext uri="{FF2B5EF4-FFF2-40B4-BE49-F238E27FC236}">
                <a16:creationId xmlns:a16="http://schemas.microsoft.com/office/drawing/2014/main" id="{DC3B9A82-E1C7-6080-19F7-A31011712D40}"/>
              </a:ext>
            </a:extLst>
          </p:cNvPr>
          <p:cNvGrpSpPr/>
          <p:nvPr/>
        </p:nvGrpSpPr>
        <p:grpSpPr>
          <a:xfrm>
            <a:off x="9841829" y="4154541"/>
            <a:ext cx="1254797" cy="1639033"/>
            <a:chOff x="9924907" y="3883271"/>
            <a:chExt cx="1254797" cy="1639033"/>
          </a:xfrm>
        </p:grpSpPr>
        <p:sp>
          <p:nvSpPr>
            <p:cNvPr id="15" name="Rechteck: abgerundete Ecken 14">
              <a:extLst>
                <a:ext uri="{FF2B5EF4-FFF2-40B4-BE49-F238E27FC236}">
                  <a16:creationId xmlns:a16="http://schemas.microsoft.com/office/drawing/2014/main" id="{31D620F2-887B-93B7-AB29-1FDC40ACB166}"/>
                </a:ext>
              </a:extLst>
            </p:cNvPr>
            <p:cNvSpPr/>
            <p:nvPr/>
          </p:nvSpPr>
          <p:spPr>
            <a:xfrm>
              <a:off x="9924907" y="3883271"/>
              <a:ext cx="1254797" cy="1639033"/>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feld 107">
              <a:extLst>
                <a:ext uri="{FF2B5EF4-FFF2-40B4-BE49-F238E27FC236}">
                  <a16:creationId xmlns:a16="http://schemas.microsoft.com/office/drawing/2014/main" id="{EDDCA7DD-35CE-B9F7-265F-D6D202C0C114}"/>
                </a:ext>
              </a:extLst>
            </p:cNvPr>
            <p:cNvSpPr txBox="1"/>
            <p:nvPr/>
          </p:nvSpPr>
          <p:spPr>
            <a:xfrm>
              <a:off x="10221926" y="3956709"/>
              <a:ext cx="660758"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metrics</a:t>
              </a:r>
            </a:p>
          </p:txBody>
        </p:sp>
        <p:sp>
          <p:nvSpPr>
            <p:cNvPr id="112" name="Rechteck 111">
              <a:extLst>
                <a:ext uri="{FF2B5EF4-FFF2-40B4-BE49-F238E27FC236}">
                  <a16:creationId xmlns:a16="http://schemas.microsoft.com/office/drawing/2014/main" id="{E46A8DC6-F61F-3AA5-B820-7BD5D27F360B}"/>
                </a:ext>
              </a:extLst>
            </p:cNvPr>
            <p:cNvSpPr/>
            <p:nvPr/>
          </p:nvSpPr>
          <p:spPr>
            <a:xfrm>
              <a:off x="10069228" y="422830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BLEU</a:t>
              </a:r>
              <a:endParaRPr lang="en-US" sz="1100">
                <a:solidFill>
                  <a:schemeClr val="tx1"/>
                </a:solidFill>
                <a:latin typeface="Kalinga" panose="020B0502040204020203" pitchFamily="34" charset="0"/>
                <a:cs typeface="Kalinga" panose="020B0502040204020203" pitchFamily="34" charset="0"/>
              </a:endParaRPr>
            </a:p>
          </p:txBody>
        </p:sp>
        <p:sp>
          <p:nvSpPr>
            <p:cNvPr id="113" name="Rechteck 112">
              <a:extLst>
                <a:ext uri="{FF2B5EF4-FFF2-40B4-BE49-F238E27FC236}">
                  <a16:creationId xmlns:a16="http://schemas.microsoft.com/office/drawing/2014/main" id="{D0D6678F-8F66-2424-19F4-9B466A1D2852}"/>
                </a:ext>
              </a:extLst>
            </p:cNvPr>
            <p:cNvSpPr/>
            <p:nvPr/>
          </p:nvSpPr>
          <p:spPr>
            <a:xfrm>
              <a:off x="10069040" y="4528330"/>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ROUGE</a:t>
              </a:r>
              <a:endParaRPr lang="en-US" sz="1100">
                <a:solidFill>
                  <a:schemeClr val="tx1"/>
                </a:solidFill>
                <a:latin typeface="Kalinga" panose="020B0502040204020203" pitchFamily="34" charset="0"/>
                <a:cs typeface="Kalinga" panose="020B0502040204020203" pitchFamily="34" charset="0"/>
              </a:endParaRPr>
            </a:p>
          </p:txBody>
        </p:sp>
        <p:sp>
          <p:nvSpPr>
            <p:cNvPr id="114" name="Rechteck 113">
              <a:extLst>
                <a:ext uri="{FF2B5EF4-FFF2-40B4-BE49-F238E27FC236}">
                  <a16:creationId xmlns:a16="http://schemas.microsoft.com/office/drawing/2014/main" id="{BD675270-BC32-2EB0-5E9F-8D6523DEDF7E}"/>
                </a:ext>
              </a:extLst>
            </p:cNvPr>
            <p:cNvSpPr/>
            <p:nvPr/>
          </p:nvSpPr>
          <p:spPr>
            <a:xfrm>
              <a:off x="10067119" y="4828359"/>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METEOR</a:t>
              </a:r>
              <a:endParaRPr lang="en-US" sz="1100">
                <a:solidFill>
                  <a:schemeClr val="tx1"/>
                </a:solidFill>
                <a:latin typeface="Kalinga" panose="020B0502040204020203" pitchFamily="34" charset="0"/>
                <a:cs typeface="Kalinga" panose="020B0502040204020203" pitchFamily="34" charset="0"/>
              </a:endParaRPr>
            </a:p>
          </p:txBody>
        </p:sp>
        <p:sp>
          <p:nvSpPr>
            <p:cNvPr id="115" name="Rechteck 114">
              <a:extLst>
                <a:ext uri="{FF2B5EF4-FFF2-40B4-BE49-F238E27FC236}">
                  <a16:creationId xmlns:a16="http://schemas.microsoft.com/office/drawing/2014/main" id="{66282961-5327-3529-0244-4EDCF8A7A138}"/>
                </a:ext>
              </a:extLst>
            </p:cNvPr>
            <p:cNvSpPr/>
            <p:nvPr/>
          </p:nvSpPr>
          <p:spPr>
            <a:xfrm>
              <a:off x="10066931" y="5128388"/>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BERTScore</a:t>
              </a:r>
            </a:p>
          </p:txBody>
        </p:sp>
      </p:grpSp>
      <p:sp>
        <p:nvSpPr>
          <p:cNvPr id="4" name="Rechteck: abgerundete Ecken 3">
            <a:extLst>
              <a:ext uri="{FF2B5EF4-FFF2-40B4-BE49-F238E27FC236}">
                <a16:creationId xmlns:a16="http://schemas.microsoft.com/office/drawing/2014/main" id="{2881338D-58C7-A0B7-7E40-F94D9B986BFC}"/>
              </a:ext>
            </a:extLst>
          </p:cNvPr>
          <p:cNvSpPr/>
          <p:nvPr/>
        </p:nvSpPr>
        <p:spPr>
          <a:xfrm>
            <a:off x="814724" y="1692196"/>
            <a:ext cx="2328464" cy="289288"/>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pre-selected tasks and datasets</a:t>
            </a:r>
          </a:p>
        </p:txBody>
      </p:sp>
      <p:grpSp>
        <p:nvGrpSpPr>
          <p:cNvPr id="23" name="Gruppieren 22">
            <a:extLst>
              <a:ext uri="{FF2B5EF4-FFF2-40B4-BE49-F238E27FC236}">
                <a16:creationId xmlns:a16="http://schemas.microsoft.com/office/drawing/2014/main" id="{890117C6-E774-B686-CC21-7F586935CB94}"/>
              </a:ext>
            </a:extLst>
          </p:cNvPr>
          <p:cNvGrpSpPr/>
          <p:nvPr/>
        </p:nvGrpSpPr>
        <p:grpSpPr>
          <a:xfrm>
            <a:off x="3833446" y="2967526"/>
            <a:ext cx="1666718" cy="397705"/>
            <a:chOff x="3788659" y="4762722"/>
            <a:chExt cx="1666718" cy="397705"/>
          </a:xfrm>
        </p:grpSpPr>
        <p:sp>
          <p:nvSpPr>
            <p:cNvPr id="80" name="Rechteck 79">
              <a:extLst>
                <a:ext uri="{FF2B5EF4-FFF2-40B4-BE49-F238E27FC236}">
                  <a16:creationId xmlns:a16="http://schemas.microsoft.com/office/drawing/2014/main" id="{039B3CEE-1CC7-6DE4-AD29-A2F798DEFE3D}"/>
                </a:ext>
              </a:extLst>
            </p:cNvPr>
            <p:cNvSpPr/>
            <p:nvPr/>
          </p:nvSpPr>
          <p:spPr>
            <a:xfrm>
              <a:off x="3848634" y="4790717"/>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1</a:t>
              </a:r>
            </a:p>
          </p:txBody>
        </p:sp>
        <p:sp>
          <p:nvSpPr>
            <p:cNvPr id="81" name="Rechteck 80">
              <a:extLst>
                <a:ext uri="{FF2B5EF4-FFF2-40B4-BE49-F238E27FC236}">
                  <a16:creationId xmlns:a16="http://schemas.microsoft.com/office/drawing/2014/main" id="{7666671F-AD6F-75F3-1335-AE908EA1A560}"/>
                </a:ext>
              </a:extLst>
            </p:cNvPr>
            <p:cNvSpPr/>
            <p:nvPr/>
          </p:nvSpPr>
          <p:spPr>
            <a:xfrm>
              <a:off x="4334713" y="4790270"/>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2</a:t>
              </a:r>
            </a:p>
          </p:txBody>
        </p:sp>
        <p:sp>
          <p:nvSpPr>
            <p:cNvPr id="82" name="Rechteck 81">
              <a:extLst>
                <a:ext uri="{FF2B5EF4-FFF2-40B4-BE49-F238E27FC236}">
                  <a16:creationId xmlns:a16="http://schemas.microsoft.com/office/drawing/2014/main" id="{6DF4650A-2A84-9018-A742-1FCAC30CE40E}"/>
                </a:ext>
              </a:extLst>
            </p:cNvPr>
            <p:cNvSpPr/>
            <p:nvPr/>
          </p:nvSpPr>
          <p:spPr>
            <a:xfrm>
              <a:off x="4953650" y="4789523"/>
              <a:ext cx="438827"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6</a:t>
              </a:r>
            </a:p>
          </p:txBody>
        </p:sp>
        <p:sp>
          <p:nvSpPr>
            <p:cNvPr id="83" name="Rechteck: abgerundete Ecken 82">
              <a:extLst>
                <a:ext uri="{FF2B5EF4-FFF2-40B4-BE49-F238E27FC236}">
                  <a16:creationId xmlns:a16="http://schemas.microsoft.com/office/drawing/2014/main" id="{4D5B39EC-C2FA-A5FC-89E2-76D09BCE72F4}"/>
                </a:ext>
              </a:extLst>
            </p:cNvPr>
            <p:cNvSpPr/>
            <p:nvPr/>
          </p:nvSpPr>
          <p:spPr>
            <a:xfrm>
              <a:off x="3788659" y="4762722"/>
              <a:ext cx="1666718" cy="397705"/>
            </a:xfrm>
            <a:prstGeom prst="roundRect">
              <a:avLst>
                <a:gd name="adj" fmla="val 6597"/>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C8399B3F-CB24-C129-9E5D-66DBAED4483F}"/>
                </a:ext>
              </a:extLst>
            </p:cNvPr>
            <p:cNvSpPr txBox="1"/>
            <p:nvPr/>
          </p:nvSpPr>
          <p:spPr>
            <a:xfrm>
              <a:off x="4725405" y="4896605"/>
              <a:ext cx="277640" cy="261610"/>
            </a:xfrm>
            <a:prstGeom prst="rect">
              <a:avLst/>
            </a:prstGeom>
            <a:noFill/>
          </p:spPr>
          <p:txBody>
            <a:bodyPr wrap="none" rtlCol="0">
              <a:spAutoFit/>
            </a:bodyPr>
            <a:lstStyle/>
            <a:p>
              <a:r>
                <a:rPr lang="de-DE" sz="1100">
                  <a:latin typeface="Kalinga" panose="020B0502040204020203" pitchFamily="34" charset="0"/>
                  <a:cs typeface="Kalinga" panose="020B0502040204020203" pitchFamily="34" charset="0"/>
                </a:rPr>
                <a:t>…</a:t>
              </a:r>
              <a:endParaRPr lang="en-US" sz="1100">
                <a:latin typeface="Kalinga" panose="020B0502040204020203" pitchFamily="34" charset="0"/>
                <a:cs typeface="Kalinga" panose="020B0502040204020203" pitchFamily="34" charset="0"/>
              </a:endParaRPr>
            </a:p>
          </p:txBody>
        </p:sp>
      </p:grpSp>
      <p:sp>
        <p:nvSpPr>
          <p:cNvPr id="16" name="Textfeld 15">
            <a:extLst>
              <a:ext uri="{FF2B5EF4-FFF2-40B4-BE49-F238E27FC236}">
                <a16:creationId xmlns:a16="http://schemas.microsoft.com/office/drawing/2014/main" id="{B9FB3FD0-3BB1-F54D-349E-79F1B35FEA60}"/>
              </a:ext>
            </a:extLst>
          </p:cNvPr>
          <p:cNvSpPr txBox="1"/>
          <p:nvPr/>
        </p:nvSpPr>
        <p:spPr>
          <a:xfrm>
            <a:off x="2104995" y="6143269"/>
            <a:ext cx="1217000" cy="369332"/>
          </a:xfrm>
          <a:prstGeom prst="rect">
            <a:avLst/>
          </a:prstGeom>
          <a:noFill/>
        </p:spPr>
        <p:txBody>
          <a:bodyPr wrap="none" rtlCol="0">
            <a:spAutoFit/>
          </a:bodyPr>
          <a:lstStyle/>
          <a:p>
            <a:r>
              <a:rPr lang="de-DE" b="1">
                <a:solidFill>
                  <a:srgbClr val="F2B800"/>
                </a:solidFill>
                <a:latin typeface="Kalinga" panose="020B0502040204020203" pitchFamily="34" charset="0"/>
                <a:cs typeface="Kalinga" panose="020B0502040204020203" pitchFamily="34" charset="0"/>
              </a:rPr>
              <a:t>s</a:t>
            </a:r>
            <a:r>
              <a:rPr lang="en-US" b="1">
                <a:solidFill>
                  <a:srgbClr val="F2B800"/>
                </a:solidFill>
                <a:latin typeface="Kalinga" panose="020B0502040204020203" pitchFamily="34" charset="0"/>
                <a:cs typeface="Kalinga" panose="020B0502040204020203" pitchFamily="34" charset="0"/>
              </a:rPr>
              <a:t>election</a:t>
            </a:r>
          </a:p>
        </p:txBody>
      </p:sp>
      <p:cxnSp>
        <p:nvCxnSpPr>
          <p:cNvPr id="17" name="Verbinder: gekrümmt 16">
            <a:extLst>
              <a:ext uri="{FF2B5EF4-FFF2-40B4-BE49-F238E27FC236}">
                <a16:creationId xmlns:a16="http://schemas.microsoft.com/office/drawing/2014/main" id="{6414D62C-6765-B508-60B6-1828F4D6C640}"/>
              </a:ext>
            </a:extLst>
          </p:cNvPr>
          <p:cNvCxnSpPr>
            <a:cxnSpLocks/>
            <a:stCxn id="11" idx="3"/>
            <a:endCxn id="14" idx="1"/>
          </p:cNvCxnSpPr>
          <p:nvPr/>
        </p:nvCxnSpPr>
        <p:spPr>
          <a:xfrm flipV="1">
            <a:off x="9353747" y="2615220"/>
            <a:ext cx="488082" cy="1408516"/>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7F739E4E-8F40-5329-AFB8-3C4950FCF257}"/>
              </a:ext>
            </a:extLst>
          </p:cNvPr>
          <p:cNvCxnSpPr>
            <a:cxnSpLocks/>
            <a:stCxn id="11" idx="3"/>
            <a:endCxn id="15" idx="1"/>
          </p:cNvCxnSpPr>
          <p:nvPr/>
        </p:nvCxnSpPr>
        <p:spPr>
          <a:xfrm>
            <a:off x="9353747" y="4023736"/>
            <a:ext cx="488082" cy="950322"/>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4" name="Freihandform: Form 33">
            <a:extLst>
              <a:ext uri="{FF2B5EF4-FFF2-40B4-BE49-F238E27FC236}">
                <a16:creationId xmlns:a16="http://schemas.microsoft.com/office/drawing/2014/main" id="{9114E5FB-2DE4-9C80-0237-DE39E25BDB6C}"/>
              </a:ext>
            </a:extLst>
          </p:cNvPr>
          <p:cNvSpPr/>
          <p:nvPr/>
        </p:nvSpPr>
        <p:spPr>
          <a:xfrm>
            <a:off x="623394" y="1001168"/>
            <a:ext cx="10923410" cy="5604229"/>
          </a:xfrm>
          <a:custGeom>
            <a:avLst/>
            <a:gdLst>
              <a:gd name="connsiteX0" fmla="*/ 3027446 w 10923410"/>
              <a:gd name="connsiteY0" fmla="*/ 455475 h 5604229"/>
              <a:gd name="connsiteX1" fmla="*/ 2970492 w 10923410"/>
              <a:gd name="connsiteY1" fmla="*/ 512429 h 5604229"/>
              <a:gd name="connsiteX2" fmla="*/ 2970492 w 10923410"/>
              <a:gd name="connsiteY2" fmla="*/ 516368 h 5604229"/>
              <a:gd name="connsiteX3" fmla="*/ 2970142 w 10923410"/>
              <a:gd name="connsiteY3" fmla="*/ 517213 h 5604229"/>
              <a:gd name="connsiteX4" fmla="*/ 2970142 w 10923410"/>
              <a:gd name="connsiteY4" fmla="*/ 3580370 h 5604229"/>
              <a:gd name="connsiteX5" fmla="*/ 2986944 w 10923410"/>
              <a:gd name="connsiteY5" fmla="*/ 3580370 h 5604229"/>
              <a:gd name="connsiteX6" fmla="*/ 2987174 w 10923410"/>
              <a:gd name="connsiteY6" fmla="*/ 3580924 h 5604229"/>
              <a:gd name="connsiteX7" fmla="*/ 3027446 w 10923410"/>
              <a:gd name="connsiteY7" fmla="*/ 3597605 h 5604229"/>
              <a:gd name="connsiteX8" fmla="*/ 5097339 w 10923410"/>
              <a:gd name="connsiteY8" fmla="*/ 3597605 h 5604229"/>
              <a:gd name="connsiteX9" fmla="*/ 5137612 w 10923410"/>
              <a:gd name="connsiteY9" fmla="*/ 3580924 h 5604229"/>
              <a:gd name="connsiteX10" fmla="*/ 5137841 w 10923410"/>
              <a:gd name="connsiteY10" fmla="*/ 3580370 h 5604229"/>
              <a:gd name="connsiteX11" fmla="*/ 5142417 w 10923410"/>
              <a:gd name="connsiteY11" fmla="*/ 3580370 h 5604229"/>
              <a:gd name="connsiteX12" fmla="*/ 5142417 w 10923410"/>
              <a:gd name="connsiteY12" fmla="*/ 3569323 h 5604229"/>
              <a:gd name="connsiteX13" fmla="*/ 5154293 w 10923410"/>
              <a:gd name="connsiteY13" fmla="*/ 3540651 h 5604229"/>
              <a:gd name="connsiteX14" fmla="*/ 5154293 w 10923410"/>
              <a:gd name="connsiteY14" fmla="*/ 512429 h 5604229"/>
              <a:gd name="connsiteX15" fmla="*/ 5097339 w 10923410"/>
              <a:gd name="connsiteY15" fmla="*/ 455475 h 5604229"/>
              <a:gd name="connsiteX16" fmla="*/ 197661 w 10923410"/>
              <a:gd name="connsiteY16" fmla="*/ 0 h 5604229"/>
              <a:gd name="connsiteX17" fmla="*/ 10725749 w 10923410"/>
              <a:gd name="connsiteY17" fmla="*/ 0 h 5604229"/>
              <a:gd name="connsiteX18" fmla="*/ 10923410 w 10923410"/>
              <a:gd name="connsiteY18" fmla="*/ 197661 h 5604229"/>
              <a:gd name="connsiteX19" fmla="*/ 10923410 w 10923410"/>
              <a:gd name="connsiteY19" fmla="*/ 5406568 h 5604229"/>
              <a:gd name="connsiteX20" fmla="*/ 10725749 w 10923410"/>
              <a:gd name="connsiteY20" fmla="*/ 5604229 h 5604229"/>
              <a:gd name="connsiteX21" fmla="*/ 197661 w 10923410"/>
              <a:gd name="connsiteY21" fmla="*/ 5604229 h 5604229"/>
              <a:gd name="connsiteX22" fmla="*/ 0 w 10923410"/>
              <a:gd name="connsiteY22" fmla="*/ 5406568 h 5604229"/>
              <a:gd name="connsiteX23" fmla="*/ 0 w 10923410"/>
              <a:gd name="connsiteY23" fmla="*/ 197661 h 5604229"/>
              <a:gd name="connsiteX24" fmla="*/ 197661 w 10923410"/>
              <a:gd name="connsiteY24" fmla="*/ 0 h 56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923410" h="5604229">
                <a:moveTo>
                  <a:pt x="3027446" y="455475"/>
                </a:moveTo>
                <a:cubicBezTo>
                  <a:pt x="2995991" y="455475"/>
                  <a:pt x="2970492" y="480974"/>
                  <a:pt x="2970492" y="512429"/>
                </a:cubicBezTo>
                <a:lnTo>
                  <a:pt x="2970492" y="516368"/>
                </a:lnTo>
                <a:lnTo>
                  <a:pt x="2970142" y="517213"/>
                </a:lnTo>
                <a:lnTo>
                  <a:pt x="2970142" y="3580370"/>
                </a:lnTo>
                <a:lnTo>
                  <a:pt x="2986944" y="3580370"/>
                </a:lnTo>
                <a:lnTo>
                  <a:pt x="2987174" y="3580924"/>
                </a:lnTo>
                <a:cubicBezTo>
                  <a:pt x="2997480" y="3591230"/>
                  <a:pt x="3011719" y="3597605"/>
                  <a:pt x="3027446" y="3597605"/>
                </a:cubicBezTo>
                <a:lnTo>
                  <a:pt x="5097339" y="3597605"/>
                </a:lnTo>
                <a:cubicBezTo>
                  <a:pt x="5113067" y="3597605"/>
                  <a:pt x="5127305" y="3591230"/>
                  <a:pt x="5137612" y="3580924"/>
                </a:cubicBezTo>
                <a:lnTo>
                  <a:pt x="5137841" y="3580370"/>
                </a:lnTo>
                <a:lnTo>
                  <a:pt x="5142417" y="3580370"/>
                </a:lnTo>
                <a:lnTo>
                  <a:pt x="5142417" y="3569323"/>
                </a:lnTo>
                <a:lnTo>
                  <a:pt x="5154293" y="3540651"/>
                </a:lnTo>
                <a:lnTo>
                  <a:pt x="5154293" y="512429"/>
                </a:lnTo>
                <a:cubicBezTo>
                  <a:pt x="5154293" y="480974"/>
                  <a:pt x="5128794" y="455475"/>
                  <a:pt x="5097339" y="455475"/>
                </a:cubicBezTo>
                <a:close/>
                <a:moveTo>
                  <a:pt x="197661" y="0"/>
                </a:moveTo>
                <a:lnTo>
                  <a:pt x="10725749" y="0"/>
                </a:lnTo>
                <a:cubicBezTo>
                  <a:pt x="10834914" y="0"/>
                  <a:pt x="10923410" y="88496"/>
                  <a:pt x="10923410" y="197661"/>
                </a:cubicBezTo>
                <a:lnTo>
                  <a:pt x="10923410" y="5406568"/>
                </a:lnTo>
                <a:cubicBezTo>
                  <a:pt x="10923410" y="5515733"/>
                  <a:pt x="10834914" y="5604229"/>
                  <a:pt x="10725749" y="5604229"/>
                </a:cubicBezTo>
                <a:lnTo>
                  <a:pt x="197661" y="5604229"/>
                </a:lnTo>
                <a:cubicBezTo>
                  <a:pt x="88496" y="5604229"/>
                  <a:pt x="0" y="5515733"/>
                  <a:pt x="0" y="5406568"/>
                </a:cubicBezTo>
                <a:lnTo>
                  <a:pt x="0" y="197661"/>
                </a:lnTo>
                <a:cubicBezTo>
                  <a:pt x="0" y="88496"/>
                  <a:pt x="88496" y="0"/>
                  <a:pt x="197661" y="0"/>
                </a:cubicBezTo>
                <a:close/>
              </a:path>
            </a:pathLst>
          </a:custGeom>
          <a:solidFill>
            <a:schemeClr val="bg1">
              <a:lumMod val="6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uppieren 17">
            <a:extLst>
              <a:ext uri="{FF2B5EF4-FFF2-40B4-BE49-F238E27FC236}">
                <a16:creationId xmlns:a16="http://schemas.microsoft.com/office/drawing/2014/main" id="{8B472BC9-4E54-7ECD-E263-05C10647B4E4}"/>
              </a:ext>
            </a:extLst>
          </p:cNvPr>
          <p:cNvGrpSpPr/>
          <p:nvPr/>
        </p:nvGrpSpPr>
        <p:grpSpPr>
          <a:xfrm>
            <a:off x="6106179" y="4277443"/>
            <a:ext cx="3391521" cy="669893"/>
            <a:chOff x="2035524" y="5339238"/>
            <a:chExt cx="3391521" cy="683225"/>
          </a:xfrm>
          <a:solidFill>
            <a:srgbClr val="B2A0D4"/>
          </a:solidFill>
        </p:grpSpPr>
        <p:sp>
          <p:nvSpPr>
            <p:cNvPr id="19" name="Rechteck 18">
              <a:extLst>
                <a:ext uri="{FF2B5EF4-FFF2-40B4-BE49-F238E27FC236}">
                  <a16:creationId xmlns:a16="http://schemas.microsoft.com/office/drawing/2014/main" id="{BD1A4A37-2433-B806-0743-E6ABF0696C79}"/>
                </a:ext>
              </a:extLst>
            </p:cNvPr>
            <p:cNvSpPr/>
            <p:nvPr/>
          </p:nvSpPr>
          <p:spPr>
            <a:xfrm>
              <a:off x="2037670" y="5339238"/>
              <a:ext cx="3389375" cy="683225"/>
            </a:xfrm>
            <a:prstGeom prst="rect">
              <a:avLst/>
            </a:prstGeom>
            <a:grp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1" name="Rechteck 20">
              <a:extLst>
                <a:ext uri="{FF2B5EF4-FFF2-40B4-BE49-F238E27FC236}">
                  <a16:creationId xmlns:a16="http://schemas.microsoft.com/office/drawing/2014/main" id="{181451B7-E1F0-FD60-F611-C9D99BB7882D}"/>
                </a:ext>
              </a:extLst>
            </p:cNvPr>
            <p:cNvSpPr/>
            <p:nvPr/>
          </p:nvSpPr>
          <p:spPr>
            <a:xfrm>
              <a:off x="2035524" y="5339238"/>
              <a:ext cx="3389375" cy="683225"/>
            </a:xfrm>
            <a:prstGeom prst="rect">
              <a:avLst/>
            </a:prstGeom>
            <a:solidFill>
              <a:srgbClr val="7030A0">
                <a:alpha val="0"/>
              </a:srgbClr>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en-US" sz="1100" b="0" i="0" u="none" strike="noStrike" baseline="0">
                  <a:solidFill>
                    <a:schemeClr val="tx1"/>
                  </a:solidFill>
                  <a:latin typeface="Kalinga" panose="020B0502040204020203" pitchFamily="34" charset="0"/>
                  <a:cs typeface="Kalinga" panose="020B0502040204020203" pitchFamily="34" charset="0"/>
                </a:rPr>
                <a:t>Probability set to the proportion of each task’s size</a:t>
              </a:r>
            </a:p>
          </p:txBody>
        </p:sp>
      </p:grpSp>
      <p:sp>
        <p:nvSpPr>
          <p:cNvPr id="22" name="Textfeld 21">
            <a:extLst>
              <a:ext uri="{FF2B5EF4-FFF2-40B4-BE49-F238E27FC236}">
                <a16:creationId xmlns:a16="http://schemas.microsoft.com/office/drawing/2014/main" id="{20855125-BA65-AD9F-BCC9-3A48DA6B13FC}"/>
              </a:ext>
            </a:extLst>
          </p:cNvPr>
          <p:cNvSpPr txBox="1"/>
          <p:nvPr/>
        </p:nvSpPr>
        <p:spPr>
          <a:xfrm>
            <a:off x="6082946" y="4275544"/>
            <a:ext cx="1977343" cy="307777"/>
          </a:xfrm>
          <a:prstGeom prst="rect">
            <a:avLst/>
          </a:prstGeom>
          <a:noFill/>
        </p:spPr>
        <p:txBody>
          <a:bodyPr wrap="square" rtlCol="0">
            <a:spAutoFit/>
          </a:bodyPr>
          <a:lstStyle/>
          <a:p>
            <a:r>
              <a:rPr lang="en-US" sz="1400" b="1">
                <a:solidFill>
                  <a:srgbClr val="7030A0"/>
                </a:solidFill>
                <a:latin typeface="Kalinga" panose="020B0502040204020203" pitchFamily="34" charset="0"/>
                <a:cs typeface="Kalinga" panose="020B0502040204020203" pitchFamily="34" charset="0"/>
              </a:rPr>
              <a:t>Proportional mixing</a:t>
            </a:r>
          </a:p>
        </p:txBody>
      </p:sp>
      <p:grpSp>
        <p:nvGrpSpPr>
          <p:cNvPr id="24" name="Gruppieren 23">
            <a:extLst>
              <a:ext uri="{FF2B5EF4-FFF2-40B4-BE49-F238E27FC236}">
                <a16:creationId xmlns:a16="http://schemas.microsoft.com/office/drawing/2014/main" id="{C48CFFCB-8572-D092-6813-75CF97ED1F26}"/>
              </a:ext>
            </a:extLst>
          </p:cNvPr>
          <p:cNvGrpSpPr/>
          <p:nvPr/>
        </p:nvGrpSpPr>
        <p:grpSpPr>
          <a:xfrm>
            <a:off x="6106179" y="5188160"/>
            <a:ext cx="3391521" cy="1064959"/>
            <a:chOff x="2035524" y="5339238"/>
            <a:chExt cx="3391521" cy="787362"/>
          </a:xfrm>
        </p:grpSpPr>
        <p:sp>
          <p:nvSpPr>
            <p:cNvPr id="25" name="Rechteck 24">
              <a:extLst>
                <a:ext uri="{FF2B5EF4-FFF2-40B4-BE49-F238E27FC236}">
                  <a16:creationId xmlns:a16="http://schemas.microsoft.com/office/drawing/2014/main" id="{AF62C11E-9E7F-444B-5B44-14D448F622C9}"/>
                </a:ext>
              </a:extLst>
            </p:cNvPr>
            <p:cNvSpPr/>
            <p:nvPr/>
          </p:nvSpPr>
          <p:spPr>
            <a:xfrm>
              <a:off x="2037670" y="5339238"/>
              <a:ext cx="3389375" cy="683225"/>
            </a:xfrm>
            <a:prstGeom prst="rect">
              <a:avLst/>
            </a:prstGeom>
            <a:solidFill>
              <a:schemeClr val="bg1"/>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6" name="Rechteck 25">
              <a:extLst>
                <a:ext uri="{FF2B5EF4-FFF2-40B4-BE49-F238E27FC236}">
                  <a16:creationId xmlns:a16="http://schemas.microsoft.com/office/drawing/2014/main" id="{39EFFBFF-7468-1700-AB25-A4F422860123}"/>
                </a:ext>
              </a:extLst>
            </p:cNvPr>
            <p:cNvSpPr/>
            <p:nvPr/>
          </p:nvSpPr>
          <p:spPr>
            <a:xfrm>
              <a:off x="2035524" y="5339238"/>
              <a:ext cx="3389375" cy="787362"/>
            </a:xfrm>
            <a:prstGeom prst="rect">
              <a:avLst/>
            </a:prstGeom>
            <a:solidFill>
              <a:srgbClr val="DAE3F3"/>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en-US" sz="1100">
                  <a:solidFill>
                    <a:schemeClr val="tx1"/>
                  </a:solidFill>
                  <a:latin typeface="Kalinga" panose="020B0502040204020203" pitchFamily="34" charset="0"/>
                  <a:cs typeface="Kalinga" panose="020B0502040204020203" pitchFamily="34" charset="0"/>
                </a:rPr>
                <a:t>Pick training samples from each task with equal probability</a:t>
              </a:r>
            </a:p>
            <a:p>
              <a:pPr marL="285750" indent="-285750">
                <a:buFontTx/>
                <a:buChar char="-"/>
              </a:pPr>
              <a:r>
                <a:rPr lang="en-US" sz="1100">
                  <a:solidFill>
                    <a:schemeClr val="tx1"/>
                  </a:solidFill>
                  <a:latin typeface="Kalinga" panose="020B0502040204020203" pitchFamily="34" charset="0"/>
                  <a:cs typeface="Kalinga" panose="020B0502040204020203" pitchFamily="34" charset="0"/>
                </a:rPr>
                <a:t>Might overfit on low-resource / underfit on high-resource tasks</a:t>
              </a:r>
            </a:p>
          </p:txBody>
        </p:sp>
      </p:grpSp>
      <p:sp>
        <p:nvSpPr>
          <p:cNvPr id="28" name="Textfeld 27">
            <a:extLst>
              <a:ext uri="{FF2B5EF4-FFF2-40B4-BE49-F238E27FC236}">
                <a16:creationId xmlns:a16="http://schemas.microsoft.com/office/drawing/2014/main" id="{9DB6AD34-A02A-C3A4-38D9-4315C433E62C}"/>
              </a:ext>
            </a:extLst>
          </p:cNvPr>
          <p:cNvSpPr txBox="1"/>
          <p:nvPr/>
        </p:nvSpPr>
        <p:spPr>
          <a:xfrm>
            <a:off x="6094983" y="5188161"/>
            <a:ext cx="1977343" cy="307777"/>
          </a:xfrm>
          <a:prstGeom prst="rect">
            <a:avLst/>
          </a:prstGeom>
          <a:noFill/>
        </p:spPr>
        <p:txBody>
          <a:bodyPr wrap="square" rtlCol="0">
            <a:spAutoFit/>
          </a:bodyPr>
          <a:lstStyle/>
          <a:p>
            <a:r>
              <a:rPr lang="en-US" sz="1400" b="1">
                <a:solidFill>
                  <a:srgbClr val="2F5597"/>
                </a:solidFill>
                <a:latin typeface="Kalinga" panose="020B0502040204020203" pitchFamily="34" charset="0"/>
                <a:cs typeface="Kalinga" panose="020B0502040204020203" pitchFamily="34" charset="0"/>
              </a:rPr>
              <a:t>Equal mixing</a:t>
            </a:r>
          </a:p>
        </p:txBody>
      </p:sp>
    </p:spTree>
    <p:extLst>
      <p:ext uri="{BB962C8B-B14F-4D97-AF65-F5344CB8AC3E}">
        <p14:creationId xmlns:p14="http://schemas.microsoft.com/office/powerpoint/2010/main" val="38134103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3053C6D9-9731-FC07-2F4B-2DD9959D5A6B}"/>
              </a:ext>
            </a:extLst>
          </p:cNvPr>
          <p:cNvSpPr/>
          <p:nvPr/>
        </p:nvSpPr>
        <p:spPr>
          <a:xfrm>
            <a:off x="711169" y="1061240"/>
            <a:ext cx="2622758" cy="5464794"/>
          </a:xfrm>
          <a:prstGeom prst="roundRect">
            <a:avLst>
              <a:gd name="adj" fmla="val 930"/>
            </a:avLst>
          </a:prstGeom>
          <a:solidFill>
            <a:schemeClr val="accent4">
              <a:lumMod val="20000"/>
              <a:lumOff val="80000"/>
              <a:alpha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6715A8CA-C0D4-16A3-3520-415E4EBE3FCE}"/>
              </a:ext>
            </a:extLst>
          </p:cNvPr>
          <p:cNvSpPr/>
          <p:nvPr/>
        </p:nvSpPr>
        <p:spPr>
          <a:xfrm>
            <a:off x="3490739" y="1061240"/>
            <a:ext cx="4261571" cy="5464794"/>
          </a:xfrm>
          <a:prstGeom prst="roundRect">
            <a:avLst>
              <a:gd name="adj" fmla="val 930"/>
            </a:avLst>
          </a:prstGeom>
          <a:solidFill>
            <a:schemeClr val="accent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Verbinder: gewinkelt 85">
            <a:extLst>
              <a:ext uri="{FF2B5EF4-FFF2-40B4-BE49-F238E27FC236}">
                <a16:creationId xmlns:a16="http://schemas.microsoft.com/office/drawing/2014/main" id="{4A0856D7-755C-7438-BA09-9DC57FC61690}"/>
              </a:ext>
            </a:extLst>
          </p:cNvPr>
          <p:cNvCxnSpPr>
            <a:cxnSpLocks/>
            <a:stCxn id="30" idx="2"/>
            <a:endCxn id="51" idx="0"/>
          </p:cNvCxnSpPr>
          <p:nvPr/>
        </p:nvCxnSpPr>
        <p:spPr>
          <a:xfrm rot="5400000" flipH="1" flipV="1">
            <a:off x="4201703" y="1923023"/>
            <a:ext cx="2659395" cy="1803641"/>
          </a:xfrm>
          <a:prstGeom prst="bentConnector5">
            <a:avLst>
              <a:gd name="adj1" fmla="val -39572"/>
              <a:gd name="adj2" fmla="val 57014"/>
              <a:gd name="adj3" fmla="val 108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CCFAAF1-3024-174D-00B9-9FF6A3CC9F1A}"/>
              </a:ext>
            </a:extLst>
          </p:cNvPr>
          <p:cNvSpPr>
            <a:spLocks noGrp="1"/>
          </p:cNvSpPr>
          <p:nvPr>
            <p:ph type="title"/>
          </p:nvPr>
        </p:nvSpPr>
        <p:spPr/>
        <p:txBody>
          <a:bodyPr/>
          <a:lstStyle/>
          <a:p>
            <a:r>
              <a:rPr lang="en-US">
                <a:cs typeface="Calibri Light"/>
              </a:rPr>
              <a:t>Multi-Task Architecture</a:t>
            </a:r>
            <a:endParaRPr lang="en-US"/>
          </a:p>
        </p:txBody>
      </p:sp>
      <p:sp>
        <p:nvSpPr>
          <p:cNvPr id="42" name="Text Placeholder 41">
            <a:extLst>
              <a:ext uri="{FF2B5EF4-FFF2-40B4-BE49-F238E27FC236}">
                <a16:creationId xmlns:a16="http://schemas.microsoft.com/office/drawing/2014/main" id="{8548F7B9-8A42-EC53-29B2-EA8B45C01468}"/>
              </a:ext>
            </a:extLst>
          </p:cNvPr>
          <p:cNvSpPr>
            <a:spLocks noGrp="1"/>
          </p:cNvSpPr>
          <p:nvPr>
            <p:ph type="body" sz="quarter" idx="10"/>
          </p:nvPr>
        </p:nvSpPr>
        <p:spPr/>
        <p:txBody>
          <a:bodyPr/>
          <a:lstStyle/>
          <a:p>
            <a:endParaRPr lang="en-DE"/>
          </a:p>
        </p:txBody>
      </p:sp>
      <p:sp>
        <p:nvSpPr>
          <p:cNvPr id="18" name="Foliennummernplatzhalter 17">
            <a:extLst>
              <a:ext uri="{FF2B5EF4-FFF2-40B4-BE49-F238E27FC236}">
                <a16:creationId xmlns:a16="http://schemas.microsoft.com/office/drawing/2014/main" id="{FDFDF91F-468E-FA73-66BF-2EE271E7CE5B}"/>
              </a:ext>
            </a:extLst>
          </p:cNvPr>
          <p:cNvSpPr>
            <a:spLocks noGrp="1"/>
          </p:cNvSpPr>
          <p:nvPr>
            <p:ph type="sldNum" sz="quarter" idx="4"/>
          </p:nvPr>
        </p:nvSpPr>
        <p:spPr/>
        <p:txBody>
          <a:bodyPr/>
          <a:lstStyle/>
          <a:p>
            <a:fld id="{B6F15528-21DE-4FAA-801E-634DDDAF4B2B}" type="slidenum">
              <a:rPr lang="de-DE" smtClean="0"/>
              <a:pPr/>
              <a:t>182</a:t>
            </a:fld>
            <a:endParaRPr lang="de-DE"/>
          </a:p>
        </p:txBody>
      </p:sp>
      <p:sp>
        <p:nvSpPr>
          <p:cNvPr id="12" name="Fußzeilenplatzhalter 11">
            <a:extLst>
              <a:ext uri="{FF2B5EF4-FFF2-40B4-BE49-F238E27FC236}">
                <a16:creationId xmlns:a16="http://schemas.microsoft.com/office/drawing/2014/main" id="{EA69768F-1446-3AE9-D16A-29B0E2C7C6E2}"/>
              </a:ext>
            </a:extLst>
          </p:cNvPr>
          <p:cNvSpPr>
            <a:spLocks noGrp="1"/>
          </p:cNvSpPr>
          <p:nvPr>
            <p:ph type="ftr" sz="quarter" idx="4294967295"/>
          </p:nvPr>
        </p:nvSpPr>
        <p:spPr>
          <a:xfrm>
            <a:off x="0" y="6611938"/>
            <a:ext cx="6977063" cy="171450"/>
          </a:xfrm>
        </p:spPr>
        <p:txBody>
          <a:bodyPr/>
          <a:lstStyle/>
          <a:p>
            <a:r>
              <a:rPr lang="en-US"/>
              <a:t>Frederic Kirstein et al. - Analyzing Multi-Task Learning for Abstractive Text Summarization - GEM @ EMNLP2022</a:t>
            </a:r>
            <a:endParaRPr lang="de-DE"/>
          </a:p>
        </p:txBody>
      </p:sp>
      <p:sp>
        <p:nvSpPr>
          <p:cNvPr id="7" name="Zylinder 6">
            <a:extLst>
              <a:ext uri="{FF2B5EF4-FFF2-40B4-BE49-F238E27FC236}">
                <a16:creationId xmlns:a16="http://schemas.microsoft.com/office/drawing/2014/main" id="{0D7F29E2-638E-9809-E98E-F4222A5B9FFE}"/>
              </a:ext>
            </a:extLst>
          </p:cNvPr>
          <p:cNvSpPr/>
          <p:nvPr/>
        </p:nvSpPr>
        <p:spPr>
          <a:xfrm rot="5400000">
            <a:off x="5106807" y="2272166"/>
            <a:ext cx="914400" cy="3503141"/>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ylinder 7">
            <a:extLst>
              <a:ext uri="{FF2B5EF4-FFF2-40B4-BE49-F238E27FC236}">
                <a16:creationId xmlns:a16="http://schemas.microsoft.com/office/drawing/2014/main" id="{DB74BAFF-F9FB-069D-6A4F-3F97FEE86E43}"/>
              </a:ext>
            </a:extLst>
          </p:cNvPr>
          <p:cNvSpPr/>
          <p:nvPr/>
        </p:nvSpPr>
        <p:spPr>
          <a:xfrm rot="5400000">
            <a:off x="5977761" y="3143123"/>
            <a:ext cx="914400" cy="1761229"/>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abgerundete Ecken 8">
            <a:extLst>
              <a:ext uri="{FF2B5EF4-FFF2-40B4-BE49-F238E27FC236}">
                <a16:creationId xmlns:a16="http://schemas.microsoft.com/office/drawing/2014/main" id="{2B64D949-1BEE-BA6D-662A-10018C304581}"/>
              </a:ext>
            </a:extLst>
          </p:cNvPr>
          <p:cNvSpPr/>
          <p:nvPr/>
        </p:nvSpPr>
        <p:spPr>
          <a:xfrm>
            <a:off x="7962621" y="1061240"/>
            <a:ext cx="3491685" cy="5464794"/>
          </a:xfrm>
          <a:prstGeom prst="roundRect">
            <a:avLst>
              <a:gd name="adj" fmla="val 930"/>
            </a:avLst>
          </a:prstGeom>
          <a:solidFill>
            <a:srgbClr val="FCDAD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C52924A4-36BB-7531-AAD5-AF897CBF9F69}"/>
              </a:ext>
            </a:extLst>
          </p:cNvPr>
          <p:cNvSpPr/>
          <p:nvPr/>
        </p:nvSpPr>
        <p:spPr>
          <a:xfrm>
            <a:off x="8310567" y="3723386"/>
            <a:ext cx="1043180" cy="600700"/>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finetuning &amp; evaluation</a:t>
            </a:r>
          </a:p>
        </p:txBody>
      </p:sp>
      <p:cxnSp>
        <p:nvCxnSpPr>
          <p:cNvPr id="13" name="Gerade Verbindung mit Pfeil 12">
            <a:extLst>
              <a:ext uri="{FF2B5EF4-FFF2-40B4-BE49-F238E27FC236}">
                <a16:creationId xmlns:a16="http://schemas.microsoft.com/office/drawing/2014/main" id="{8EDFAC14-A3F7-BAE3-A337-4108C1C1B044}"/>
              </a:ext>
            </a:extLst>
          </p:cNvPr>
          <p:cNvCxnSpPr>
            <a:cxnSpLocks/>
            <a:stCxn id="8" idx="0"/>
            <a:endCxn id="11" idx="1"/>
          </p:cNvCxnSpPr>
          <p:nvPr/>
        </p:nvCxnSpPr>
        <p:spPr>
          <a:xfrm flipV="1">
            <a:off x="7086976" y="4023736"/>
            <a:ext cx="1223591" cy="2"/>
          </a:xfrm>
          <a:prstGeom prst="straightConnector1">
            <a:avLst/>
          </a:prstGeom>
          <a:ln w="38100">
            <a:solidFill>
              <a:schemeClr val="tx1">
                <a:lumMod val="50000"/>
                <a:lumOff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6753137-0DCF-86C6-4E0B-04B9D2EE9EBF}"/>
              </a:ext>
            </a:extLst>
          </p:cNvPr>
          <p:cNvCxnSpPr>
            <a:cxnSpLocks/>
            <a:endCxn id="7" idx="3"/>
          </p:cNvCxnSpPr>
          <p:nvPr/>
        </p:nvCxnSpPr>
        <p:spPr>
          <a:xfrm>
            <a:off x="793633" y="4023737"/>
            <a:ext cx="3018804" cy="0"/>
          </a:xfrm>
          <a:prstGeom prst="straightConnector1">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D7825C76-BDFE-6F4C-86D5-6E5DF526F9F9}"/>
              </a:ext>
            </a:extLst>
          </p:cNvPr>
          <p:cNvSpPr txBox="1"/>
          <p:nvPr/>
        </p:nvSpPr>
        <p:spPr>
          <a:xfrm>
            <a:off x="3965777" y="3892931"/>
            <a:ext cx="1327608" cy="261610"/>
          </a:xfrm>
          <a:prstGeom prst="rect">
            <a:avLst/>
          </a:prstGeom>
          <a:noFill/>
        </p:spPr>
        <p:txBody>
          <a:bodyPr wrap="none" lIns="91440" tIns="45720" rIns="91440" bIns="45720" rtlCol="0" anchor="t">
            <a:spAutoFit/>
          </a:bodyPr>
          <a:lstStyle/>
          <a:p>
            <a:r>
              <a:rPr lang="en-US" sz="1100">
                <a:latin typeface="Kalinga"/>
                <a:cs typeface="Kalinga"/>
              </a:rPr>
              <a:t>task family setup</a:t>
            </a:r>
            <a:endParaRPr lang="en-US" sz="1100">
              <a:latin typeface="Kalinga" panose="020B0502040204020203" pitchFamily="34" charset="0"/>
              <a:cs typeface="Kalinga" panose="020B0502040204020203" pitchFamily="34" charset="0"/>
            </a:endParaRPr>
          </a:p>
        </p:txBody>
      </p:sp>
      <p:sp>
        <p:nvSpPr>
          <p:cNvPr id="31" name="Textfeld 30">
            <a:extLst>
              <a:ext uri="{FF2B5EF4-FFF2-40B4-BE49-F238E27FC236}">
                <a16:creationId xmlns:a16="http://schemas.microsoft.com/office/drawing/2014/main" id="{ABDE3DF4-6E9C-668F-CB73-588F75B485C2}"/>
              </a:ext>
            </a:extLst>
          </p:cNvPr>
          <p:cNvSpPr txBox="1"/>
          <p:nvPr/>
        </p:nvSpPr>
        <p:spPr>
          <a:xfrm>
            <a:off x="6084964" y="3919080"/>
            <a:ext cx="689612" cy="261610"/>
          </a:xfrm>
          <a:prstGeom prst="rect">
            <a:avLst/>
          </a:prstGeom>
          <a:noFill/>
        </p:spPr>
        <p:txBody>
          <a:bodyPr wrap="none" lIns="91440" tIns="45720" rIns="91440" bIns="45720" rtlCol="0" anchor="t">
            <a:spAutoFit/>
          </a:bodyPr>
          <a:lstStyle/>
          <a:p>
            <a:r>
              <a:rPr lang="en-US" sz="1100">
                <a:latin typeface="Kalinga"/>
                <a:cs typeface="Kalinga"/>
              </a:rPr>
              <a:t>training</a:t>
            </a:r>
          </a:p>
        </p:txBody>
      </p:sp>
      <p:grpSp>
        <p:nvGrpSpPr>
          <p:cNvPr id="60" name="Gruppieren 59">
            <a:extLst>
              <a:ext uri="{FF2B5EF4-FFF2-40B4-BE49-F238E27FC236}">
                <a16:creationId xmlns:a16="http://schemas.microsoft.com/office/drawing/2014/main" id="{A96D6D25-9F90-79E4-BD0F-4E996AE508FD}"/>
              </a:ext>
            </a:extLst>
          </p:cNvPr>
          <p:cNvGrpSpPr/>
          <p:nvPr/>
        </p:nvGrpSpPr>
        <p:grpSpPr>
          <a:xfrm>
            <a:off x="4014538" y="1514163"/>
            <a:ext cx="1315983" cy="985710"/>
            <a:chOff x="3090829" y="1367332"/>
            <a:chExt cx="1315983" cy="985710"/>
          </a:xfrm>
        </p:grpSpPr>
        <p:sp>
          <p:nvSpPr>
            <p:cNvPr id="50" name="Rechteck: abgerundete Ecken 49">
              <a:extLst>
                <a:ext uri="{FF2B5EF4-FFF2-40B4-BE49-F238E27FC236}">
                  <a16:creationId xmlns:a16="http://schemas.microsoft.com/office/drawing/2014/main" id="{7173BC50-3A06-1850-D7F7-6CC91B278528}"/>
                </a:ext>
              </a:extLst>
            </p:cNvPr>
            <p:cNvSpPr/>
            <p:nvPr/>
          </p:nvSpPr>
          <p:spPr>
            <a:xfrm>
              <a:off x="3090829" y="1367332"/>
              <a:ext cx="1315983" cy="985710"/>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feld 55">
              <a:extLst>
                <a:ext uri="{FF2B5EF4-FFF2-40B4-BE49-F238E27FC236}">
                  <a16:creationId xmlns:a16="http://schemas.microsoft.com/office/drawing/2014/main" id="{A5D65803-E45E-9EEA-50E0-DAA57D97BCD1}"/>
                </a:ext>
              </a:extLst>
            </p:cNvPr>
            <p:cNvSpPr txBox="1"/>
            <p:nvPr/>
          </p:nvSpPr>
          <p:spPr>
            <a:xfrm>
              <a:off x="3174784" y="1458096"/>
              <a:ext cx="1223412" cy="246221"/>
            </a:xfrm>
            <a:prstGeom prst="rect">
              <a:avLst/>
            </a:prstGeom>
            <a:noFill/>
          </p:spPr>
          <p:txBody>
            <a:bodyPr wrap="none" lIns="91440" tIns="45720" rIns="91440" bIns="45720" rtlCol="0" anchor="t">
              <a:spAutoFit/>
            </a:bodyPr>
            <a:lstStyle/>
            <a:p>
              <a:r>
                <a:rPr lang="en-US" sz="1000" b="1">
                  <a:latin typeface="Kalinga"/>
                  <a:cs typeface="Kalinga"/>
                </a:rPr>
                <a:t>mixing schemes</a:t>
              </a:r>
            </a:p>
          </p:txBody>
        </p:sp>
        <p:sp>
          <p:nvSpPr>
            <p:cNvPr id="58" name="Rechteck 57">
              <a:extLst>
                <a:ext uri="{FF2B5EF4-FFF2-40B4-BE49-F238E27FC236}">
                  <a16:creationId xmlns:a16="http://schemas.microsoft.com/office/drawing/2014/main" id="{0A2E29AB-29F1-DAA5-311A-4805AB8D82CF}"/>
                </a:ext>
              </a:extLst>
            </p:cNvPr>
            <p:cNvSpPr/>
            <p:nvPr/>
          </p:nvSpPr>
          <p:spPr>
            <a:xfrm>
              <a:off x="3291619" y="1823474"/>
              <a:ext cx="914400"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latin typeface="Kalinga" panose="020B0502040204020203" pitchFamily="34" charset="0"/>
                  <a:cs typeface="Kalinga" panose="020B0502040204020203" pitchFamily="34" charset="0"/>
                </a:rPr>
                <a:t>proportional</a:t>
              </a:r>
              <a:endParaRPr lang="en-US" sz="900">
                <a:solidFill>
                  <a:schemeClr val="tx1"/>
                </a:solidFill>
                <a:latin typeface="Kalinga" panose="020B0502040204020203" pitchFamily="34" charset="0"/>
                <a:cs typeface="Kalinga" panose="020B0502040204020203" pitchFamily="34" charset="0"/>
              </a:endParaRPr>
            </a:p>
          </p:txBody>
        </p:sp>
        <p:sp>
          <p:nvSpPr>
            <p:cNvPr id="59" name="Rechteck 58">
              <a:extLst>
                <a:ext uri="{FF2B5EF4-FFF2-40B4-BE49-F238E27FC236}">
                  <a16:creationId xmlns:a16="http://schemas.microsoft.com/office/drawing/2014/main" id="{37F2B22F-A980-3D87-9933-141D8E2998A3}"/>
                </a:ext>
              </a:extLst>
            </p:cNvPr>
            <p:cNvSpPr/>
            <p:nvPr/>
          </p:nvSpPr>
          <p:spPr>
            <a:xfrm>
              <a:off x="3291619" y="2025934"/>
              <a:ext cx="914400" cy="181667"/>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equal</a:t>
              </a:r>
            </a:p>
          </p:txBody>
        </p:sp>
      </p:grpSp>
      <p:cxnSp>
        <p:nvCxnSpPr>
          <p:cNvPr id="53" name="Gerade Verbindung mit Pfeil 52">
            <a:extLst>
              <a:ext uri="{FF2B5EF4-FFF2-40B4-BE49-F238E27FC236}">
                <a16:creationId xmlns:a16="http://schemas.microsoft.com/office/drawing/2014/main" id="{50E2518A-49C4-CA43-020E-8F2766723019}"/>
              </a:ext>
            </a:extLst>
          </p:cNvPr>
          <p:cNvCxnSpPr>
            <a:cxnSpLocks/>
            <a:stCxn id="83" idx="2"/>
          </p:cNvCxnSpPr>
          <p:nvPr/>
        </p:nvCxnSpPr>
        <p:spPr>
          <a:xfrm flipH="1">
            <a:off x="4663606" y="3365231"/>
            <a:ext cx="3199" cy="201304"/>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1E43CC79-0933-297E-6330-45C5744C8A44}"/>
              </a:ext>
            </a:extLst>
          </p:cNvPr>
          <p:cNvGrpSpPr/>
          <p:nvPr/>
        </p:nvGrpSpPr>
        <p:grpSpPr>
          <a:xfrm>
            <a:off x="5750514" y="1495146"/>
            <a:ext cx="1365416" cy="1312107"/>
            <a:chOff x="4799122" y="1367330"/>
            <a:chExt cx="1365416" cy="1312107"/>
          </a:xfrm>
        </p:grpSpPr>
        <p:sp>
          <p:nvSpPr>
            <p:cNvPr id="51" name="Rechteck: abgerundete Ecken 50">
              <a:extLst>
                <a:ext uri="{FF2B5EF4-FFF2-40B4-BE49-F238E27FC236}">
                  <a16:creationId xmlns:a16="http://schemas.microsoft.com/office/drawing/2014/main" id="{59162DA7-4271-BDB8-3BC4-046C097B73C8}"/>
                </a:ext>
              </a:extLst>
            </p:cNvPr>
            <p:cNvSpPr/>
            <p:nvPr/>
          </p:nvSpPr>
          <p:spPr>
            <a:xfrm>
              <a:off x="4799122" y="1367330"/>
              <a:ext cx="1365416" cy="1312107"/>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a:extLst>
                <a:ext uri="{FF2B5EF4-FFF2-40B4-BE49-F238E27FC236}">
                  <a16:creationId xmlns:a16="http://schemas.microsoft.com/office/drawing/2014/main" id="{4C9BC24C-6251-CA7E-7944-1DF5CB9C701F}"/>
                </a:ext>
              </a:extLst>
            </p:cNvPr>
            <p:cNvSpPr txBox="1"/>
            <p:nvPr/>
          </p:nvSpPr>
          <p:spPr>
            <a:xfrm>
              <a:off x="4883077" y="1445422"/>
              <a:ext cx="1213794"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training scheme</a:t>
              </a:r>
            </a:p>
          </p:txBody>
        </p:sp>
        <p:sp>
          <p:nvSpPr>
            <p:cNvPr id="63" name="Rechteck 62">
              <a:extLst>
                <a:ext uri="{FF2B5EF4-FFF2-40B4-BE49-F238E27FC236}">
                  <a16:creationId xmlns:a16="http://schemas.microsoft.com/office/drawing/2014/main" id="{C0E10C79-48CE-58C7-AA4B-EA030E8D282D}"/>
                </a:ext>
              </a:extLst>
            </p:cNvPr>
            <p:cNvSpPr/>
            <p:nvPr/>
          </p:nvSpPr>
          <p:spPr>
            <a:xfrm>
              <a:off x="4882205" y="1799816"/>
              <a:ext cx="1212964"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sequential</a:t>
              </a:r>
            </a:p>
          </p:txBody>
        </p:sp>
        <p:sp>
          <p:nvSpPr>
            <p:cNvPr id="64" name="Rechteck 63">
              <a:extLst>
                <a:ext uri="{FF2B5EF4-FFF2-40B4-BE49-F238E27FC236}">
                  <a16:creationId xmlns:a16="http://schemas.microsoft.com/office/drawing/2014/main" id="{CD8E4D72-3014-35DC-74CA-C141EF8FE9F9}"/>
                </a:ext>
              </a:extLst>
            </p:cNvPr>
            <p:cNvSpPr/>
            <p:nvPr/>
          </p:nvSpPr>
          <p:spPr>
            <a:xfrm>
              <a:off x="4883034" y="2018036"/>
              <a:ext cx="1212965"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simultaneous</a:t>
              </a:r>
            </a:p>
          </p:txBody>
        </p:sp>
        <p:sp>
          <p:nvSpPr>
            <p:cNvPr id="65" name="Rechteck 64">
              <a:extLst>
                <a:ext uri="{FF2B5EF4-FFF2-40B4-BE49-F238E27FC236}">
                  <a16:creationId xmlns:a16="http://schemas.microsoft.com/office/drawing/2014/main" id="{7143FE2D-FEDC-48E5-8488-595C6E6E41E9}"/>
                </a:ext>
              </a:extLst>
            </p:cNvPr>
            <p:cNvSpPr/>
            <p:nvPr/>
          </p:nvSpPr>
          <p:spPr>
            <a:xfrm>
              <a:off x="4882205" y="2227912"/>
              <a:ext cx="1213795" cy="30608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continual </a:t>
              </a:r>
              <a:br>
                <a:rPr lang="en-US" sz="900">
                  <a:solidFill>
                    <a:schemeClr val="tx1"/>
                  </a:solidFill>
                  <a:latin typeface="Kalinga" panose="020B0502040204020203" pitchFamily="34" charset="0"/>
                  <a:cs typeface="Kalinga" panose="020B0502040204020203" pitchFamily="34" charset="0"/>
                </a:rPr>
              </a:br>
              <a:r>
                <a:rPr lang="en-US" sz="900">
                  <a:solidFill>
                    <a:schemeClr val="tx1"/>
                  </a:solidFill>
                  <a:latin typeface="Kalinga" panose="020B0502040204020203" pitchFamily="34" charset="0"/>
                  <a:cs typeface="Kalinga" panose="020B0502040204020203" pitchFamily="34" charset="0"/>
                </a:rPr>
                <a:t>multi-task learning</a:t>
              </a:r>
            </a:p>
          </p:txBody>
        </p:sp>
      </p:grpSp>
      <p:cxnSp>
        <p:nvCxnSpPr>
          <p:cNvPr id="55" name="Gerade Verbindung mit Pfeil 54">
            <a:extLst>
              <a:ext uri="{FF2B5EF4-FFF2-40B4-BE49-F238E27FC236}">
                <a16:creationId xmlns:a16="http://schemas.microsoft.com/office/drawing/2014/main" id="{7A4AB991-DD25-42A1-9B6C-3DFBD09D4A47}"/>
              </a:ext>
            </a:extLst>
          </p:cNvPr>
          <p:cNvCxnSpPr>
            <a:cxnSpLocks/>
            <a:stCxn id="51" idx="2"/>
            <a:endCxn id="8" idx="2"/>
          </p:cNvCxnSpPr>
          <p:nvPr/>
        </p:nvCxnSpPr>
        <p:spPr>
          <a:xfrm>
            <a:off x="6433222" y="2807253"/>
            <a:ext cx="1739" cy="759285"/>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winkelt 74">
            <a:extLst>
              <a:ext uri="{FF2B5EF4-FFF2-40B4-BE49-F238E27FC236}">
                <a16:creationId xmlns:a16="http://schemas.microsoft.com/office/drawing/2014/main" id="{971B9310-B39E-D13E-F0A2-3E8147799F1E}"/>
              </a:ext>
            </a:extLst>
          </p:cNvPr>
          <p:cNvCxnSpPr>
            <a:cxnSpLocks/>
            <a:stCxn id="4" idx="0"/>
            <a:endCxn id="50" idx="0"/>
          </p:cNvCxnSpPr>
          <p:nvPr/>
        </p:nvCxnSpPr>
        <p:spPr>
          <a:xfrm rot="5400000" flipH="1" flipV="1">
            <a:off x="3236727" y="256393"/>
            <a:ext cx="178033" cy="2693574"/>
          </a:xfrm>
          <a:prstGeom prst="bentConnector3">
            <a:avLst>
              <a:gd name="adj1" fmla="val 228403"/>
            </a:avLst>
          </a:prstGeom>
          <a:ln cap="flat">
            <a:solidFill>
              <a:srgbClr val="4472C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F81830B-6C92-D446-67A0-EE0F155DAA6C}"/>
              </a:ext>
            </a:extLst>
          </p:cNvPr>
          <p:cNvCxnSpPr>
            <a:cxnSpLocks/>
            <a:stCxn id="50" idx="2"/>
            <a:endCxn id="83" idx="0"/>
          </p:cNvCxnSpPr>
          <p:nvPr/>
        </p:nvCxnSpPr>
        <p:spPr>
          <a:xfrm flipH="1">
            <a:off x="4666805" y="2499873"/>
            <a:ext cx="5725" cy="467653"/>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03A79791-02F3-5C74-C4B9-594F2EDAE779}"/>
              </a:ext>
            </a:extLst>
          </p:cNvPr>
          <p:cNvSpPr txBox="1"/>
          <p:nvPr/>
        </p:nvSpPr>
        <p:spPr>
          <a:xfrm>
            <a:off x="5953420" y="6143887"/>
            <a:ext cx="1798890" cy="369332"/>
          </a:xfrm>
          <a:prstGeom prst="rect">
            <a:avLst/>
          </a:prstGeom>
          <a:noFill/>
        </p:spPr>
        <p:txBody>
          <a:bodyPr wrap="none" rtlCol="0">
            <a:spAutoFit/>
          </a:bodyPr>
          <a:lstStyle/>
          <a:p>
            <a:r>
              <a:rPr lang="en-US" b="1">
                <a:solidFill>
                  <a:srgbClr val="8FAADC"/>
                </a:solidFill>
                <a:latin typeface="Kalinga" panose="020B0502040204020203" pitchFamily="34" charset="0"/>
                <a:cs typeface="Kalinga" panose="020B0502040204020203" pitchFamily="34" charset="0"/>
              </a:rPr>
              <a:t>pre-finetuning</a:t>
            </a:r>
          </a:p>
        </p:txBody>
      </p:sp>
      <p:sp>
        <p:nvSpPr>
          <p:cNvPr id="104" name="Textfeld 103">
            <a:extLst>
              <a:ext uri="{FF2B5EF4-FFF2-40B4-BE49-F238E27FC236}">
                <a16:creationId xmlns:a16="http://schemas.microsoft.com/office/drawing/2014/main" id="{3F36F277-C853-0003-323B-529A60AFAE34}"/>
              </a:ext>
            </a:extLst>
          </p:cNvPr>
          <p:cNvSpPr txBox="1"/>
          <p:nvPr/>
        </p:nvSpPr>
        <p:spPr>
          <a:xfrm>
            <a:off x="10110664" y="6143269"/>
            <a:ext cx="1343638" cy="369332"/>
          </a:xfrm>
          <a:prstGeom prst="rect">
            <a:avLst/>
          </a:prstGeom>
          <a:noFill/>
        </p:spPr>
        <p:txBody>
          <a:bodyPr wrap="none" rtlCol="0">
            <a:spAutoFit/>
          </a:bodyPr>
          <a:lstStyle/>
          <a:p>
            <a:r>
              <a:rPr lang="en-US" b="1">
                <a:solidFill>
                  <a:srgbClr val="F79581"/>
                </a:solidFill>
                <a:latin typeface="Kalinga" panose="020B0502040204020203" pitchFamily="34" charset="0"/>
                <a:cs typeface="Kalinga" panose="020B0502040204020203" pitchFamily="34" charset="0"/>
              </a:rPr>
              <a:t>finetuning</a:t>
            </a:r>
          </a:p>
        </p:txBody>
      </p:sp>
      <p:sp>
        <p:nvSpPr>
          <p:cNvPr id="106" name="Textplatzhalter 3">
            <a:extLst>
              <a:ext uri="{FF2B5EF4-FFF2-40B4-BE49-F238E27FC236}">
                <a16:creationId xmlns:a16="http://schemas.microsoft.com/office/drawing/2014/main" id="{02EC3664-0FDD-128E-057C-FF4C432622B7}"/>
              </a:ext>
            </a:extLst>
          </p:cNvPr>
          <p:cNvSpPr txBox="1">
            <a:spLocks/>
          </p:cNvSpPr>
          <p:nvPr/>
        </p:nvSpPr>
        <p:spPr>
          <a:xfrm>
            <a:off x="724196" y="3943988"/>
            <a:ext cx="1998731" cy="487782"/>
          </a:xfrm>
          <a:prstGeom prst="rect">
            <a:avLst/>
          </a:prstGeom>
        </p:spPr>
        <p:txBody>
          <a:bodyPr vert="horz" lIns="91440" tIns="45720" rIns="91440" bIns="45720" rtlCol="0" anchor="ctr">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a:t>pre-trained </a:t>
            </a:r>
            <a:r>
              <a:rPr lang="en-US" sz="1200" err="1"/>
              <a:t>BART</a:t>
            </a:r>
            <a:r>
              <a:rPr lang="en-US" sz="1200" baseline="-25000" err="1"/>
              <a:t>Large</a:t>
            </a:r>
            <a:endParaRPr lang="en-US" sz="1200" baseline="-25000"/>
          </a:p>
        </p:txBody>
      </p:sp>
      <p:grpSp>
        <p:nvGrpSpPr>
          <p:cNvPr id="77" name="Gruppieren 76">
            <a:extLst>
              <a:ext uri="{FF2B5EF4-FFF2-40B4-BE49-F238E27FC236}">
                <a16:creationId xmlns:a16="http://schemas.microsoft.com/office/drawing/2014/main" id="{4A7C63D9-97A3-9351-804C-4BC35710F7DF}"/>
              </a:ext>
            </a:extLst>
          </p:cNvPr>
          <p:cNvGrpSpPr/>
          <p:nvPr/>
        </p:nvGrpSpPr>
        <p:grpSpPr>
          <a:xfrm>
            <a:off x="9841829" y="2010917"/>
            <a:ext cx="1254797" cy="1208605"/>
            <a:chOff x="9924907" y="1816869"/>
            <a:chExt cx="1254797" cy="1208605"/>
          </a:xfrm>
        </p:grpSpPr>
        <p:sp>
          <p:nvSpPr>
            <p:cNvPr id="14" name="Rechteck: abgerundete Ecken 13">
              <a:extLst>
                <a:ext uri="{FF2B5EF4-FFF2-40B4-BE49-F238E27FC236}">
                  <a16:creationId xmlns:a16="http://schemas.microsoft.com/office/drawing/2014/main" id="{D59DA33C-4F66-AC36-BFE2-59D3FCBB3B1C}"/>
                </a:ext>
              </a:extLst>
            </p:cNvPr>
            <p:cNvSpPr/>
            <p:nvPr/>
          </p:nvSpPr>
          <p:spPr>
            <a:xfrm>
              <a:off x="9924907" y="1816869"/>
              <a:ext cx="1254797" cy="1208605"/>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feld 106">
              <a:extLst>
                <a:ext uri="{FF2B5EF4-FFF2-40B4-BE49-F238E27FC236}">
                  <a16:creationId xmlns:a16="http://schemas.microsoft.com/office/drawing/2014/main" id="{A7134AD8-8A02-F2CF-E2AF-6F60BA7FD581}"/>
                </a:ext>
              </a:extLst>
            </p:cNvPr>
            <p:cNvSpPr txBox="1"/>
            <p:nvPr/>
          </p:nvSpPr>
          <p:spPr>
            <a:xfrm>
              <a:off x="10033466" y="1893377"/>
              <a:ext cx="1034257" cy="246221"/>
            </a:xfrm>
            <a:prstGeom prst="rect">
              <a:avLst/>
            </a:prstGeom>
            <a:noFill/>
          </p:spPr>
          <p:txBody>
            <a:bodyPr wrap="none" lIns="91440" tIns="45720" rIns="91440" bIns="45720" rtlCol="0" anchor="t">
              <a:spAutoFit/>
            </a:bodyPr>
            <a:lstStyle/>
            <a:p>
              <a:r>
                <a:rPr lang="en-US" sz="1000" b="1">
                  <a:latin typeface="Kalinga"/>
                  <a:cs typeface="Kalinga"/>
                </a:rPr>
                <a:t>test datasets</a:t>
              </a:r>
              <a:endParaRPr lang="en-US" sz="1000" b="1">
                <a:latin typeface="Kalinga" panose="020B0502040204020203" pitchFamily="34" charset="0"/>
                <a:cs typeface="Kalinga" panose="020B0502040204020203" pitchFamily="34" charset="0"/>
              </a:endParaRPr>
            </a:p>
          </p:txBody>
        </p:sp>
        <p:sp>
          <p:nvSpPr>
            <p:cNvPr id="109" name="Rechteck 108">
              <a:extLst>
                <a:ext uri="{FF2B5EF4-FFF2-40B4-BE49-F238E27FC236}">
                  <a16:creationId xmlns:a16="http://schemas.microsoft.com/office/drawing/2014/main" id="{68DD77FB-61F0-83AE-2397-1647C0D7A552}"/>
                </a:ext>
              </a:extLst>
            </p:cNvPr>
            <p:cNvSpPr/>
            <p:nvPr/>
          </p:nvSpPr>
          <p:spPr>
            <a:xfrm>
              <a:off x="10069227" y="2254992"/>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arXiv</a:t>
              </a:r>
              <a:endParaRPr lang="en-US" sz="1100">
                <a:solidFill>
                  <a:schemeClr val="tx1"/>
                </a:solidFill>
                <a:latin typeface="Kalinga" panose="020B0502040204020203" pitchFamily="34" charset="0"/>
                <a:cs typeface="Kalinga" panose="020B0502040204020203" pitchFamily="34" charset="0"/>
              </a:endParaRPr>
            </a:p>
          </p:txBody>
        </p:sp>
        <p:sp>
          <p:nvSpPr>
            <p:cNvPr id="110" name="Rechteck 109">
              <a:extLst>
                <a:ext uri="{FF2B5EF4-FFF2-40B4-BE49-F238E27FC236}">
                  <a16:creationId xmlns:a16="http://schemas.microsoft.com/office/drawing/2014/main" id="{5BAC6CAF-3119-D26A-8780-23AB8EB54819}"/>
                </a:ext>
              </a:extLst>
            </p:cNvPr>
            <p:cNvSpPr/>
            <p:nvPr/>
          </p:nvSpPr>
          <p:spPr>
            <a:xfrm>
              <a:off x="10069227" y="257465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Reddit </a:t>
              </a:r>
              <a:r>
                <a:rPr lang="de-DE" sz="1100" err="1">
                  <a:solidFill>
                    <a:schemeClr val="tx1"/>
                  </a:solidFill>
                  <a:latin typeface="Kalinga" panose="020B0502040204020203" pitchFamily="34" charset="0"/>
                  <a:cs typeface="Kalinga" panose="020B0502040204020203" pitchFamily="34" charset="0"/>
                </a:rPr>
                <a:t>TiFU</a:t>
              </a:r>
              <a:endParaRPr lang="en-US" sz="1100">
                <a:solidFill>
                  <a:schemeClr val="tx1"/>
                </a:solidFill>
                <a:latin typeface="Kalinga" panose="020B0502040204020203" pitchFamily="34" charset="0"/>
                <a:cs typeface="Kalinga" panose="020B0502040204020203" pitchFamily="34" charset="0"/>
              </a:endParaRPr>
            </a:p>
          </p:txBody>
        </p:sp>
      </p:grpSp>
      <p:grpSp>
        <p:nvGrpSpPr>
          <p:cNvPr id="76" name="Gruppieren 75">
            <a:extLst>
              <a:ext uri="{FF2B5EF4-FFF2-40B4-BE49-F238E27FC236}">
                <a16:creationId xmlns:a16="http://schemas.microsoft.com/office/drawing/2014/main" id="{DC3B9A82-E1C7-6080-19F7-A31011712D40}"/>
              </a:ext>
            </a:extLst>
          </p:cNvPr>
          <p:cNvGrpSpPr/>
          <p:nvPr/>
        </p:nvGrpSpPr>
        <p:grpSpPr>
          <a:xfrm>
            <a:off x="9841829" y="4154541"/>
            <a:ext cx="1254797" cy="1639033"/>
            <a:chOff x="9924907" y="3883271"/>
            <a:chExt cx="1254797" cy="1639033"/>
          </a:xfrm>
        </p:grpSpPr>
        <p:sp>
          <p:nvSpPr>
            <p:cNvPr id="15" name="Rechteck: abgerundete Ecken 14">
              <a:extLst>
                <a:ext uri="{FF2B5EF4-FFF2-40B4-BE49-F238E27FC236}">
                  <a16:creationId xmlns:a16="http://schemas.microsoft.com/office/drawing/2014/main" id="{31D620F2-887B-93B7-AB29-1FDC40ACB166}"/>
                </a:ext>
              </a:extLst>
            </p:cNvPr>
            <p:cNvSpPr/>
            <p:nvPr/>
          </p:nvSpPr>
          <p:spPr>
            <a:xfrm>
              <a:off x="9924907" y="3883271"/>
              <a:ext cx="1254797" cy="1639033"/>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feld 107">
              <a:extLst>
                <a:ext uri="{FF2B5EF4-FFF2-40B4-BE49-F238E27FC236}">
                  <a16:creationId xmlns:a16="http://schemas.microsoft.com/office/drawing/2014/main" id="{EDDCA7DD-35CE-B9F7-265F-D6D202C0C114}"/>
                </a:ext>
              </a:extLst>
            </p:cNvPr>
            <p:cNvSpPr txBox="1"/>
            <p:nvPr/>
          </p:nvSpPr>
          <p:spPr>
            <a:xfrm>
              <a:off x="10221926" y="3956709"/>
              <a:ext cx="660758"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metrics</a:t>
              </a:r>
            </a:p>
          </p:txBody>
        </p:sp>
        <p:sp>
          <p:nvSpPr>
            <p:cNvPr id="112" name="Rechteck 111">
              <a:extLst>
                <a:ext uri="{FF2B5EF4-FFF2-40B4-BE49-F238E27FC236}">
                  <a16:creationId xmlns:a16="http://schemas.microsoft.com/office/drawing/2014/main" id="{E46A8DC6-F61F-3AA5-B820-7BD5D27F360B}"/>
                </a:ext>
              </a:extLst>
            </p:cNvPr>
            <p:cNvSpPr/>
            <p:nvPr/>
          </p:nvSpPr>
          <p:spPr>
            <a:xfrm>
              <a:off x="10069228" y="422830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BLEU</a:t>
              </a:r>
              <a:endParaRPr lang="en-US" sz="1100">
                <a:solidFill>
                  <a:schemeClr val="tx1"/>
                </a:solidFill>
                <a:latin typeface="Kalinga" panose="020B0502040204020203" pitchFamily="34" charset="0"/>
                <a:cs typeface="Kalinga" panose="020B0502040204020203" pitchFamily="34" charset="0"/>
              </a:endParaRPr>
            </a:p>
          </p:txBody>
        </p:sp>
        <p:sp>
          <p:nvSpPr>
            <p:cNvPr id="113" name="Rechteck 112">
              <a:extLst>
                <a:ext uri="{FF2B5EF4-FFF2-40B4-BE49-F238E27FC236}">
                  <a16:creationId xmlns:a16="http://schemas.microsoft.com/office/drawing/2014/main" id="{D0D6678F-8F66-2424-19F4-9B466A1D2852}"/>
                </a:ext>
              </a:extLst>
            </p:cNvPr>
            <p:cNvSpPr/>
            <p:nvPr/>
          </p:nvSpPr>
          <p:spPr>
            <a:xfrm>
              <a:off x="10069040" y="4528330"/>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ROUGE</a:t>
              </a:r>
              <a:endParaRPr lang="en-US" sz="1100">
                <a:solidFill>
                  <a:schemeClr val="tx1"/>
                </a:solidFill>
                <a:latin typeface="Kalinga" panose="020B0502040204020203" pitchFamily="34" charset="0"/>
                <a:cs typeface="Kalinga" panose="020B0502040204020203" pitchFamily="34" charset="0"/>
              </a:endParaRPr>
            </a:p>
          </p:txBody>
        </p:sp>
        <p:sp>
          <p:nvSpPr>
            <p:cNvPr id="114" name="Rechteck 113">
              <a:extLst>
                <a:ext uri="{FF2B5EF4-FFF2-40B4-BE49-F238E27FC236}">
                  <a16:creationId xmlns:a16="http://schemas.microsoft.com/office/drawing/2014/main" id="{BD675270-BC32-2EB0-5E9F-8D6523DEDF7E}"/>
                </a:ext>
              </a:extLst>
            </p:cNvPr>
            <p:cNvSpPr/>
            <p:nvPr/>
          </p:nvSpPr>
          <p:spPr>
            <a:xfrm>
              <a:off x="10067119" y="4828359"/>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METEOR</a:t>
              </a:r>
              <a:endParaRPr lang="en-US" sz="1100">
                <a:solidFill>
                  <a:schemeClr val="tx1"/>
                </a:solidFill>
                <a:latin typeface="Kalinga" panose="020B0502040204020203" pitchFamily="34" charset="0"/>
                <a:cs typeface="Kalinga" panose="020B0502040204020203" pitchFamily="34" charset="0"/>
              </a:endParaRPr>
            </a:p>
          </p:txBody>
        </p:sp>
        <p:sp>
          <p:nvSpPr>
            <p:cNvPr id="115" name="Rechteck 114">
              <a:extLst>
                <a:ext uri="{FF2B5EF4-FFF2-40B4-BE49-F238E27FC236}">
                  <a16:creationId xmlns:a16="http://schemas.microsoft.com/office/drawing/2014/main" id="{66282961-5327-3529-0244-4EDCF8A7A138}"/>
                </a:ext>
              </a:extLst>
            </p:cNvPr>
            <p:cNvSpPr/>
            <p:nvPr/>
          </p:nvSpPr>
          <p:spPr>
            <a:xfrm>
              <a:off x="10066931" y="5128388"/>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BERTScore</a:t>
              </a:r>
            </a:p>
          </p:txBody>
        </p:sp>
      </p:grpSp>
      <p:sp>
        <p:nvSpPr>
          <p:cNvPr id="4" name="Rechteck: abgerundete Ecken 3">
            <a:extLst>
              <a:ext uri="{FF2B5EF4-FFF2-40B4-BE49-F238E27FC236}">
                <a16:creationId xmlns:a16="http://schemas.microsoft.com/office/drawing/2014/main" id="{2881338D-58C7-A0B7-7E40-F94D9B986BFC}"/>
              </a:ext>
            </a:extLst>
          </p:cNvPr>
          <p:cNvSpPr/>
          <p:nvPr/>
        </p:nvSpPr>
        <p:spPr>
          <a:xfrm>
            <a:off x="814724" y="1692196"/>
            <a:ext cx="2328464" cy="289288"/>
          </a:xfrm>
          <a:prstGeom prst="roundRect">
            <a:avLst/>
          </a:prstGeom>
          <a:no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pre-selected tasks and datasets</a:t>
            </a:r>
          </a:p>
        </p:txBody>
      </p:sp>
      <p:grpSp>
        <p:nvGrpSpPr>
          <p:cNvPr id="23" name="Gruppieren 22">
            <a:extLst>
              <a:ext uri="{FF2B5EF4-FFF2-40B4-BE49-F238E27FC236}">
                <a16:creationId xmlns:a16="http://schemas.microsoft.com/office/drawing/2014/main" id="{890117C6-E774-B686-CC21-7F586935CB94}"/>
              </a:ext>
            </a:extLst>
          </p:cNvPr>
          <p:cNvGrpSpPr/>
          <p:nvPr/>
        </p:nvGrpSpPr>
        <p:grpSpPr>
          <a:xfrm>
            <a:off x="3833446" y="2967526"/>
            <a:ext cx="1666718" cy="397705"/>
            <a:chOff x="3788659" y="4762722"/>
            <a:chExt cx="1666718" cy="397705"/>
          </a:xfrm>
        </p:grpSpPr>
        <p:sp>
          <p:nvSpPr>
            <p:cNvPr id="80" name="Rechteck 79">
              <a:extLst>
                <a:ext uri="{FF2B5EF4-FFF2-40B4-BE49-F238E27FC236}">
                  <a16:creationId xmlns:a16="http://schemas.microsoft.com/office/drawing/2014/main" id="{039B3CEE-1CC7-6DE4-AD29-A2F798DEFE3D}"/>
                </a:ext>
              </a:extLst>
            </p:cNvPr>
            <p:cNvSpPr/>
            <p:nvPr/>
          </p:nvSpPr>
          <p:spPr>
            <a:xfrm>
              <a:off x="3848634" y="4790717"/>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1</a:t>
              </a:r>
            </a:p>
          </p:txBody>
        </p:sp>
        <p:sp>
          <p:nvSpPr>
            <p:cNvPr id="81" name="Rechteck 80">
              <a:extLst>
                <a:ext uri="{FF2B5EF4-FFF2-40B4-BE49-F238E27FC236}">
                  <a16:creationId xmlns:a16="http://schemas.microsoft.com/office/drawing/2014/main" id="{7666671F-AD6F-75F3-1335-AE908EA1A560}"/>
                </a:ext>
              </a:extLst>
            </p:cNvPr>
            <p:cNvSpPr/>
            <p:nvPr/>
          </p:nvSpPr>
          <p:spPr>
            <a:xfrm>
              <a:off x="4334713" y="4790270"/>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2</a:t>
              </a:r>
            </a:p>
          </p:txBody>
        </p:sp>
        <p:sp>
          <p:nvSpPr>
            <p:cNvPr id="82" name="Rechteck 81">
              <a:extLst>
                <a:ext uri="{FF2B5EF4-FFF2-40B4-BE49-F238E27FC236}">
                  <a16:creationId xmlns:a16="http://schemas.microsoft.com/office/drawing/2014/main" id="{6DF4650A-2A84-9018-A742-1FCAC30CE40E}"/>
                </a:ext>
              </a:extLst>
            </p:cNvPr>
            <p:cNvSpPr/>
            <p:nvPr/>
          </p:nvSpPr>
          <p:spPr>
            <a:xfrm>
              <a:off x="4953650" y="4789523"/>
              <a:ext cx="438827"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6</a:t>
              </a:r>
            </a:p>
          </p:txBody>
        </p:sp>
        <p:sp>
          <p:nvSpPr>
            <p:cNvPr id="83" name="Rechteck: abgerundete Ecken 82">
              <a:extLst>
                <a:ext uri="{FF2B5EF4-FFF2-40B4-BE49-F238E27FC236}">
                  <a16:creationId xmlns:a16="http://schemas.microsoft.com/office/drawing/2014/main" id="{4D5B39EC-C2FA-A5FC-89E2-76D09BCE72F4}"/>
                </a:ext>
              </a:extLst>
            </p:cNvPr>
            <p:cNvSpPr/>
            <p:nvPr/>
          </p:nvSpPr>
          <p:spPr>
            <a:xfrm>
              <a:off x="3788659" y="4762722"/>
              <a:ext cx="1666718" cy="397705"/>
            </a:xfrm>
            <a:prstGeom prst="roundRect">
              <a:avLst>
                <a:gd name="adj" fmla="val 6597"/>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C8399B3F-CB24-C129-9E5D-66DBAED4483F}"/>
                </a:ext>
              </a:extLst>
            </p:cNvPr>
            <p:cNvSpPr txBox="1"/>
            <p:nvPr/>
          </p:nvSpPr>
          <p:spPr>
            <a:xfrm>
              <a:off x="4725405" y="4896605"/>
              <a:ext cx="277640" cy="261610"/>
            </a:xfrm>
            <a:prstGeom prst="rect">
              <a:avLst/>
            </a:prstGeom>
            <a:noFill/>
          </p:spPr>
          <p:txBody>
            <a:bodyPr wrap="none" rtlCol="0">
              <a:spAutoFit/>
            </a:bodyPr>
            <a:lstStyle/>
            <a:p>
              <a:r>
                <a:rPr lang="de-DE" sz="1100">
                  <a:latin typeface="Kalinga" panose="020B0502040204020203" pitchFamily="34" charset="0"/>
                  <a:cs typeface="Kalinga" panose="020B0502040204020203" pitchFamily="34" charset="0"/>
                </a:rPr>
                <a:t>…</a:t>
              </a:r>
              <a:endParaRPr lang="en-US" sz="1100">
                <a:latin typeface="Kalinga" panose="020B0502040204020203" pitchFamily="34" charset="0"/>
                <a:cs typeface="Kalinga" panose="020B0502040204020203" pitchFamily="34" charset="0"/>
              </a:endParaRPr>
            </a:p>
          </p:txBody>
        </p:sp>
      </p:grpSp>
      <p:sp>
        <p:nvSpPr>
          <p:cNvPr id="16" name="Textfeld 15">
            <a:extLst>
              <a:ext uri="{FF2B5EF4-FFF2-40B4-BE49-F238E27FC236}">
                <a16:creationId xmlns:a16="http://schemas.microsoft.com/office/drawing/2014/main" id="{B9FB3FD0-3BB1-F54D-349E-79F1B35FEA60}"/>
              </a:ext>
            </a:extLst>
          </p:cNvPr>
          <p:cNvSpPr txBox="1"/>
          <p:nvPr/>
        </p:nvSpPr>
        <p:spPr>
          <a:xfrm>
            <a:off x="2104995" y="6143269"/>
            <a:ext cx="1217000" cy="369332"/>
          </a:xfrm>
          <a:prstGeom prst="rect">
            <a:avLst/>
          </a:prstGeom>
          <a:noFill/>
        </p:spPr>
        <p:txBody>
          <a:bodyPr wrap="none" rtlCol="0">
            <a:spAutoFit/>
          </a:bodyPr>
          <a:lstStyle/>
          <a:p>
            <a:r>
              <a:rPr lang="de-DE" b="1">
                <a:solidFill>
                  <a:srgbClr val="F2B800"/>
                </a:solidFill>
                <a:latin typeface="Kalinga" panose="020B0502040204020203" pitchFamily="34" charset="0"/>
                <a:cs typeface="Kalinga" panose="020B0502040204020203" pitchFamily="34" charset="0"/>
              </a:rPr>
              <a:t>s</a:t>
            </a:r>
            <a:r>
              <a:rPr lang="en-US" b="1">
                <a:solidFill>
                  <a:srgbClr val="F2B800"/>
                </a:solidFill>
                <a:latin typeface="Kalinga" panose="020B0502040204020203" pitchFamily="34" charset="0"/>
                <a:cs typeface="Kalinga" panose="020B0502040204020203" pitchFamily="34" charset="0"/>
              </a:rPr>
              <a:t>election</a:t>
            </a:r>
          </a:p>
        </p:txBody>
      </p:sp>
      <p:cxnSp>
        <p:nvCxnSpPr>
          <p:cNvPr id="17" name="Verbinder: gekrümmt 16">
            <a:extLst>
              <a:ext uri="{FF2B5EF4-FFF2-40B4-BE49-F238E27FC236}">
                <a16:creationId xmlns:a16="http://schemas.microsoft.com/office/drawing/2014/main" id="{6414D62C-6765-B508-60B6-1828F4D6C640}"/>
              </a:ext>
            </a:extLst>
          </p:cNvPr>
          <p:cNvCxnSpPr>
            <a:cxnSpLocks/>
            <a:stCxn id="11" idx="3"/>
            <a:endCxn id="14" idx="1"/>
          </p:cNvCxnSpPr>
          <p:nvPr/>
        </p:nvCxnSpPr>
        <p:spPr>
          <a:xfrm flipV="1">
            <a:off x="9353747" y="2615220"/>
            <a:ext cx="488082" cy="1408516"/>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7F739E4E-8F40-5329-AFB8-3C4950FCF257}"/>
              </a:ext>
            </a:extLst>
          </p:cNvPr>
          <p:cNvCxnSpPr>
            <a:cxnSpLocks/>
            <a:stCxn id="11" idx="3"/>
            <a:endCxn id="15" idx="1"/>
          </p:cNvCxnSpPr>
          <p:nvPr/>
        </p:nvCxnSpPr>
        <p:spPr>
          <a:xfrm>
            <a:off x="9353747" y="4023736"/>
            <a:ext cx="488082" cy="950322"/>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 name="Freihandform: Form 2">
            <a:extLst>
              <a:ext uri="{FF2B5EF4-FFF2-40B4-BE49-F238E27FC236}">
                <a16:creationId xmlns:a16="http://schemas.microsoft.com/office/drawing/2014/main" id="{2268D2C1-7FEC-DB55-939B-F8147AC5C9C1}"/>
              </a:ext>
            </a:extLst>
          </p:cNvPr>
          <p:cNvSpPr/>
          <p:nvPr/>
        </p:nvSpPr>
        <p:spPr>
          <a:xfrm>
            <a:off x="623394" y="1001168"/>
            <a:ext cx="10923410" cy="5604229"/>
          </a:xfrm>
          <a:custGeom>
            <a:avLst/>
            <a:gdLst>
              <a:gd name="connsiteX0" fmla="*/ 5020567 w 10923410"/>
              <a:gd name="connsiteY0" fmla="*/ 140163 h 5604229"/>
              <a:gd name="connsiteX1" fmla="*/ 4951513 w 10923410"/>
              <a:gd name="connsiteY1" fmla="*/ 209217 h 5604229"/>
              <a:gd name="connsiteX2" fmla="*/ 4951513 w 10923410"/>
              <a:gd name="connsiteY2" fmla="*/ 1708275 h 5604229"/>
              <a:gd name="connsiteX3" fmla="*/ 6621907 w 10923410"/>
              <a:gd name="connsiteY3" fmla="*/ 1708275 h 5604229"/>
              <a:gd name="connsiteX4" fmla="*/ 6621907 w 10923410"/>
              <a:gd name="connsiteY4" fmla="*/ 209217 h 5604229"/>
              <a:gd name="connsiteX5" fmla="*/ 6552853 w 10923410"/>
              <a:gd name="connsiteY5" fmla="*/ 140163 h 5604229"/>
              <a:gd name="connsiteX6" fmla="*/ 197661 w 10923410"/>
              <a:gd name="connsiteY6" fmla="*/ 0 h 5604229"/>
              <a:gd name="connsiteX7" fmla="*/ 10725749 w 10923410"/>
              <a:gd name="connsiteY7" fmla="*/ 0 h 5604229"/>
              <a:gd name="connsiteX8" fmla="*/ 10923410 w 10923410"/>
              <a:gd name="connsiteY8" fmla="*/ 197661 h 5604229"/>
              <a:gd name="connsiteX9" fmla="*/ 10923410 w 10923410"/>
              <a:gd name="connsiteY9" fmla="*/ 5406568 h 5604229"/>
              <a:gd name="connsiteX10" fmla="*/ 10725749 w 10923410"/>
              <a:gd name="connsiteY10" fmla="*/ 5604229 h 5604229"/>
              <a:gd name="connsiteX11" fmla="*/ 197661 w 10923410"/>
              <a:gd name="connsiteY11" fmla="*/ 5604229 h 5604229"/>
              <a:gd name="connsiteX12" fmla="*/ 0 w 10923410"/>
              <a:gd name="connsiteY12" fmla="*/ 5406568 h 5604229"/>
              <a:gd name="connsiteX13" fmla="*/ 0 w 10923410"/>
              <a:gd name="connsiteY13" fmla="*/ 197661 h 5604229"/>
              <a:gd name="connsiteX14" fmla="*/ 197661 w 10923410"/>
              <a:gd name="connsiteY14" fmla="*/ 0 h 56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923410" h="5604229">
                <a:moveTo>
                  <a:pt x="5020567" y="140163"/>
                </a:moveTo>
                <a:cubicBezTo>
                  <a:pt x="4982430" y="140163"/>
                  <a:pt x="4951513" y="171080"/>
                  <a:pt x="4951513" y="209217"/>
                </a:cubicBezTo>
                <a:lnTo>
                  <a:pt x="4951513" y="1708275"/>
                </a:lnTo>
                <a:lnTo>
                  <a:pt x="6621907" y="1708275"/>
                </a:lnTo>
                <a:lnTo>
                  <a:pt x="6621907" y="209217"/>
                </a:lnTo>
                <a:cubicBezTo>
                  <a:pt x="6621907" y="171080"/>
                  <a:pt x="6590990" y="140163"/>
                  <a:pt x="6552853" y="140163"/>
                </a:cubicBezTo>
                <a:close/>
                <a:moveTo>
                  <a:pt x="197661" y="0"/>
                </a:moveTo>
                <a:lnTo>
                  <a:pt x="10725749" y="0"/>
                </a:lnTo>
                <a:cubicBezTo>
                  <a:pt x="10834914" y="0"/>
                  <a:pt x="10923410" y="88496"/>
                  <a:pt x="10923410" y="197661"/>
                </a:cubicBezTo>
                <a:lnTo>
                  <a:pt x="10923410" y="5406568"/>
                </a:lnTo>
                <a:cubicBezTo>
                  <a:pt x="10923410" y="5515733"/>
                  <a:pt x="10834914" y="5604229"/>
                  <a:pt x="10725749" y="5604229"/>
                </a:cubicBezTo>
                <a:lnTo>
                  <a:pt x="197661" y="5604229"/>
                </a:lnTo>
                <a:cubicBezTo>
                  <a:pt x="88496" y="5604229"/>
                  <a:pt x="0" y="5515733"/>
                  <a:pt x="0" y="5406568"/>
                </a:cubicBezTo>
                <a:lnTo>
                  <a:pt x="0" y="197661"/>
                </a:lnTo>
                <a:cubicBezTo>
                  <a:pt x="0" y="88496"/>
                  <a:pt x="88496" y="0"/>
                  <a:pt x="197661" y="0"/>
                </a:cubicBezTo>
                <a:close/>
              </a:path>
            </a:pathLst>
          </a:custGeom>
          <a:solidFill>
            <a:schemeClr val="bg1">
              <a:lumMod val="6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Rechteck 18">
            <a:extLst>
              <a:ext uri="{FF2B5EF4-FFF2-40B4-BE49-F238E27FC236}">
                <a16:creationId xmlns:a16="http://schemas.microsoft.com/office/drawing/2014/main" id="{DE236F59-72AD-552A-60DF-F5599A3C1398}"/>
              </a:ext>
            </a:extLst>
          </p:cNvPr>
          <p:cNvSpPr/>
          <p:nvPr/>
        </p:nvSpPr>
        <p:spPr>
          <a:xfrm>
            <a:off x="4367830" y="2726501"/>
            <a:ext cx="3022806" cy="2575817"/>
          </a:xfrm>
          <a:prstGeom prst="rect">
            <a:avLst/>
          </a:prstGeom>
          <a:solidFill>
            <a:schemeClr val="bg1">
              <a:lumMod val="9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Inhaltsplatzhalter 6">
            <a:extLst>
              <a:ext uri="{FF2B5EF4-FFF2-40B4-BE49-F238E27FC236}">
                <a16:creationId xmlns:a16="http://schemas.microsoft.com/office/drawing/2014/main" id="{CF989BF9-F820-2378-C39C-96484097EE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931" y="2785674"/>
            <a:ext cx="1540580" cy="2428234"/>
          </a:xfrm>
          <a:prstGeom prst="rect">
            <a:avLst/>
          </a:prstGeom>
        </p:spPr>
      </p:pic>
      <p:grpSp>
        <p:nvGrpSpPr>
          <p:cNvPr id="22" name="Gruppieren 21">
            <a:extLst>
              <a:ext uri="{FF2B5EF4-FFF2-40B4-BE49-F238E27FC236}">
                <a16:creationId xmlns:a16="http://schemas.microsoft.com/office/drawing/2014/main" id="{5395584E-2EC4-8282-660C-496243BA4F16}"/>
              </a:ext>
            </a:extLst>
          </p:cNvPr>
          <p:cNvGrpSpPr/>
          <p:nvPr/>
        </p:nvGrpSpPr>
        <p:grpSpPr>
          <a:xfrm>
            <a:off x="928103" y="5325602"/>
            <a:ext cx="3062322" cy="1453844"/>
            <a:chOff x="2035524" y="5339238"/>
            <a:chExt cx="3435857" cy="787362"/>
          </a:xfrm>
        </p:grpSpPr>
        <p:sp>
          <p:nvSpPr>
            <p:cNvPr id="24" name="Rechteck 23">
              <a:extLst>
                <a:ext uri="{FF2B5EF4-FFF2-40B4-BE49-F238E27FC236}">
                  <a16:creationId xmlns:a16="http://schemas.microsoft.com/office/drawing/2014/main" id="{DC062B26-C091-581F-119F-C0A82B9B8E3B}"/>
                </a:ext>
              </a:extLst>
            </p:cNvPr>
            <p:cNvSpPr/>
            <p:nvPr/>
          </p:nvSpPr>
          <p:spPr>
            <a:xfrm>
              <a:off x="2037670" y="5339238"/>
              <a:ext cx="3389375" cy="683225"/>
            </a:xfrm>
            <a:prstGeom prst="rect">
              <a:avLst/>
            </a:prstGeom>
            <a:solidFill>
              <a:schemeClr val="bg1"/>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5" name="Rechteck 24">
              <a:extLst>
                <a:ext uri="{FF2B5EF4-FFF2-40B4-BE49-F238E27FC236}">
                  <a16:creationId xmlns:a16="http://schemas.microsoft.com/office/drawing/2014/main" id="{65CA389E-2611-8D93-4E40-BFF007A8E95B}"/>
                </a:ext>
              </a:extLst>
            </p:cNvPr>
            <p:cNvSpPr/>
            <p:nvPr/>
          </p:nvSpPr>
          <p:spPr>
            <a:xfrm>
              <a:off x="2035524" y="5339238"/>
              <a:ext cx="3435857" cy="787362"/>
            </a:xfrm>
            <a:prstGeom prst="rect">
              <a:avLst/>
            </a:prstGeom>
            <a:solidFill>
              <a:srgbClr val="DAE3F3"/>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en-US" sz="1200">
                  <a:solidFill>
                    <a:schemeClr val="tx1"/>
                  </a:solidFill>
                  <a:latin typeface="Kalinga" panose="020B0502040204020203" pitchFamily="34" charset="0"/>
                  <a:cs typeface="Kalinga" panose="020B0502040204020203" pitchFamily="34" charset="0"/>
                </a:rPr>
                <a:t>Dataset-centered on batch level</a:t>
              </a:r>
            </a:p>
            <a:p>
              <a:pPr marL="285750" indent="-285750">
                <a:buFontTx/>
                <a:buChar char="-"/>
              </a:pPr>
              <a:r>
                <a:rPr lang="en-US" sz="1200">
                  <a:solidFill>
                    <a:schemeClr val="tx1"/>
                  </a:solidFill>
                  <a:latin typeface="Kalinga" panose="020B0502040204020203" pitchFamily="34" charset="0"/>
                  <a:cs typeface="Kalinga" panose="020B0502040204020203" pitchFamily="34" charset="0"/>
                </a:rPr>
                <a:t>Random variation between batches</a:t>
              </a:r>
            </a:p>
            <a:p>
              <a:pPr marL="285750" indent="-285750">
                <a:buFontTx/>
                <a:buChar char="-"/>
              </a:pPr>
              <a:r>
                <a:rPr lang="en-US" sz="1200">
                  <a:solidFill>
                    <a:schemeClr val="tx1"/>
                  </a:solidFill>
                  <a:latin typeface="Kalinga" panose="020B0502040204020203" pitchFamily="34" charset="0"/>
                  <a:cs typeface="Kalinga" panose="020B0502040204020203" pitchFamily="34" charset="0"/>
                </a:rPr>
                <a:t>Model updated according to the task results</a:t>
              </a:r>
            </a:p>
            <a:p>
              <a:pPr marL="285750" indent="-285750">
                <a:buFontTx/>
                <a:buChar char="-"/>
              </a:pPr>
              <a:r>
                <a:rPr lang="en-US" sz="1200">
                  <a:solidFill>
                    <a:schemeClr val="tx1"/>
                  </a:solidFill>
                  <a:latin typeface="Kalinga" panose="020B0502040204020203" pitchFamily="34" charset="0"/>
                  <a:cs typeface="Kalinga" panose="020B0502040204020203" pitchFamily="34" charset="0"/>
                </a:rPr>
                <a:t>Approximately optimizes every individual task</a:t>
              </a:r>
            </a:p>
          </p:txBody>
        </p:sp>
      </p:grpSp>
      <p:sp>
        <p:nvSpPr>
          <p:cNvPr id="26" name="Textfeld 25">
            <a:extLst>
              <a:ext uri="{FF2B5EF4-FFF2-40B4-BE49-F238E27FC236}">
                <a16:creationId xmlns:a16="http://schemas.microsoft.com/office/drawing/2014/main" id="{E196BF9E-D585-C237-35DC-53255F725501}"/>
              </a:ext>
            </a:extLst>
          </p:cNvPr>
          <p:cNvSpPr txBox="1"/>
          <p:nvPr/>
        </p:nvSpPr>
        <p:spPr>
          <a:xfrm>
            <a:off x="912470" y="5326747"/>
            <a:ext cx="1977343" cy="307777"/>
          </a:xfrm>
          <a:prstGeom prst="rect">
            <a:avLst/>
          </a:prstGeom>
          <a:noFill/>
        </p:spPr>
        <p:txBody>
          <a:bodyPr wrap="square" rtlCol="0">
            <a:spAutoFit/>
          </a:bodyPr>
          <a:lstStyle/>
          <a:p>
            <a:r>
              <a:rPr lang="en-US" sz="1400" b="1">
                <a:solidFill>
                  <a:srgbClr val="2F5597"/>
                </a:solidFill>
                <a:latin typeface="Kalinga" panose="020B0502040204020203" pitchFamily="34" charset="0"/>
                <a:cs typeface="Kalinga" panose="020B0502040204020203" pitchFamily="34" charset="0"/>
              </a:rPr>
              <a:t>Sequential training</a:t>
            </a:r>
          </a:p>
        </p:txBody>
      </p:sp>
      <p:grpSp>
        <p:nvGrpSpPr>
          <p:cNvPr id="28" name="Gruppieren 27">
            <a:extLst>
              <a:ext uri="{FF2B5EF4-FFF2-40B4-BE49-F238E27FC236}">
                <a16:creationId xmlns:a16="http://schemas.microsoft.com/office/drawing/2014/main" id="{00C1D748-AD15-B7BC-1263-ACC5D0C97B32}"/>
              </a:ext>
            </a:extLst>
          </p:cNvPr>
          <p:cNvGrpSpPr/>
          <p:nvPr/>
        </p:nvGrpSpPr>
        <p:grpSpPr>
          <a:xfrm>
            <a:off x="4372535" y="5325320"/>
            <a:ext cx="3022806" cy="1453844"/>
            <a:chOff x="2035524" y="5339238"/>
            <a:chExt cx="3391521" cy="787362"/>
          </a:xfrm>
        </p:grpSpPr>
        <p:sp>
          <p:nvSpPr>
            <p:cNvPr id="29" name="Rechteck 28">
              <a:extLst>
                <a:ext uri="{FF2B5EF4-FFF2-40B4-BE49-F238E27FC236}">
                  <a16:creationId xmlns:a16="http://schemas.microsoft.com/office/drawing/2014/main" id="{F36343CA-EED8-1B10-73C4-B494B56226FE}"/>
                </a:ext>
              </a:extLst>
            </p:cNvPr>
            <p:cNvSpPr/>
            <p:nvPr/>
          </p:nvSpPr>
          <p:spPr>
            <a:xfrm>
              <a:off x="2037670" y="5339238"/>
              <a:ext cx="3389375" cy="683225"/>
            </a:xfrm>
            <a:prstGeom prst="rect">
              <a:avLst/>
            </a:prstGeom>
            <a:solidFill>
              <a:schemeClr val="bg1"/>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32" name="Rechteck 31">
              <a:extLst>
                <a:ext uri="{FF2B5EF4-FFF2-40B4-BE49-F238E27FC236}">
                  <a16:creationId xmlns:a16="http://schemas.microsoft.com/office/drawing/2014/main" id="{7A818A02-6CA6-B984-C399-E0C87CB78F38}"/>
                </a:ext>
              </a:extLst>
            </p:cNvPr>
            <p:cNvSpPr/>
            <p:nvPr/>
          </p:nvSpPr>
          <p:spPr>
            <a:xfrm>
              <a:off x="2035524" y="5339238"/>
              <a:ext cx="3389375" cy="787362"/>
            </a:xfrm>
            <a:prstGeom prst="rect">
              <a:avLst/>
            </a:prstGeom>
            <a:solidFill>
              <a:srgbClr val="DAE3F3"/>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marL="285750" indent="-285750">
                <a:buFontTx/>
                <a:buChar char="-"/>
              </a:pPr>
              <a:r>
                <a:rPr lang="en-US" sz="1200">
                  <a:solidFill>
                    <a:schemeClr val="tx1"/>
                  </a:solidFill>
                  <a:latin typeface="Kalinga"/>
                  <a:cs typeface="Kalinga"/>
                </a:rPr>
                <a:t>Focused on finding intrinsic commonalities on the batch level across all datasets through </a:t>
              </a:r>
              <a:endParaRPr lang="en-US" sz="1200">
                <a:solidFill>
                  <a:schemeClr val="tx1"/>
                </a:solidFill>
                <a:latin typeface="Kalinga" panose="020B0502040204020203" pitchFamily="34" charset="0"/>
                <a:cs typeface="Kalinga" panose="020B0502040204020203" pitchFamily="34" charset="0"/>
              </a:endParaRPr>
            </a:p>
            <a:p>
              <a:pPr marL="285750" indent="-285750">
                <a:buFontTx/>
                <a:buChar char="-"/>
              </a:pPr>
              <a:r>
                <a:rPr lang="en-US" sz="1200">
                  <a:solidFill>
                    <a:schemeClr val="tx1"/>
                  </a:solidFill>
                  <a:latin typeface="Kalinga"/>
                  <a:cs typeface="Kalinga"/>
                </a:rPr>
                <a:t>Update model with these features through one batch</a:t>
              </a:r>
            </a:p>
            <a:p>
              <a:endParaRPr lang="en-US" sz="1200">
                <a:solidFill>
                  <a:schemeClr val="tx1"/>
                </a:solidFill>
                <a:latin typeface="Kalinga" panose="020B0502040204020203" pitchFamily="34" charset="0"/>
                <a:cs typeface="Kalinga" panose="020B0502040204020203" pitchFamily="34" charset="0"/>
              </a:endParaRPr>
            </a:p>
          </p:txBody>
        </p:sp>
      </p:grpSp>
      <p:sp>
        <p:nvSpPr>
          <p:cNvPr id="33" name="Textfeld 32">
            <a:extLst>
              <a:ext uri="{FF2B5EF4-FFF2-40B4-BE49-F238E27FC236}">
                <a16:creationId xmlns:a16="http://schemas.microsoft.com/office/drawing/2014/main" id="{E8655448-797B-1880-0DBF-E98EB26DBFA8}"/>
              </a:ext>
            </a:extLst>
          </p:cNvPr>
          <p:cNvSpPr txBox="1"/>
          <p:nvPr/>
        </p:nvSpPr>
        <p:spPr>
          <a:xfrm>
            <a:off x="4348105" y="5326465"/>
            <a:ext cx="2282583" cy="307777"/>
          </a:xfrm>
          <a:prstGeom prst="rect">
            <a:avLst/>
          </a:prstGeom>
          <a:noFill/>
        </p:spPr>
        <p:txBody>
          <a:bodyPr wrap="square" rtlCol="0">
            <a:spAutoFit/>
          </a:bodyPr>
          <a:lstStyle/>
          <a:p>
            <a:r>
              <a:rPr lang="en-US" sz="1400" b="1">
                <a:solidFill>
                  <a:srgbClr val="2F5597"/>
                </a:solidFill>
                <a:latin typeface="Kalinga" panose="020B0502040204020203" pitchFamily="34" charset="0"/>
                <a:cs typeface="Kalinga" panose="020B0502040204020203" pitchFamily="34" charset="0"/>
              </a:rPr>
              <a:t>Simultaneous training</a:t>
            </a:r>
          </a:p>
        </p:txBody>
      </p:sp>
      <p:grpSp>
        <p:nvGrpSpPr>
          <p:cNvPr id="34" name="Gruppieren 33">
            <a:extLst>
              <a:ext uri="{FF2B5EF4-FFF2-40B4-BE49-F238E27FC236}">
                <a16:creationId xmlns:a16="http://schemas.microsoft.com/office/drawing/2014/main" id="{F553AEBD-554C-59BC-8BD3-A8B757ECA13B}"/>
              </a:ext>
            </a:extLst>
          </p:cNvPr>
          <p:cNvGrpSpPr/>
          <p:nvPr/>
        </p:nvGrpSpPr>
        <p:grpSpPr>
          <a:xfrm>
            <a:off x="7715339" y="5325320"/>
            <a:ext cx="3569975" cy="1453844"/>
            <a:chOff x="2035524" y="5339238"/>
            <a:chExt cx="3391521" cy="787362"/>
          </a:xfrm>
        </p:grpSpPr>
        <p:sp>
          <p:nvSpPr>
            <p:cNvPr id="35" name="Rechteck 34">
              <a:extLst>
                <a:ext uri="{FF2B5EF4-FFF2-40B4-BE49-F238E27FC236}">
                  <a16:creationId xmlns:a16="http://schemas.microsoft.com/office/drawing/2014/main" id="{578D1E5F-D85A-CE38-021B-E3B987DC7567}"/>
                </a:ext>
              </a:extLst>
            </p:cNvPr>
            <p:cNvSpPr/>
            <p:nvPr/>
          </p:nvSpPr>
          <p:spPr>
            <a:xfrm>
              <a:off x="2037670" y="5339238"/>
              <a:ext cx="3389375" cy="683225"/>
            </a:xfrm>
            <a:prstGeom prst="rect">
              <a:avLst/>
            </a:prstGeom>
            <a:solidFill>
              <a:schemeClr val="bg1"/>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36" name="Rechteck 35">
              <a:extLst>
                <a:ext uri="{FF2B5EF4-FFF2-40B4-BE49-F238E27FC236}">
                  <a16:creationId xmlns:a16="http://schemas.microsoft.com/office/drawing/2014/main" id="{19F52E7C-7C19-C606-3B6D-99D3D2000473}"/>
                </a:ext>
              </a:extLst>
            </p:cNvPr>
            <p:cNvSpPr/>
            <p:nvPr/>
          </p:nvSpPr>
          <p:spPr>
            <a:xfrm>
              <a:off x="2035524" y="5339238"/>
              <a:ext cx="3389375" cy="787362"/>
            </a:xfrm>
            <a:prstGeom prst="rect">
              <a:avLst/>
            </a:prstGeom>
            <a:solidFill>
              <a:srgbClr val="DAE3F3"/>
            </a:solid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b"/>
            <a:lstStyle/>
            <a:p>
              <a:pPr marL="285750" indent="-285750">
                <a:buFontTx/>
                <a:buChar char="-"/>
              </a:pPr>
              <a:r>
                <a:rPr lang="en-US" sz="1200">
                  <a:solidFill>
                    <a:schemeClr val="tx1"/>
                  </a:solidFill>
                  <a:latin typeface="Kalinga"/>
                  <a:cs typeface="Kalinga"/>
                </a:rPr>
                <a:t>Similar to sequential</a:t>
              </a:r>
              <a:endParaRPr lang="en-US" sz="1200">
                <a:solidFill>
                  <a:schemeClr val="tx1"/>
                </a:solidFill>
                <a:latin typeface="Kalinga" panose="020B0502040204020203" pitchFamily="34" charset="0"/>
                <a:cs typeface="Kalinga" panose="020B0502040204020203" pitchFamily="34" charset="0"/>
              </a:endParaRPr>
            </a:p>
            <a:p>
              <a:pPr marL="285750" indent="-285750">
                <a:buFontTx/>
                <a:buChar char="-"/>
              </a:pPr>
              <a:r>
                <a:rPr lang="en-US" sz="1200">
                  <a:solidFill>
                    <a:schemeClr val="tx1"/>
                  </a:solidFill>
                  <a:latin typeface="Kalinga"/>
                  <a:cs typeface="Kalinga"/>
                </a:rPr>
                <a:t>Order of tasks is pre-determined</a:t>
              </a:r>
            </a:p>
            <a:p>
              <a:pPr marL="285750" indent="-285750">
                <a:buFontTx/>
                <a:buChar char="-"/>
              </a:pPr>
              <a:r>
                <a:rPr lang="en-US" sz="1200">
                  <a:solidFill>
                    <a:schemeClr val="tx1"/>
                  </a:solidFill>
                  <a:latin typeface="Kalinga"/>
                  <a:cs typeface="Kalinga"/>
                </a:rPr>
                <a:t>Tasks are introduced with increasing repetitions; early introduced tasks set the fundaments for the following</a:t>
              </a:r>
            </a:p>
            <a:p>
              <a:pPr marL="285750" indent="-285750">
                <a:buFontTx/>
                <a:buChar char="-"/>
              </a:pPr>
              <a:r>
                <a:rPr lang="en-US" sz="1200">
                  <a:solidFill>
                    <a:schemeClr val="tx1"/>
                  </a:solidFill>
                  <a:latin typeface="Kalinga"/>
                  <a:cs typeface="Kalinga"/>
                </a:rPr>
                <a:t>Approximately optimize all tasks</a:t>
              </a:r>
            </a:p>
          </p:txBody>
        </p:sp>
      </p:grpSp>
      <p:sp>
        <p:nvSpPr>
          <p:cNvPr id="37" name="Textfeld 36">
            <a:extLst>
              <a:ext uri="{FF2B5EF4-FFF2-40B4-BE49-F238E27FC236}">
                <a16:creationId xmlns:a16="http://schemas.microsoft.com/office/drawing/2014/main" id="{0FD06CBD-E8C3-AE9A-285B-0E7BDCA9D010}"/>
              </a:ext>
            </a:extLst>
          </p:cNvPr>
          <p:cNvSpPr txBox="1"/>
          <p:nvPr/>
        </p:nvSpPr>
        <p:spPr>
          <a:xfrm>
            <a:off x="7697498" y="5326465"/>
            <a:ext cx="3487148" cy="307777"/>
          </a:xfrm>
          <a:prstGeom prst="rect">
            <a:avLst/>
          </a:prstGeom>
          <a:noFill/>
        </p:spPr>
        <p:txBody>
          <a:bodyPr wrap="square" lIns="91440" tIns="45720" rIns="91440" bIns="45720" rtlCol="0" anchor="t">
            <a:spAutoFit/>
          </a:bodyPr>
          <a:lstStyle/>
          <a:p>
            <a:r>
              <a:rPr lang="en-US" sz="1400" b="1">
                <a:solidFill>
                  <a:srgbClr val="2F5597"/>
                </a:solidFill>
                <a:latin typeface="Kalinga"/>
                <a:cs typeface="Kalinga"/>
              </a:rPr>
              <a:t>Continual multi-task learning training</a:t>
            </a:r>
            <a:endParaRPr lang="en-US" sz="1400" b="1">
              <a:solidFill>
                <a:srgbClr val="2F5597"/>
              </a:solidFill>
              <a:latin typeface="Kalinga" panose="020B0502040204020203" pitchFamily="34" charset="0"/>
              <a:cs typeface="Kalinga" panose="020B0502040204020203" pitchFamily="34" charset="0"/>
            </a:endParaRPr>
          </a:p>
        </p:txBody>
      </p:sp>
      <p:sp>
        <p:nvSpPr>
          <p:cNvPr id="38" name="Rechteck 37">
            <a:extLst>
              <a:ext uri="{FF2B5EF4-FFF2-40B4-BE49-F238E27FC236}">
                <a16:creationId xmlns:a16="http://schemas.microsoft.com/office/drawing/2014/main" id="{A65C0A4A-4BAF-7EAF-D7EA-9D1DE5FFE759}"/>
              </a:ext>
            </a:extLst>
          </p:cNvPr>
          <p:cNvSpPr/>
          <p:nvPr/>
        </p:nvSpPr>
        <p:spPr>
          <a:xfrm>
            <a:off x="928104" y="2718834"/>
            <a:ext cx="3050294" cy="2589175"/>
          </a:xfrm>
          <a:prstGeom prst="rect">
            <a:avLst/>
          </a:prstGeom>
          <a:solidFill>
            <a:schemeClr val="bg1">
              <a:lumMod val="9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fik 38">
            <a:extLst>
              <a:ext uri="{FF2B5EF4-FFF2-40B4-BE49-F238E27FC236}">
                <a16:creationId xmlns:a16="http://schemas.microsoft.com/office/drawing/2014/main" id="{D92EC8A8-3351-970D-911A-B3C8204C78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202" y="2745022"/>
            <a:ext cx="1427824" cy="2557296"/>
          </a:xfrm>
          <a:prstGeom prst="rect">
            <a:avLst/>
          </a:prstGeom>
        </p:spPr>
      </p:pic>
      <p:sp>
        <p:nvSpPr>
          <p:cNvPr id="40" name="Rechteck 39">
            <a:extLst>
              <a:ext uri="{FF2B5EF4-FFF2-40B4-BE49-F238E27FC236}">
                <a16:creationId xmlns:a16="http://schemas.microsoft.com/office/drawing/2014/main" id="{32AFC051-C13A-EC33-5FE9-2C4B973A0237}"/>
              </a:ext>
            </a:extLst>
          </p:cNvPr>
          <p:cNvSpPr/>
          <p:nvPr/>
        </p:nvSpPr>
        <p:spPr>
          <a:xfrm>
            <a:off x="7715339" y="2726501"/>
            <a:ext cx="3569976" cy="2575817"/>
          </a:xfrm>
          <a:prstGeom prst="rect">
            <a:avLst/>
          </a:prstGeom>
          <a:solidFill>
            <a:schemeClr val="bg1">
              <a:lumMod val="95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Grafik 40">
            <a:extLst>
              <a:ext uri="{FF2B5EF4-FFF2-40B4-BE49-F238E27FC236}">
                <a16:creationId xmlns:a16="http://schemas.microsoft.com/office/drawing/2014/main" id="{667B74D3-D5BE-9F70-E835-220D3F2BC0E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8581" y="2868193"/>
            <a:ext cx="3450869" cy="2348944"/>
          </a:xfrm>
          <a:prstGeom prst="rect">
            <a:avLst/>
          </a:prstGeom>
        </p:spPr>
      </p:pic>
    </p:spTree>
    <p:extLst>
      <p:ext uri="{BB962C8B-B14F-4D97-AF65-F5344CB8AC3E}">
        <p14:creationId xmlns:p14="http://schemas.microsoft.com/office/powerpoint/2010/main" val="129362953"/>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hteck: abgerundete Ecken 5">
            <a:extLst>
              <a:ext uri="{FF2B5EF4-FFF2-40B4-BE49-F238E27FC236}">
                <a16:creationId xmlns:a16="http://schemas.microsoft.com/office/drawing/2014/main" id="{3053C6D9-9731-FC07-2F4B-2DD9959D5A6B}"/>
              </a:ext>
            </a:extLst>
          </p:cNvPr>
          <p:cNvSpPr/>
          <p:nvPr/>
        </p:nvSpPr>
        <p:spPr>
          <a:xfrm>
            <a:off x="711169" y="1061240"/>
            <a:ext cx="2622758" cy="5464794"/>
          </a:xfrm>
          <a:prstGeom prst="roundRect">
            <a:avLst>
              <a:gd name="adj" fmla="val 930"/>
            </a:avLst>
          </a:prstGeom>
          <a:solidFill>
            <a:schemeClr val="accent4">
              <a:lumMod val="20000"/>
              <a:lumOff val="80000"/>
              <a:alpha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abgerundete Ecken 9">
            <a:extLst>
              <a:ext uri="{FF2B5EF4-FFF2-40B4-BE49-F238E27FC236}">
                <a16:creationId xmlns:a16="http://schemas.microsoft.com/office/drawing/2014/main" id="{6715A8CA-C0D4-16A3-3520-415E4EBE3FCE}"/>
              </a:ext>
            </a:extLst>
          </p:cNvPr>
          <p:cNvSpPr/>
          <p:nvPr/>
        </p:nvSpPr>
        <p:spPr>
          <a:xfrm>
            <a:off x="3490739" y="1061240"/>
            <a:ext cx="4261571" cy="5464794"/>
          </a:xfrm>
          <a:prstGeom prst="roundRect">
            <a:avLst>
              <a:gd name="adj" fmla="val 930"/>
            </a:avLst>
          </a:prstGeom>
          <a:solidFill>
            <a:schemeClr val="accent1">
              <a:alpha val="15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Verbinder: gewinkelt 85">
            <a:extLst>
              <a:ext uri="{FF2B5EF4-FFF2-40B4-BE49-F238E27FC236}">
                <a16:creationId xmlns:a16="http://schemas.microsoft.com/office/drawing/2014/main" id="{4A0856D7-755C-7438-BA09-9DC57FC61690}"/>
              </a:ext>
            </a:extLst>
          </p:cNvPr>
          <p:cNvCxnSpPr>
            <a:cxnSpLocks/>
            <a:stCxn id="30" idx="2"/>
            <a:endCxn id="51" idx="0"/>
          </p:cNvCxnSpPr>
          <p:nvPr/>
        </p:nvCxnSpPr>
        <p:spPr>
          <a:xfrm rot="5400000" flipH="1" flipV="1">
            <a:off x="4201703" y="1923023"/>
            <a:ext cx="2659395" cy="1803641"/>
          </a:xfrm>
          <a:prstGeom prst="bentConnector5">
            <a:avLst>
              <a:gd name="adj1" fmla="val -39572"/>
              <a:gd name="adj2" fmla="val 55870"/>
              <a:gd name="adj3" fmla="val 108596"/>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0CCFAAF1-3024-174D-00B9-9FF6A3CC9F1A}"/>
              </a:ext>
            </a:extLst>
          </p:cNvPr>
          <p:cNvSpPr>
            <a:spLocks noGrp="1"/>
          </p:cNvSpPr>
          <p:nvPr>
            <p:ph type="title"/>
          </p:nvPr>
        </p:nvSpPr>
        <p:spPr/>
        <p:txBody>
          <a:bodyPr/>
          <a:lstStyle/>
          <a:p>
            <a:r>
              <a:rPr lang="en-US">
                <a:cs typeface="Calibri Light"/>
              </a:rPr>
              <a:t>Multi-Task Architecture</a:t>
            </a:r>
            <a:endParaRPr lang="en-US"/>
          </a:p>
        </p:txBody>
      </p:sp>
      <p:sp>
        <p:nvSpPr>
          <p:cNvPr id="35" name="Text Placeholder 34">
            <a:extLst>
              <a:ext uri="{FF2B5EF4-FFF2-40B4-BE49-F238E27FC236}">
                <a16:creationId xmlns:a16="http://schemas.microsoft.com/office/drawing/2014/main" id="{41B4553D-F178-7219-29F0-2F669A086294}"/>
              </a:ext>
            </a:extLst>
          </p:cNvPr>
          <p:cNvSpPr>
            <a:spLocks noGrp="1"/>
          </p:cNvSpPr>
          <p:nvPr>
            <p:ph type="body" sz="quarter" idx="10"/>
          </p:nvPr>
        </p:nvSpPr>
        <p:spPr/>
        <p:txBody>
          <a:bodyPr/>
          <a:lstStyle/>
          <a:p>
            <a:endParaRPr lang="en-DE"/>
          </a:p>
        </p:txBody>
      </p:sp>
      <p:sp>
        <p:nvSpPr>
          <p:cNvPr id="40" name="Foliennummernplatzhalter 39">
            <a:extLst>
              <a:ext uri="{FF2B5EF4-FFF2-40B4-BE49-F238E27FC236}">
                <a16:creationId xmlns:a16="http://schemas.microsoft.com/office/drawing/2014/main" id="{3B2F189E-3BC0-BB20-637E-4398137A9BD1}"/>
              </a:ext>
            </a:extLst>
          </p:cNvPr>
          <p:cNvSpPr>
            <a:spLocks noGrp="1"/>
          </p:cNvSpPr>
          <p:nvPr>
            <p:ph type="sldNum" sz="quarter" idx="4"/>
          </p:nvPr>
        </p:nvSpPr>
        <p:spPr/>
        <p:txBody>
          <a:bodyPr/>
          <a:lstStyle/>
          <a:p>
            <a:fld id="{B6F15528-21DE-4FAA-801E-634DDDAF4B2B}" type="slidenum">
              <a:rPr lang="de-DE" smtClean="0"/>
              <a:pPr/>
              <a:t>183</a:t>
            </a:fld>
            <a:endParaRPr lang="de-DE"/>
          </a:p>
        </p:txBody>
      </p:sp>
      <p:sp>
        <p:nvSpPr>
          <p:cNvPr id="39" name="Fußzeilenplatzhalter 38">
            <a:extLst>
              <a:ext uri="{FF2B5EF4-FFF2-40B4-BE49-F238E27FC236}">
                <a16:creationId xmlns:a16="http://schemas.microsoft.com/office/drawing/2014/main" id="{1EF2A773-08BA-EA27-436D-95737292BEF8}"/>
              </a:ext>
            </a:extLst>
          </p:cNvPr>
          <p:cNvSpPr>
            <a:spLocks noGrp="1"/>
          </p:cNvSpPr>
          <p:nvPr>
            <p:ph type="ftr" sz="quarter" idx="4294967295"/>
          </p:nvPr>
        </p:nvSpPr>
        <p:spPr>
          <a:xfrm>
            <a:off x="0" y="6611938"/>
            <a:ext cx="6977063" cy="171450"/>
          </a:xfrm>
        </p:spPr>
        <p:txBody>
          <a:bodyPr/>
          <a:lstStyle/>
          <a:p>
            <a:r>
              <a:rPr lang="en-US"/>
              <a:t>Frederic Kirstein et al. - Analyzing Multi-Task Learning for Abstractive Text Summarization - GEM @ EMNLP2022</a:t>
            </a:r>
            <a:endParaRPr lang="de-DE"/>
          </a:p>
        </p:txBody>
      </p:sp>
      <p:sp>
        <p:nvSpPr>
          <p:cNvPr id="7" name="Zylinder 6">
            <a:extLst>
              <a:ext uri="{FF2B5EF4-FFF2-40B4-BE49-F238E27FC236}">
                <a16:creationId xmlns:a16="http://schemas.microsoft.com/office/drawing/2014/main" id="{0D7F29E2-638E-9809-E98E-F4222A5B9FFE}"/>
              </a:ext>
            </a:extLst>
          </p:cNvPr>
          <p:cNvSpPr/>
          <p:nvPr/>
        </p:nvSpPr>
        <p:spPr>
          <a:xfrm rot="5400000">
            <a:off x="5106807" y="2272166"/>
            <a:ext cx="914400" cy="3503141"/>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Zylinder 7">
            <a:extLst>
              <a:ext uri="{FF2B5EF4-FFF2-40B4-BE49-F238E27FC236}">
                <a16:creationId xmlns:a16="http://schemas.microsoft.com/office/drawing/2014/main" id="{DB74BAFF-F9FB-069D-6A4F-3F97FEE86E43}"/>
              </a:ext>
            </a:extLst>
          </p:cNvPr>
          <p:cNvSpPr/>
          <p:nvPr/>
        </p:nvSpPr>
        <p:spPr>
          <a:xfrm rot="5400000">
            <a:off x="5977761" y="3143123"/>
            <a:ext cx="914400" cy="1761229"/>
          </a:xfrm>
          <a:prstGeom prst="can">
            <a:avLst/>
          </a:prstGeom>
          <a:solidFill>
            <a:srgbClr val="C8F4FF"/>
          </a:solidFill>
          <a:ln>
            <a:solidFill>
              <a:srgbClr val="9DB0B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hteck: abgerundete Ecken 8">
            <a:extLst>
              <a:ext uri="{FF2B5EF4-FFF2-40B4-BE49-F238E27FC236}">
                <a16:creationId xmlns:a16="http://schemas.microsoft.com/office/drawing/2014/main" id="{2B64D949-1BEE-BA6D-662A-10018C304581}"/>
              </a:ext>
            </a:extLst>
          </p:cNvPr>
          <p:cNvSpPr/>
          <p:nvPr/>
        </p:nvSpPr>
        <p:spPr>
          <a:xfrm>
            <a:off x="7962621" y="1061240"/>
            <a:ext cx="3491685" cy="5464794"/>
          </a:xfrm>
          <a:prstGeom prst="roundRect">
            <a:avLst>
              <a:gd name="adj" fmla="val 930"/>
            </a:avLst>
          </a:prstGeom>
          <a:solidFill>
            <a:srgbClr val="FCDAD4"/>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hteck: abgerundete Ecken 10">
            <a:extLst>
              <a:ext uri="{FF2B5EF4-FFF2-40B4-BE49-F238E27FC236}">
                <a16:creationId xmlns:a16="http://schemas.microsoft.com/office/drawing/2014/main" id="{C52924A4-36BB-7531-AAD5-AF897CBF9F69}"/>
              </a:ext>
            </a:extLst>
          </p:cNvPr>
          <p:cNvSpPr/>
          <p:nvPr/>
        </p:nvSpPr>
        <p:spPr>
          <a:xfrm>
            <a:off x="8310567" y="3723386"/>
            <a:ext cx="1043180" cy="600700"/>
          </a:xfrm>
          <a:prstGeom prst="round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finetuning &amp; evaluation</a:t>
            </a:r>
          </a:p>
        </p:txBody>
      </p:sp>
      <p:cxnSp>
        <p:nvCxnSpPr>
          <p:cNvPr id="13" name="Gerade Verbindung mit Pfeil 12">
            <a:extLst>
              <a:ext uri="{FF2B5EF4-FFF2-40B4-BE49-F238E27FC236}">
                <a16:creationId xmlns:a16="http://schemas.microsoft.com/office/drawing/2014/main" id="{8EDFAC14-A3F7-BAE3-A337-4108C1C1B044}"/>
              </a:ext>
            </a:extLst>
          </p:cNvPr>
          <p:cNvCxnSpPr>
            <a:cxnSpLocks/>
            <a:stCxn id="8" idx="0"/>
            <a:endCxn id="11" idx="1"/>
          </p:cNvCxnSpPr>
          <p:nvPr/>
        </p:nvCxnSpPr>
        <p:spPr>
          <a:xfrm flipV="1">
            <a:off x="7086976" y="4023736"/>
            <a:ext cx="1223591" cy="2"/>
          </a:xfrm>
          <a:prstGeom prst="straightConnector1">
            <a:avLst/>
          </a:prstGeom>
          <a:ln w="38100">
            <a:solidFill>
              <a:schemeClr val="tx1">
                <a:lumMod val="50000"/>
                <a:lumOff val="50000"/>
              </a:schemeClr>
            </a:solidFill>
            <a:headEnd type="none"/>
            <a:tailEnd type="stealth"/>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46753137-0DCF-86C6-4E0B-04B9D2EE9EBF}"/>
              </a:ext>
            </a:extLst>
          </p:cNvPr>
          <p:cNvCxnSpPr>
            <a:cxnSpLocks/>
            <a:endCxn id="7" idx="3"/>
          </p:cNvCxnSpPr>
          <p:nvPr/>
        </p:nvCxnSpPr>
        <p:spPr>
          <a:xfrm>
            <a:off x="793633" y="4023737"/>
            <a:ext cx="3018804" cy="0"/>
          </a:xfrm>
          <a:prstGeom prst="straightConnector1">
            <a:avLst/>
          </a:prstGeom>
          <a:ln w="38100">
            <a:solidFill>
              <a:schemeClr val="tx1">
                <a:lumMod val="50000"/>
                <a:lumOff val="5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0" name="Textfeld 29">
            <a:extLst>
              <a:ext uri="{FF2B5EF4-FFF2-40B4-BE49-F238E27FC236}">
                <a16:creationId xmlns:a16="http://schemas.microsoft.com/office/drawing/2014/main" id="{D7825C76-BDFE-6F4C-86D5-6E5DF526F9F9}"/>
              </a:ext>
            </a:extLst>
          </p:cNvPr>
          <p:cNvSpPr txBox="1"/>
          <p:nvPr/>
        </p:nvSpPr>
        <p:spPr>
          <a:xfrm>
            <a:off x="3965777" y="3892931"/>
            <a:ext cx="1327608" cy="261610"/>
          </a:xfrm>
          <a:prstGeom prst="rect">
            <a:avLst/>
          </a:prstGeom>
          <a:noFill/>
        </p:spPr>
        <p:txBody>
          <a:bodyPr wrap="none" lIns="91440" tIns="45720" rIns="91440" bIns="45720" rtlCol="0" anchor="t">
            <a:spAutoFit/>
          </a:bodyPr>
          <a:lstStyle/>
          <a:p>
            <a:r>
              <a:rPr lang="en-US" sz="1100">
                <a:latin typeface="Kalinga"/>
                <a:cs typeface="Kalinga"/>
              </a:rPr>
              <a:t>task family setup</a:t>
            </a:r>
            <a:endParaRPr lang="en-US" sz="1100">
              <a:latin typeface="Kalinga" panose="020B0502040204020203" pitchFamily="34" charset="0"/>
              <a:cs typeface="Kalinga" panose="020B0502040204020203" pitchFamily="34" charset="0"/>
            </a:endParaRPr>
          </a:p>
        </p:txBody>
      </p:sp>
      <p:sp>
        <p:nvSpPr>
          <p:cNvPr id="31" name="Textfeld 30">
            <a:extLst>
              <a:ext uri="{FF2B5EF4-FFF2-40B4-BE49-F238E27FC236}">
                <a16:creationId xmlns:a16="http://schemas.microsoft.com/office/drawing/2014/main" id="{ABDE3DF4-6E9C-668F-CB73-588F75B485C2}"/>
              </a:ext>
            </a:extLst>
          </p:cNvPr>
          <p:cNvSpPr txBox="1"/>
          <p:nvPr/>
        </p:nvSpPr>
        <p:spPr>
          <a:xfrm>
            <a:off x="5618464" y="3892931"/>
            <a:ext cx="1378904" cy="261610"/>
          </a:xfrm>
          <a:prstGeom prst="rect">
            <a:avLst/>
          </a:prstGeom>
          <a:noFill/>
        </p:spPr>
        <p:txBody>
          <a:bodyPr wrap="none" lIns="91440" tIns="45720" rIns="91440" bIns="45720" rtlCol="0" anchor="t">
            <a:spAutoFit/>
          </a:bodyPr>
          <a:lstStyle/>
          <a:p>
            <a:r>
              <a:rPr lang="en-US" sz="1100">
                <a:latin typeface="Kalinga"/>
                <a:cs typeface="Kalinga"/>
              </a:rPr>
              <a:t>training strategies</a:t>
            </a:r>
          </a:p>
        </p:txBody>
      </p:sp>
      <p:grpSp>
        <p:nvGrpSpPr>
          <p:cNvPr id="60" name="Gruppieren 59">
            <a:extLst>
              <a:ext uri="{FF2B5EF4-FFF2-40B4-BE49-F238E27FC236}">
                <a16:creationId xmlns:a16="http://schemas.microsoft.com/office/drawing/2014/main" id="{A96D6D25-9F90-79E4-BD0F-4E996AE508FD}"/>
              </a:ext>
            </a:extLst>
          </p:cNvPr>
          <p:cNvGrpSpPr/>
          <p:nvPr/>
        </p:nvGrpSpPr>
        <p:grpSpPr>
          <a:xfrm>
            <a:off x="4014538" y="1514163"/>
            <a:ext cx="1315983" cy="985710"/>
            <a:chOff x="3090829" y="1367332"/>
            <a:chExt cx="1315983" cy="985710"/>
          </a:xfrm>
        </p:grpSpPr>
        <p:sp>
          <p:nvSpPr>
            <p:cNvPr id="50" name="Rechteck: abgerundete Ecken 49">
              <a:extLst>
                <a:ext uri="{FF2B5EF4-FFF2-40B4-BE49-F238E27FC236}">
                  <a16:creationId xmlns:a16="http://schemas.microsoft.com/office/drawing/2014/main" id="{7173BC50-3A06-1850-D7F7-6CC91B278528}"/>
                </a:ext>
              </a:extLst>
            </p:cNvPr>
            <p:cNvSpPr/>
            <p:nvPr/>
          </p:nvSpPr>
          <p:spPr>
            <a:xfrm>
              <a:off x="3090829" y="1367332"/>
              <a:ext cx="1315983" cy="985710"/>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feld 55">
              <a:extLst>
                <a:ext uri="{FF2B5EF4-FFF2-40B4-BE49-F238E27FC236}">
                  <a16:creationId xmlns:a16="http://schemas.microsoft.com/office/drawing/2014/main" id="{A5D65803-E45E-9EEA-50E0-DAA57D97BCD1}"/>
                </a:ext>
              </a:extLst>
            </p:cNvPr>
            <p:cNvSpPr txBox="1"/>
            <p:nvPr/>
          </p:nvSpPr>
          <p:spPr>
            <a:xfrm>
              <a:off x="3174784" y="1458096"/>
              <a:ext cx="1223412" cy="246221"/>
            </a:xfrm>
            <a:prstGeom prst="rect">
              <a:avLst/>
            </a:prstGeom>
            <a:noFill/>
          </p:spPr>
          <p:txBody>
            <a:bodyPr wrap="none" lIns="91440" tIns="45720" rIns="91440" bIns="45720" rtlCol="0" anchor="t">
              <a:spAutoFit/>
            </a:bodyPr>
            <a:lstStyle/>
            <a:p>
              <a:r>
                <a:rPr lang="en-US" sz="1000" b="1">
                  <a:latin typeface="Kalinga"/>
                  <a:cs typeface="Kalinga"/>
                </a:rPr>
                <a:t>mixing schemes</a:t>
              </a:r>
            </a:p>
          </p:txBody>
        </p:sp>
        <p:sp>
          <p:nvSpPr>
            <p:cNvPr id="58" name="Rechteck 57">
              <a:extLst>
                <a:ext uri="{FF2B5EF4-FFF2-40B4-BE49-F238E27FC236}">
                  <a16:creationId xmlns:a16="http://schemas.microsoft.com/office/drawing/2014/main" id="{0A2E29AB-29F1-DAA5-311A-4805AB8D82CF}"/>
                </a:ext>
              </a:extLst>
            </p:cNvPr>
            <p:cNvSpPr/>
            <p:nvPr/>
          </p:nvSpPr>
          <p:spPr>
            <a:xfrm>
              <a:off x="3291619" y="1823474"/>
              <a:ext cx="914400"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latin typeface="Kalinga" panose="020B0502040204020203" pitchFamily="34" charset="0"/>
                  <a:cs typeface="Kalinga" panose="020B0502040204020203" pitchFamily="34" charset="0"/>
                </a:rPr>
                <a:t>proportional</a:t>
              </a:r>
              <a:endParaRPr lang="en-US" sz="900">
                <a:solidFill>
                  <a:schemeClr val="tx1"/>
                </a:solidFill>
                <a:latin typeface="Kalinga" panose="020B0502040204020203" pitchFamily="34" charset="0"/>
                <a:cs typeface="Kalinga" panose="020B0502040204020203" pitchFamily="34" charset="0"/>
              </a:endParaRPr>
            </a:p>
          </p:txBody>
        </p:sp>
        <p:sp>
          <p:nvSpPr>
            <p:cNvPr id="59" name="Rechteck 58">
              <a:extLst>
                <a:ext uri="{FF2B5EF4-FFF2-40B4-BE49-F238E27FC236}">
                  <a16:creationId xmlns:a16="http://schemas.microsoft.com/office/drawing/2014/main" id="{37F2B22F-A980-3D87-9933-141D8E2998A3}"/>
                </a:ext>
              </a:extLst>
            </p:cNvPr>
            <p:cNvSpPr/>
            <p:nvPr/>
          </p:nvSpPr>
          <p:spPr>
            <a:xfrm>
              <a:off x="3291619" y="2025934"/>
              <a:ext cx="914400" cy="181667"/>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equal</a:t>
              </a:r>
            </a:p>
          </p:txBody>
        </p:sp>
      </p:grpSp>
      <p:cxnSp>
        <p:nvCxnSpPr>
          <p:cNvPr id="53" name="Gerade Verbindung mit Pfeil 52">
            <a:extLst>
              <a:ext uri="{FF2B5EF4-FFF2-40B4-BE49-F238E27FC236}">
                <a16:creationId xmlns:a16="http://schemas.microsoft.com/office/drawing/2014/main" id="{50E2518A-49C4-CA43-020E-8F2766723019}"/>
              </a:ext>
            </a:extLst>
          </p:cNvPr>
          <p:cNvCxnSpPr>
            <a:cxnSpLocks/>
            <a:stCxn id="83" idx="2"/>
          </p:cNvCxnSpPr>
          <p:nvPr/>
        </p:nvCxnSpPr>
        <p:spPr>
          <a:xfrm flipH="1">
            <a:off x="4663606" y="3365231"/>
            <a:ext cx="3199" cy="201304"/>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7" name="Gruppieren 66">
            <a:extLst>
              <a:ext uri="{FF2B5EF4-FFF2-40B4-BE49-F238E27FC236}">
                <a16:creationId xmlns:a16="http://schemas.microsoft.com/office/drawing/2014/main" id="{1E43CC79-0933-297E-6330-45C5744C8A44}"/>
              </a:ext>
            </a:extLst>
          </p:cNvPr>
          <p:cNvGrpSpPr/>
          <p:nvPr/>
        </p:nvGrpSpPr>
        <p:grpSpPr>
          <a:xfrm>
            <a:off x="5750514" y="1495146"/>
            <a:ext cx="1365416" cy="1312107"/>
            <a:chOff x="4799122" y="1367330"/>
            <a:chExt cx="1365416" cy="1312107"/>
          </a:xfrm>
        </p:grpSpPr>
        <p:sp>
          <p:nvSpPr>
            <p:cNvPr id="51" name="Rechteck: abgerundete Ecken 50">
              <a:extLst>
                <a:ext uri="{FF2B5EF4-FFF2-40B4-BE49-F238E27FC236}">
                  <a16:creationId xmlns:a16="http://schemas.microsoft.com/office/drawing/2014/main" id="{59162DA7-4271-BDB8-3BC4-046C097B73C8}"/>
                </a:ext>
              </a:extLst>
            </p:cNvPr>
            <p:cNvSpPr/>
            <p:nvPr/>
          </p:nvSpPr>
          <p:spPr>
            <a:xfrm>
              <a:off x="4799122" y="1367330"/>
              <a:ext cx="1365416" cy="1312107"/>
            </a:xfrm>
            <a:prstGeom prst="roundRect">
              <a:avLst/>
            </a:prstGeom>
            <a:solidFill>
              <a:schemeClr val="accent5">
                <a:lumMod val="20000"/>
                <a:lumOff val="8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feld 56">
              <a:extLst>
                <a:ext uri="{FF2B5EF4-FFF2-40B4-BE49-F238E27FC236}">
                  <a16:creationId xmlns:a16="http://schemas.microsoft.com/office/drawing/2014/main" id="{4C9BC24C-6251-CA7E-7944-1DF5CB9C701F}"/>
                </a:ext>
              </a:extLst>
            </p:cNvPr>
            <p:cNvSpPr txBox="1"/>
            <p:nvPr/>
          </p:nvSpPr>
          <p:spPr>
            <a:xfrm>
              <a:off x="4883077" y="1445422"/>
              <a:ext cx="1213794"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training scheme</a:t>
              </a:r>
            </a:p>
          </p:txBody>
        </p:sp>
        <p:sp>
          <p:nvSpPr>
            <p:cNvPr id="63" name="Rechteck 62">
              <a:extLst>
                <a:ext uri="{FF2B5EF4-FFF2-40B4-BE49-F238E27FC236}">
                  <a16:creationId xmlns:a16="http://schemas.microsoft.com/office/drawing/2014/main" id="{C0E10C79-48CE-58C7-AA4B-EA030E8D282D}"/>
                </a:ext>
              </a:extLst>
            </p:cNvPr>
            <p:cNvSpPr/>
            <p:nvPr/>
          </p:nvSpPr>
          <p:spPr>
            <a:xfrm>
              <a:off x="4882205" y="1799816"/>
              <a:ext cx="1212964"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sequential</a:t>
              </a:r>
            </a:p>
          </p:txBody>
        </p:sp>
        <p:sp>
          <p:nvSpPr>
            <p:cNvPr id="64" name="Rechteck 63">
              <a:extLst>
                <a:ext uri="{FF2B5EF4-FFF2-40B4-BE49-F238E27FC236}">
                  <a16:creationId xmlns:a16="http://schemas.microsoft.com/office/drawing/2014/main" id="{CD8E4D72-3014-35DC-74CA-C141EF8FE9F9}"/>
                </a:ext>
              </a:extLst>
            </p:cNvPr>
            <p:cNvSpPr/>
            <p:nvPr/>
          </p:nvSpPr>
          <p:spPr>
            <a:xfrm>
              <a:off x="4883034" y="2018036"/>
              <a:ext cx="1212965" cy="181668"/>
            </a:xfrm>
            <a:prstGeom prst="rect">
              <a:avLst/>
            </a:prstGeom>
            <a:solidFill>
              <a:srgbClr val="7030A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simultaneous</a:t>
              </a:r>
            </a:p>
          </p:txBody>
        </p:sp>
        <p:sp>
          <p:nvSpPr>
            <p:cNvPr id="65" name="Rechteck 64">
              <a:extLst>
                <a:ext uri="{FF2B5EF4-FFF2-40B4-BE49-F238E27FC236}">
                  <a16:creationId xmlns:a16="http://schemas.microsoft.com/office/drawing/2014/main" id="{7143FE2D-FEDC-48E5-8488-595C6E6E41E9}"/>
                </a:ext>
              </a:extLst>
            </p:cNvPr>
            <p:cNvSpPr/>
            <p:nvPr/>
          </p:nvSpPr>
          <p:spPr>
            <a:xfrm>
              <a:off x="4882205" y="2227912"/>
              <a:ext cx="1213795" cy="306083"/>
            </a:xfrm>
            <a:prstGeom prst="rect">
              <a:avLst/>
            </a:prstGeom>
            <a:solidFill>
              <a:srgbClr val="0070C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a:solidFill>
                    <a:schemeClr val="tx1"/>
                  </a:solidFill>
                  <a:latin typeface="Kalinga" panose="020B0502040204020203" pitchFamily="34" charset="0"/>
                  <a:cs typeface="Kalinga" panose="020B0502040204020203" pitchFamily="34" charset="0"/>
                </a:rPr>
                <a:t>continual </a:t>
              </a:r>
              <a:br>
                <a:rPr lang="en-US" sz="900">
                  <a:solidFill>
                    <a:schemeClr val="tx1"/>
                  </a:solidFill>
                  <a:latin typeface="Kalinga" panose="020B0502040204020203" pitchFamily="34" charset="0"/>
                  <a:cs typeface="Kalinga" panose="020B0502040204020203" pitchFamily="34" charset="0"/>
                </a:rPr>
              </a:br>
              <a:r>
                <a:rPr lang="en-US" sz="900">
                  <a:solidFill>
                    <a:schemeClr val="tx1"/>
                  </a:solidFill>
                  <a:latin typeface="Kalinga" panose="020B0502040204020203" pitchFamily="34" charset="0"/>
                  <a:cs typeface="Kalinga" panose="020B0502040204020203" pitchFamily="34" charset="0"/>
                </a:rPr>
                <a:t>multi-task learning</a:t>
              </a:r>
            </a:p>
          </p:txBody>
        </p:sp>
      </p:grpSp>
      <p:cxnSp>
        <p:nvCxnSpPr>
          <p:cNvPr id="55" name="Gerade Verbindung mit Pfeil 54">
            <a:extLst>
              <a:ext uri="{FF2B5EF4-FFF2-40B4-BE49-F238E27FC236}">
                <a16:creationId xmlns:a16="http://schemas.microsoft.com/office/drawing/2014/main" id="{7A4AB991-DD25-42A1-9B6C-3DFBD09D4A47}"/>
              </a:ext>
            </a:extLst>
          </p:cNvPr>
          <p:cNvCxnSpPr>
            <a:cxnSpLocks/>
            <a:stCxn id="51" idx="2"/>
            <a:endCxn id="8" idx="2"/>
          </p:cNvCxnSpPr>
          <p:nvPr/>
        </p:nvCxnSpPr>
        <p:spPr>
          <a:xfrm>
            <a:off x="6433222" y="2807253"/>
            <a:ext cx="1739" cy="759285"/>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5" name="Verbinder: gewinkelt 74">
            <a:extLst>
              <a:ext uri="{FF2B5EF4-FFF2-40B4-BE49-F238E27FC236}">
                <a16:creationId xmlns:a16="http://schemas.microsoft.com/office/drawing/2014/main" id="{971B9310-B39E-D13E-F0A2-3E8147799F1E}"/>
              </a:ext>
            </a:extLst>
          </p:cNvPr>
          <p:cNvCxnSpPr>
            <a:cxnSpLocks/>
            <a:stCxn id="4" idx="0"/>
            <a:endCxn id="50" idx="0"/>
          </p:cNvCxnSpPr>
          <p:nvPr/>
        </p:nvCxnSpPr>
        <p:spPr>
          <a:xfrm rot="5400000" flipH="1" flipV="1">
            <a:off x="3236727" y="256393"/>
            <a:ext cx="178033" cy="2693574"/>
          </a:xfrm>
          <a:prstGeom prst="bentConnector3">
            <a:avLst>
              <a:gd name="adj1" fmla="val 228403"/>
            </a:avLst>
          </a:prstGeom>
          <a:ln cap="flat">
            <a:solidFill>
              <a:srgbClr val="4472C4"/>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1" name="Gerade Verbindung mit Pfeil 90">
            <a:extLst>
              <a:ext uri="{FF2B5EF4-FFF2-40B4-BE49-F238E27FC236}">
                <a16:creationId xmlns:a16="http://schemas.microsoft.com/office/drawing/2014/main" id="{3F81830B-6C92-D446-67A0-EE0F155DAA6C}"/>
              </a:ext>
            </a:extLst>
          </p:cNvPr>
          <p:cNvCxnSpPr>
            <a:cxnSpLocks/>
            <a:stCxn id="50" idx="2"/>
            <a:endCxn id="83" idx="0"/>
          </p:cNvCxnSpPr>
          <p:nvPr/>
        </p:nvCxnSpPr>
        <p:spPr>
          <a:xfrm flipH="1">
            <a:off x="4666805" y="2499873"/>
            <a:ext cx="5725" cy="467653"/>
          </a:xfrm>
          <a:prstGeom prst="straightConnector1">
            <a:avLst/>
          </a:prstGeom>
          <a:ln>
            <a:solidFill>
              <a:srgbClr val="4472C4"/>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01" name="Textfeld 100">
            <a:extLst>
              <a:ext uri="{FF2B5EF4-FFF2-40B4-BE49-F238E27FC236}">
                <a16:creationId xmlns:a16="http://schemas.microsoft.com/office/drawing/2014/main" id="{03A79791-02F3-5C74-C4B9-594F2EDAE779}"/>
              </a:ext>
            </a:extLst>
          </p:cNvPr>
          <p:cNvSpPr txBox="1"/>
          <p:nvPr/>
        </p:nvSpPr>
        <p:spPr>
          <a:xfrm>
            <a:off x="5953420" y="6143887"/>
            <a:ext cx="1798890" cy="369332"/>
          </a:xfrm>
          <a:prstGeom prst="rect">
            <a:avLst/>
          </a:prstGeom>
          <a:noFill/>
        </p:spPr>
        <p:txBody>
          <a:bodyPr wrap="none" rtlCol="0">
            <a:spAutoFit/>
          </a:bodyPr>
          <a:lstStyle/>
          <a:p>
            <a:r>
              <a:rPr lang="en-US" b="1">
                <a:solidFill>
                  <a:srgbClr val="8FAADC"/>
                </a:solidFill>
                <a:latin typeface="Kalinga" panose="020B0502040204020203" pitchFamily="34" charset="0"/>
                <a:cs typeface="Kalinga" panose="020B0502040204020203" pitchFamily="34" charset="0"/>
              </a:rPr>
              <a:t>pre-finetuning</a:t>
            </a:r>
          </a:p>
        </p:txBody>
      </p:sp>
      <p:sp>
        <p:nvSpPr>
          <p:cNvPr id="104" name="Textfeld 103">
            <a:extLst>
              <a:ext uri="{FF2B5EF4-FFF2-40B4-BE49-F238E27FC236}">
                <a16:creationId xmlns:a16="http://schemas.microsoft.com/office/drawing/2014/main" id="{3F36F277-C853-0003-323B-529A60AFAE34}"/>
              </a:ext>
            </a:extLst>
          </p:cNvPr>
          <p:cNvSpPr txBox="1"/>
          <p:nvPr/>
        </p:nvSpPr>
        <p:spPr>
          <a:xfrm>
            <a:off x="10110664" y="6143269"/>
            <a:ext cx="1343638" cy="369332"/>
          </a:xfrm>
          <a:prstGeom prst="rect">
            <a:avLst/>
          </a:prstGeom>
          <a:noFill/>
        </p:spPr>
        <p:txBody>
          <a:bodyPr wrap="none" rtlCol="0">
            <a:spAutoFit/>
          </a:bodyPr>
          <a:lstStyle/>
          <a:p>
            <a:r>
              <a:rPr lang="en-US" b="1">
                <a:solidFill>
                  <a:srgbClr val="F79581"/>
                </a:solidFill>
                <a:latin typeface="Kalinga" panose="020B0502040204020203" pitchFamily="34" charset="0"/>
                <a:cs typeface="Kalinga" panose="020B0502040204020203" pitchFamily="34" charset="0"/>
              </a:rPr>
              <a:t>finetuning</a:t>
            </a:r>
          </a:p>
        </p:txBody>
      </p:sp>
      <p:sp>
        <p:nvSpPr>
          <p:cNvPr id="106" name="Textplatzhalter 3">
            <a:extLst>
              <a:ext uri="{FF2B5EF4-FFF2-40B4-BE49-F238E27FC236}">
                <a16:creationId xmlns:a16="http://schemas.microsoft.com/office/drawing/2014/main" id="{02EC3664-0FDD-128E-057C-FF4C432622B7}"/>
              </a:ext>
            </a:extLst>
          </p:cNvPr>
          <p:cNvSpPr txBox="1">
            <a:spLocks/>
          </p:cNvSpPr>
          <p:nvPr/>
        </p:nvSpPr>
        <p:spPr>
          <a:xfrm>
            <a:off x="724196" y="3943988"/>
            <a:ext cx="1998731" cy="487782"/>
          </a:xfrm>
          <a:prstGeom prst="rect">
            <a:avLst/>
          </a:prstGeom>
        </p:spPr>
        <p:txBody>
          <a:bodyPr vert="horz" lIns="91440" tIns="45720" rIns="91440" bIns="45720" rtlCol="0" anchor="ctr">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Calibri" panose="020F0502020204030204" pitchFamily="34" charset="0"/>
              <a:buNone/>
            </a:pPr>
            <a:r>
              <a:rPr lang="en-US" sz="1200"/>
              <a:t>pre-trained </a:t>
            </a:r>
            <a:r>
              <a:rPr lang="en-US" sz="1200" err="1"/>
              <a:t>BART</a:t>
            </a:r>
            <a:r>
              <a:rPr lang="en-US" sz="1200" baseline="-25000" err="1"/>
              <a:t>Large</a:t>
            </a:r>
            <a:endParaRPr lang="en-US" sz="1200" baseline="-25000"/>
          </a:p>
        </p:txBody>
      </p:sp>
      <p:grpSp>
        <p:nvGrpSpPr>
          <p:cNvPr id="77" name="Gruppieren 76">
            <a:extLst>
              <a:ext uri="{FF2B5EF4-FFF2-40B4-BE49-F238E27FC236}">
                <a16:creationId xmlns:a16="http://schemas.microsoft.com/office/drawing/2014/main" id="{4A7C63D9-97A3-9351-804C-4BC35710F7DF}"/>
              </a:ext>
            </a:extLst>
          </p:cNvPr>
          <p:cNvGrpSpPr/>
          <p:nvPr/>
        </p:nvGrpSpPr>
        <p:grpSpPr>
          <a:xfrm>
            <a:off x="9841829" y="2010917"/>
            <a:ext cx="1254797" cy="1208605"/>
            <a:chOff x="9924907" y="1816869"/>
            <a:chExt cx="1254797" cy="1208605"/>
          </a:xfrm>
        </p:grpSpPr>
        <p:sp>
          <p:nvSpPr>
            <p:cNvPr id="14" name="Rechteck: abgerundete Ecken 13">
              <a:extLst>
                <a:ext uri="{FF2B5EF4-FFF2-40B4-BE49-F238E27FC236}">
                  <a16:creationId xmlns:a16="http://schemas.microsoft.com/office/drawing/2014/main" id="{D59DA33C-4F66-AC36-BFE2-59D3FCBB3B1C}"/>
                </a:ext>
              </a:extLst>
            </p:cNvPr>
            <p:cNvSpPr/>
            <p:nvPr/>
          </p:nvSpPr>
          <p:spPr>
            <a:xfrm>
              <a:off x="9924907" y="1816869"/>
              <a:ext cx="1254797" cy="1208605"/>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Textfeld 106">
              <a:extLst>
                <a:ext uri="{FF2B5EF4-FFF2-40B4-BE49-F238E27FC236}">
                  <a16:creationId xmlns:a16="http://schemas.microsoft.com/office/drawing/2014/main" id="{A7134AD8-8A02-F2CF-E2AF-6F60BA7FD581}"/>
                </a:ext>
              </a:extLst>
            </p:cNvPr>
            <p:cNvSpPr txBox="1"/>
            <p:nvPr/>
          </p:nvSpPr>
          <p:spPr>
            <a:xfrm>
              <a:off x="10033466" y="1893377"/>
              <a:ext cx="1034257" cy="246221"/>
            </a:xfrm>
            <a:prstGeom prst="rect">
              <a:avLst/>
            </a:prstGeom>
            <a:noFill/>
          </p:spPr>
          <p:txBody>
            <a:bodyPr wrap="none" lIns="91440" tIns="45720" rIns="91440" bIns="45720" rtlCol="0" anchor="t">
              <a:spAutoFit/>
            </a:bodyPr>
            <a:lstStyle/>
            <a:p>
              <a:r>
                <a:rPr lang="en-US" sz="1000" b="1">
                  <a:latin typeface="Kalinga"/>
                  <a:cs typeface="Kalinga"/>
                </a:rPr>
                <a:t>test datasets</a:t>
              </a:r>
              <a:endParaRPr lang="en-US" sz="1000" b="1">
                <a:latin typeface="Kalinga" panose="020B0502040204020203" pitchFamily="34" charset="0"/>
                <a:cs typeface="Kalinga" panose="020B0502040204020203" pitchFamily="34" charset="0"/>
              </a:endParaRPr>
            </a:p>
          </p:txBody>
        </p:sp>
        <p:sp>
          <p:nvSpPr>
            <p:cNvPr id="109" name="Rechteck 108">
              <a:extLst>
                <a:ext uri="{FF2B5EF4-FFF2-40B4-BE49-F238E27FC236}">
                  <a16:creationId xmlns:a16="http://schemas.microsoft.com/office/drawing/2014/main" id="{68DD77FB-61F0-83AE-2397-1647C0D7A552}"/>
                </a:ext>
              </a:extLst>
            </p:cNvPr>
            <p:cNvSpPr/>
            <p:nvPr/>
          </p:nvSpPr>
          <p:spPr>
            <a:xfrm>
              <a:off x="10069227" y="2254992"/>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arXiv</a:t>
              </a:r>
              <a:endParaRPr lang="en-US" sz="1100">
                <a:solidFill>
                  <a:schemeClr val="tx1"/>
                </a:solidFill>
                <a:latin typeface="Kalinga" panose="020B0502040204020203" pitchFamily="34" charset="0"/>
                <a:cs typeface="Kalinga" panose="020B0502040204020203" pitchFamily="34" charset="0"/>
              </a:endParaRPr>
            </a:p>
          </p:txBody>
        </p:sp>
        <p:sp>
          <p:nvSpPr>
            <p:cNvPr id="110" name="Rechteck 109">
              <a:extLst>
                <a:ext uri="{FF2B5EF4-FFF2-40B4-BE49-F238E27FC236}">
                  <a16:creationId xmlns:a16="http://schemas.microsoft.com/office/drawing/2014/main" id="{5BAC6CAF-3119-D26A-8780-23AB8EB54819}"/>
                </a:ext>
              </a:extLst>
            </p:cNvPr>
            <p:cNvSpPr/>
            <p:nvPr/>
          </p:nvSpPr>
          <p:spPr>
            <a:xfrm>
              <a:off x="10069227" y="257465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Reddit </a:t>
              </a:r>
              <a:r>
                <a:rPr lang="de-DE" sz="1100" err="1">
                  <a:solidFill>
                    <a:schemeClr val="tx1"/>
                  </a:solidFill>
                  <a:latin typeface="Kalinga" panose="020B0502040204020203" pitchFamily="34" charset="0"/>
                  <a:cs typeface="Kalinga" panose="020B0502040204020203" pitchFamily="34" charset="0"/>
                </a:rPr>
                <a:t>TiFU</a:t>
              </a:r>
              <a:endParaRPr lang="en-US" sz="1100">
                <a:solidFill>
                  <a:schemeClr val="tx1"/>
                </a:solidFill>
                <a:latin typeface="Kalinga" panose="020B0502040204020203" pitchFamily="34" charset="0"/>
                <a:cs typeface="Kalinga" panose="020B0502040204020203" pitchFamily="34" charset="0"/>
              </a:endParaRPr>
            </a:p>
          </p:txBody>
        </p:sp>
      </p:grpSp>
      <p:grpSp>
        <p:nvGrpSpPr>
          <p:cNvPr id="76" name="Gruppieren 75">
            <a:extLst>
              <a:ext uri="{FF2B5EF4-FFF2-40B4-BE49-F238E27FC236}">
                <a16:creationId xmlns:a16="http://schemas.microsoft.com/office/drawing/2014/main" id="{DC3B9A82-E1C7-6080-19F7-A31011712D40}"/>
              </a:ext>
            </a:extLst>
          </p:cNvPr>
          <p:cNvGrpSpPr/>
          <p:nvPr/>
        </p:nvGrpSpPr>
        <p:grpSpPr>
          <a:xfrm>
            <a:off x="9841829" y="4154541"/>
            <a:ext cx="1254797" cy="1639033"/>
            <a:chOff x="9924907" y="3883271"/>
            <a:chExt cx="1254797" cy="1639033"/>
          </a:xfrm>
        </p:grpSpPr>
        <p:sp>
          <p:nvSpPr>
            <p:cNvPr id="15" name="Rechteck: abgerundete Ecken 14">
              <a:extLst>
                <a:ext uri="{FF2B5EF4-FFF2-40B4-BE49-F238E27FC236}">
                  <a16:creationId xmlns:a16="http://schemas.microsoft.com/office/drawing/2014/main" id="{31D620F2-887B-93B7-AB29-1FDC40ACB166}"/>
                </a:ext>
              </a:extLst>
            </p:cNvPr>
            <p:cNvSpPr/>
            <p:nvPr/>
          </p:nvSpPr>
          <p:spPr>
            <a:xfrm>
              <a:off x="9924907" y="3883271"/>
              <a:ext cx="1254797" cy="1639033"/>
            </a:xfrm>
            <a:prstGeom prst="roundRect">
              <a:avLst/>
            </a:prstGeom>
            <a:solidFill>
              <a:srgbClr val="F9B6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Textfeld 107">
              <a:extLst>
                <a:ext uri="{FF2B5EF4-FFF2-40B4-BE49-F238E27FC236}">
                  <a16:creationId xmlns:a16="http://schemas.microsoft.com/office/drawing/2014/main" id="{EDDCA7DD-35CE-B9F7-265F-D6D202C0C114}"/>
                </a:ext>
              </a:extLst>
            </p:cNvPr>
            <p:cNvSpPr txBox="1"/>
            <p:nvPr/>
          </p:nvSpPr>
          <p:spPr>
            <a:xfrm>
              <a:off x="10221926" y="3956709"/>
              <a:ext cx="660758" cy="246221"/>
            </a:xfrm>
            <a:prstGeom prst="rect">
              <a:avLst/>
            </a:prstGeom>
            <a:noFill/>
          </p:spPr>
          <p:txBody>
            <a:bodyPr wrap="none" rtlCol="0">
              <a:spAutoFit/>
            </a:bodyPr>
            <a:lstStyle/>
            <a:p>
              <a:r>
                <a:rPr lang="en-US" sz="1000" b="1">
                  <a:latin typeface="Kalinga" panose="020B0502040204020203" pitchFamily="34" charset="0"/>
                  <a:cs typeface="Kalinga" panose="020B0502040204020203" pitchFamily="34" charset="0"/>
                </a:rPr>
                <a:t>metrics</a:t>
              </a:r>
            </a:p>
          </p:txBody>
        </p:sp>
        <p:sp>
          <p:nvSpPr>
            <p:cNvPr id="112" name="Rechteck 111">
              <a:extLst>
                <a:ext uri="{FF2B5EF4-FFF2-40B4-BE49-F238E27FC236}">
                  <a16:creationId xmlns:a16="http://schemas.microsoft.com/office/drawing/2014/main" id="{E46A8DC6-F61F-3AA5-B820-7BD5D27F360B}"/>
                </a:ext>
              </a:extLst>
            </p:cNvPr>
            <p:cNvSpPr/>
            <p:nvPr/>
          </p:nvSpPr>
          <p:spPr>
            <a:xfrm>
              <a:off x="10069228" y="4228301"/>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BLEU</a:t>
              </a:r>
              <a:endParaRPr lang="en-US" sz="1100">
                <a:solidFill>
                  <a:schemeClr val="tx1"/>
                </a:solidFill>
                <a:latin typeface="Kalinga" panose="020B0502040204020203" pitchFamily="34" charset="0"/>
                <a:cs typeface="Kalinga" panose="020B0502040204020203" pitchFamily="34" charset="0"/>
              </a:endParaRPr>
            </a:p>
          </p:txBody>
        </p:sp>
        <p:sp>
          <p:nvSpPr>
            <p:cNvPr id="113" name="Rechteck 112">
              <a:extLst>
                <a:ext uri="{FF2B5EF4-FFF2-40B4-BE49-F238E27FC236}">
                  <a16:creationId xmlns:a16="http://schemas.microsoft.com/office/drawing/2014/main" id="{D0D6678F-8F66-2424-19F4-9B466A1D2852}"/>
                </a:ext>
              </a:extLst>
            </p:cNvPr>
            <p:cNvSpPr/>
            <p:nvPr/>
          </p:nvSpPr>
          <p:spPr>
            <a:xfrm>
              <a:off x="10069040" y="4528330"/>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ROUGE</a:t>
              </a:r>
              <a:endParaRPr lang="en-US" sz="1100">
                <a:solidFill>
                  <a:schemeClr val="tx1"/>
                </a:solidFill>
                <a:latin typeface="Kalinga" panose="020B0502040204020203" pitchFamily="34" charset="0"/>
                <a:cs typeface="Kalinga" panose="020B0502040204020203" pitchFamily="34" charset="0"/>
              </a:endParaRPr>
            </a:p>
          </p:txBody>
        </p:sp>
        <p:sp>
          <p:nvSpPr>
            <p:cNvPr id="114" name="Rechteck 113">
              <a:extLst>
                <a:ext uri="{FF2B5EF4-FFF2-40B4-BE49-F238E27FC236}">
                  <a16:creationId xmlns:a16="http://schemas.microsoft.com/office/drawing/2014/main" id="{BD675270-BC32-2EB0-5E9F-8D6523DEDF7E}"/>
                </a:ext>
              </a:extLst>
            </p:cNvPr>
            <p:cNvSpPr/>
            <p:nvPr/>
          </p:nvSpPr>
          <p:spPr>
            <a:xfrm>
              <a:off x="10067119" y="4828359"/>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tx1"/>
                  </a:solidFill>
                  <a:latin typeface="Kalinga" panose="020B0502040204020203" pitchFamily="34" charset="0"/>
                  <a:cs typeface="Kalinga" panose="020B0502040204020203" pitchFamily="34" charset="0"/>
                </a:rPr>
                <a:t>METEOR</a:t>
              </a:r>
              <a:endParaRPr lang="en-US" sz="1100">
                <a:solidFill>
                  <a:schemeClr val="tx1"/>
                </a:solidFill>
                <a:latin typeface="Kalinga" panose="020B0502040204020203" pitchFamily="34" charset="0"/>
                <a:cs typeface="Kalinga" panose="020B0502040204020203" pitchFamily="34" charset="0"/>
              </a:endParaRPr>
            </a:p>
          </p:txBody>
        </p:sp>
        <p:sp>
          <p:nvSpPr>
            <p:cNvPr id="115" name="Rechteck 114">
              <a:extLst>
                <a:ext uri="{FF2B5EF4-FFF2-40B4-BE49-F238E27FC236}">
                  <a16:creationId xmlns:a16="http://schemas.microsoft.com/office/drawing/2014/main" id="{66282961-5327-3529-0244-4EDCF8A7A138}"/>
                </a:ext>
              </a:extLst>
            </p:cNvPr>
            <p:cNvSpPr/>
            <p:nvPr/>
          </p:nvSpPr>
          <p:spPr>
            <a:xfrm>
              <a:off x="10066931" y="5128388"/>
              <a:ext cx="966154" cy="246221"/>
            </a:xfrm>
            <a:prstGeom prst="rect">
              <a:avLst/>
            </a:prstGeom>
            <a:solidFill>
              <a:srgbClr val="F46D5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BERTScore</a:t>
              </a:r>
            </a:p>
          </p:txBody>
        </p:sp>
      </p:grpSp>
      <p:sp>
        <p:nvSpPr>
          <p:cNvPr id="4" name="Rechteck: abgerundete Ecken 3">
            <a:extLst>
              <a:ext uri="{FF2B5EF4-FFF2-40B4-BE49-F238E27FC236}">
                <a16:creationId xmlns:a16="http://schemas.microsoft.com/office/drawing/2014/main" id="{2881338D-58C7-A0B7-7E40-F94D9B986BFC}"/>
              </a:ext>
            </a:extLst>
          </p:cNvPr>
          <p:cNvSpPr/>
          <p:nvPr/>
        </p:nvSpPr>
        <p:spPr>
          <a:xfrm>
            <a:off x="814724" y="1692196"/>
            <a:ext cx="2328464" cy="289288"/>
          </a:xfrm>
          <a:prstGeom prst="roundRect">
            <a:avLst/>
          </a:prstGeom>
          <a:noFill/>
          <a:ln>
            <a:solidFill>
              <a:srgbClr val="7F7F7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solidFill>
                  <a:schemeClr val="tx1"/>
                </a:solidFill>
                <a:latin typeface="Kalinga" panose="020B0502040204020203" pitchFamily="34" charset="0"/>
                <a:cs typeface="Kalinga" panose="020B0502040204020203" pitchFamily="34" charset="0"/>
              </a:rPr>
              <a:t>pre-selected tasks and datasets</a:t>
            </a:r>
          </a:p>
        </p:txBody>
      </p:sp>
      <p:grpSp>
        <p:nvGrpSpPr>
          <p:cNvPr id="23" name="Gruppieren 22">
            <a:extLst>
              <a:ext uri="{FF2B5EF4-FFF2-40B4-BE49-F238E27FC236}">
                <a16:creationId xmlns:a16="http://schemas.microsoft.com/office/drawing/2014/main" id="{890117C6-E774-B686-CC21-7F586935CB94}"/>
              </a:ext>
            </a:extLst>
          </p:cNvPr>
          <p:cNvGrpSpPr/>
          <p:nvPr/>
        </p:nvGrpSpPr>
        <p:grpSpPr>
          <a:xfrm>
            <a:off x="3833446" y="2967526"/>
            <a:ext cx="1666718" cy="397705"/>
            <a:chOff x="3788659" y="4762722"/>
            <a:chExt cx="1666718" cy="397705"/>
          </a:xfrm>
        </p:grpSpPr>
        <p:sp>
          <p:nvSpPr>
            <p:cNvPr id="80" name="Rechteck 79">
              <a:extLst>
                <a:ext uri="{FF2B5EF4-FFF2-40B4-BE49-F238E27FC236}">
                  <a16:creationId xmlns:a16="http://schemas.microsoft.com/office/drawing/2014/main" id="{039B3CEE-1CC7-6DE4-AD29-A2F798DEFE3D}"/>
                </a:ext>
              </a:extLst>
            </p:cNvPr>
            <p:cNvSpPr/>
            <p:nvPr/>
          </p:nvSpPr>
          <p:spPr>
            <a:xfrm>
              <a:off x="3848634" y="4790717"/>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1</a:t>
              </a:r>
            </a:p>
          </p:txBody>
        </p:sp>
        <p:sp>
          <p:nvSpPr>
            <p:cNvPr id="81" name="Rechteck 80">
              <a:extLst>
                <a:ext uri="{FF2B5EF4-FFF2-40B4-BE49-F238E27FC236}">
                  <a16:creationId xmlns:a16="http://schemas.microsoft.com/office/drawing/2014/main" id="{7666671F-AD6F-75F3-1335-AE908EA1A560}"/>
                </a:ext>
              </a:extLst>
            </p:cNvPr>
            <p:cNvSpPr/>
            <p:nvPr/>
          </p:nvSpPr>
          <p:spPr>
            <a:xfrm>
              <a:off x="4334713" y="4790270"/>
              <a:ext cx="438826"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2</a:t>
              </a:r>
            </a:p>
          </p:txBody>
        </p:sp>
        <p:sp>
          <p:nvSpPr>
            <p:cNvPr id="82" name="Rechteck 81">
              <a:extLst>
                <a:ext uri="{FF2B5EF4-FFF2-40B4-BE49-F238E27FC236}">
                  <a16:creationId xmlns:a16="http://schemas.microsoft.com/office/drawing/2014/main" id="{6DF4650A-2A84-9018-A742-1FCAC30CE40E}"/>
                </a:ext>
              </a:extLst>
            </p:cNvPr>
            <p:cNvSpPr/>
            <p:nvPr/>
          </p:nvSpPr>
          <p:spPr>
            <a:xfrm>
              <a:off x="4953650" y="4789523"/>
              <a:ext cx="438827" cy="340397"/>
            </a:xfrm>
            <a:prstGeom prst="rect">
              <a:avLst/>
            </a:prstGeom>
            <a:solidFill>
              <a:srgbClr val="85BA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a:solidFill>
                    <a:schemeClr val="tx1"/>
                  </a:solidFill>
                  <a:latin typeface="Kalinga" panose="020B0502040204020203" pitchFamily="34" charset="0"/>
                  <a:cs typeface="Kalinga" panose="020B0502040204020203" pitchFamily="34" charset="0"/>
                </a:rPr>
                <a:t>task </a:t>
              </a:r>
            </a:p>
            <a:p>
              <a:pPr algn="ctr"/>
              <a:r>
                <a:rPr lang="en-US" sz="700">
                  <a:solidFill>
                    <a:schemeClr val="tx1"/>
                  </a:solidFill>
                  <a:latin typeface="Kalinga" panose="020B0502040204020203" pitchFamily="34" charset="0"/>
                  <a:cs typeface="Kalinga" panose="020B0502040204020203" pitchFamily="34" charset="0"/>
                </a:rPr>
                <a:t>family 6</a:t>
              </a:r>
            </a:p>
          </p:txBody>
        </p:sp>
        <p:sp>
          <p:nvSpPr>
            <p:cNvPr id="83" name="Rechteck: abgerundete Ecken 82">
              <a:extLst>
                <a:ext uri="{FF2B5EF4-FFF2-40B4-BE49-F238E27FC236}">
                  <a16:creationId xmlns:a16="http://schemas.microsoft.com/office/drawing/2014/main" id="{4D5B39EC-C2FA-A5FC-89E2-76D09BCE72F4}"/>
                </a:ext>
              </a:extLst>
            </p:cNvPr>
            <p:cNvSpPr/>
            <p:nvPr/>
          </p:nvSpPr>
          <p:spPr>
            <a:xfrm>
              <a:off x="3788659" y="4762722"/>
              <a:ext cx="1666718" cy="397705"/>
            </a:xfrm>
            <a:prstGeom prst="roundRect">
              <a:avLst>
                <a:gd name="adj" fmla="val 6597"/>
              </a:avLst>
            </a:prstGeom>
            <a:noFill/>
            <a:ln>
              <a:solidFill>
                <a:srgbClr val="8FAA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feld 4">
              <a:extLst>
                <a:ext uri="{FF2B5EF4-FFF2-40B4-BE49-F238E27FC236}">
                  <a16:creationId xmlns:a16="http://schemas.microsoft.com/office/drawing/2014/main" id="{C8399B3F-CB24-C129-9E5D-66DBAED4483F}"/>
                </a:ext>
              </a:extLst>
            </p:cNvPr>
            <p:cNvSpPr txBox="1"/>
            <p:nvPr/>
          </p:nvSpPr>
          <p:spPr>
            <a:xfrm>
              <a:off x="4725405" y="4896605"/>
              <a:ext cx="277640" cy="261610"/>
            </a:xfrm>
            <a:prstGeom prst="rect">
              <a:avLst/>
            </a:prstGeom>
            <a:noFill/>
          </p:spPr>
          <p:txBody>
            <a:bodyPr wrap="none" rtlCol="0">
              <a:spAutoFit/>
            </a:bodyPr>
            <a:lstStyle/>
            <a:p>
              <a:r>
                <a:rPr lang="de-DE" sz="1100">
                  <a:latin typeface="Kalinga" panose="020B0502040204020203" pitchFamily="34" charset="0"/>
                  <a:cs typeface="Kalinga" panose="020B0502040204020203" pitchFamily="34" charset="0"/>
                </a:rPr>
                <a:t>…</a:t>
              </a:r>
              <a:endParaRPr lang="en-US" sz="1100">
                <a:latin typeface="Kalinga" panose="020B0502040204020203" pitchFamily="34" charset="0"/>
                <a:cs typeface="Kalinga" panose="020B0502040204020203" pitchFamily="34" charset="0"/>
              </a:endParaRPr>
            </a:p>
          </p:txBody>
        </p:sp>
      </p:grpSp>
      <p:sp>
        <p:nvSpPr>
          <p:cNvPr id="16" name="Textfeld 15">
            <a:extLst>
              <a:ext uri="{FF2B5EF4-FFF2-40B4-BE49-F238E27FC236}">
                <a16:creationId xmlns:a16="http://schemas.microsoft.com/office/drawing/2014/main" id="{B9FB3FD0-3BB1-F54D-349E-79F1B35FEA60}"/>
              </a:ext>
            </a:extLst>
          </p:cNvPr>
          <p:cNvSpPr txBox="1"/>
          <p:nvPr/>
        </p:nvSpPr>
        <p:spPr>
          <a:xfrm>
            <a:off x="2104995" y="6143269"/>
            <a:ext cx="1217000" cy="369332"/>
          </a:xfrm>
          <a:prstGeom prst="rect">
            <a:avLst/>
          </a:prstGeom>
          <a:noFill/>
        </p:spPr>
        <p:txBody>
          <a:bodyPr wrap="none" rtlCol="0">
            <a:spAutoFit/>
          </a:bodyPr>
          <a:lstStyle/>
          <a:p>
            <a:r>
              <a:rPr lang="de-DE" b="1">
                <a:solidFill>
                  <a:srgbClr val="F2B800"/>
                </a:solidFill>
                <a:latin typeface="Kalinga" panose="020B0502040204020203" pitchFamily="34" charset="0"/>
                <a:cs typeface="Kalinga" panose="020B0502040204020203" pitchFamily="34" charset="0"/>
              </a:rPr>
              <a:t>s</a:t>
            </a:r>
            <a:r>
              <a:rPr lang="en-US" b="1">
                <a:solidFill>
                  <a:srgbClr val="F2B800"/>
                </a:solidFill>
                <a:latin typeface="Kalinga" panose="020B0502040204020203" pitchFamily="34" charset="0"/>
                <a:cs typeface="Kalinga" panose="020B0502040204020203" pitchFamily="34" charset="0"/>
              </a:rPr>
              <a:t>election</a:t>
            </a:r>
          </a:p>
        </p:txBody>
      </p:sp>
      <p:cxnSp>
        <p:nvCxnSpPr>
          <p:cNvPr id="17" name="Verbinder: gekrümmt 16">
            <a:extLst>
              <a:ext uri="{FF2B5EF4-FFF2-40B4-BE49-F238E27FC236}">
                <a16:creationId xmlns:a16="http://schemas.microsoft.com/office/drawing/2014/main" id="{6414D62C-6765-B508-60B6-1828F4D6C640}"/>
              </a:ext>
            </a:extLst>
          </p:cNvPr>
          <p:cNvCxnSpPr>
            <a:cxnSpLocks/>
            <a:stCxn id="11" idx="3"/>
            <a:endCxn id="14" idx="1"/>
          </p:cNvCxnSpPr>
          <p:nvPr/>
        </p:nvCxnSpPr>
        <p:spPr>
          <a:xfrm flipV="1">
            <a:off x="9353747" y="2615220"/>
            <a:ext cx="488082" cy="1408516"/>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20" name="Verbinder: gekrümmt 19">
            <a:extLst>
              <a:ext uri="{FF2B5EF4-FFF2-40B4-BE49-F238E27FC236}">
                <a16:creationId xmlns:a16="http://schemas.microsoft.com/office/drawing/2014/main" id="{7F739E4E-8F40-5329-AFB8-3C4950FCF257}"/>
              </a:ext>
            </a:extLst>
          </p:cNvPr>
          <p:cNvCxnSpPr>
            <a:cxnSpLocks/>
            <a:stCxn id="11" idx="3"/>
            <a:endCxn id="15" idx="1"/>
          </p:cNvCxnSpPr>
          <p:nvPr/>
        </p:nvCxnSpPr>
        <p:spPr>
          <a:xfrm>
            <a:off x="9353747" y="4023736"/>
            <a:ext cx="488082" cy="950322"/>
          </a:xfrm>
          <a:prstGeom prst="curvedConnector3">
            <a:avLst>
              <a:gd name="adj1" fmla="val 50000"/>
            </a:avLst>
          </a:prstGeom>
          <a:ln>
            <a:solidFill>
              <a:srgbClr val="F46D5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38" name="Freihandform: Form 37">
            <a:extLst>
              <a:ext uri="{FF2B5EF4-FFF2-40B4-BE49-F238E27FC236}">
                <a16:creationId xmlns:a16="http://schemas.microsoft.com/office/drawing/2014/main" id="{EA3B1F48-8A81-445F-EA3F-79F27D802A0E}"/>
              </a:ext>
            </a:extLst>
          </p:cNvPr>
          <p:cNvSpPr/>
          <p:nvPr/>
        </p:nvSpPr>
        <p:spPr>
          <a:xfrm>
            <a:off x="623394" y="1001168"/>
            <a:ext cx="10923410" cy="5604229"/>
          </a:xfrm>
          <a:custGeom>
            <a:avLst/>
            <a:gdLst>
              <a:gd name="connsiteX0" fmla="*/ 9265590 w 10923410"/>
              <a:gd name="connsiteY0" fmla="*/ 925040 h 5604229"/>
              <a:gd name="connsiteX1" fmla="*/ 9146247 w 10923410"/>
              <a:gd name="connsiteY1" fmla="*/ 1044383 h 5604229"/>
              <a:gd name="connsiteX2" fmla="*/ 9146247 w 10923410"/>
              <a:gd name="connsiteY2" fmla="*/ 2214213 h 5604229"/>
              <a:gd name="connsiteX3" fmla="*/ 9265590 w 10923410"/>
              <a:gd name="connsiteY3" fmla="*/ 2333556 h 5604229"/>
              <a:gd name="connsiteX4" fmla="*/ 10422569 w 10923410"/>
              <a:gd name="connsiteY4" fmla="*/ 2333556 h 5604229"/>
              <a:gd name="connsiteX5" fmla="*/ 10541912 w 10923410"/>
              <a:gd name="connsiteY5" fmla="*/ 2214213 h 5604229"/>
              <a:gd name="connsiteX6" fmla="*/ 10541912 w 10923410"/>
              <a:gd name="connsiteY6" fmla="*/ 1044383 h 5604229"/>
              <a:gd name="connsiteX7" fmla="*/ 10422569 w 10923410"/>
              <a:gd name="connsiteY7" fmla="*/ 925040 h 5604229"/>
              <a:gd name="connsiteX8" fmla="*/ 197661 w 10923410"/>
              <a:gd name="connsiteY8" fmla="*/ 0 h 5604229"/>
              <a:gd name="connsiteX9" fmla="*/ 10725749 w 10923410"/>
              <a:gd name="connsiteY9" fmla="*/ 0 h 5604229"/>
              <a:gd name="connsiteX10" fmla="*/ 10923410 w 10923410"/>
              <a:gd name="connsiteY10" fmla="*/ 197661 h 5604229"/>
              <a:gd name="connsiteX11" fmla="*/ 10923410 w 10923410"/>
              <a:gd name="connsiteY11" fmla="*/ 5406568 h 5604229"/>
              <a:gd name="connsiteX12" fmla="*/ 10725749 w 10923410"/>
              <a:gd name="connsiteY12" fmla="*/ 5604229 h 5604229"/>
              <a:gd name="connsiteX13" fmla="*/ 197661 w 10923410"/>
              <a:gd name="connsiteY13" fmla="*/ 5604229 h 5604229"/>
              <a:gd name="connsiteX14" fmla="*/ 0 w 10923410"/>
              <a:gd name="connsiteY14" fmla="*/ 5406568 h 5604229"/>
              <a:gd name="connsiteX15" fmla="*/ 0 w 10923410"/>
              <a:gd name="connsiteY15" fmla="*/ 197661 h 5604229"/>
              <a:gd name="connsiteX16" fmla="*/ 197661 w 10923410"/>
              <a:gd name="connsiteY16" fmla="*/ 0 h 5604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923410" h="5604229">
                <a:moveTo>
                  <a:pt x="9265590" y="925040"/>
                </a:moveTo>
                <a:cubicBezTo>
                  <a:pt x="9199679" y="925040"/>
                  <a:pt x="9146247" y="978472"/>
                  <a:pt x="9146247" y="1044383"/>
                </a:cubicBezTo>
                <a:lnTo>
                  <a:pt x="9146247" y="2214213"/>
                </a:lnTo>
                <a:cubicBezTo>
                  <a:pt x="9146247" y="2280124"/>
                  <a:pt x="9199679" y="2333556"/>
                  <a:pt x="9265590" y="2333556"/>
                </a:cubicBezTo>
                <a:lnTo>
                  <a:pt x="10422569" y="2333556"/>
                </a:lnTo>
                <a:cubicBezTo>
                  <a:pt x="10488480" y="2333556"/>
                  <a:pt x="10541912" y="2280124"/>
                  <a:pt x="10541912" y="2214213"/>
                </a:cubicBezTo>
                <a:lnTo>
                  <a:pt x="10541912" y="1044383"/>
                </a:lnTo>
                <a:cubicBezTo>
                  <a:pt x="10541912" y="978472"/>
                  <a:pt x="10488480" y="925040"/>
                  <a:pt x="10422569" y="925040"/>
                </a:cubicBezTo>
                <a:close/>
                <a:moveTo>
                  <a:pt x="197661" y="0"/>
                </a:moveTo>
                <a:lnTo>
                  <a:pt x="10725749" y="0"/>
                </a:lnTo>
                <a:cubicBezTo>
                  <a:pt x="10834914" y="0"/>
                  <a:pt x="10923410" y="88496"/>
                  <a:pt x="10923410" y="197661"/>
                </a:cubicBezTo>
                <a:lnTo>
                  <a:pt x="10923410" y="5406568"/>
                </a:lnTo>
                <a:cubicBezTo>
                  <a:pt x="10923410" y="5515733"/>
                  <a:pt x="10834914" y="5604229"/>
                  <a:pt x="10725749" y="5604229"/>
                </a:cubicBezTo>
                <a:lnTo>
                  <a:pt x="197661" y="5604229"/>
                </a:lnTo>
                <a:cubicBezTo>
                  <a:pt x="88496" y="5604229"/>
                  <a:pt x="0" y="5515733"/>
                  <a:pt x="0" y="5406568"/>
                </a:cubicBezTo>
                <a:lnTo>
                  <a:pt x="0" y="197661"/>
                </a:lnTo>
                <a:cubicBezTo>
                  <a:pt x="0" y="88496"/>
                  <a:pt x="88496" y="0"/>
                  <a:pt x="197661" y="0"/>
                </a:cubicBezTo>
                <a:close/>
              </a:path>
            </a:pathLst>
          </a:custGeom>
          <a:solidFill>
            <a:schemeClr val="bg1">
              <a:lumMod val="65000"/>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uppieren 17">
            <a:extLst>
              <a:ext uri="{FF2B5EF4-FFF2-40B4-BE49-F238E27FC236}">
                <a16:creationId xmlns:a16="http://schemas.microsoft.com/office/drawing/2014/main" id="{59CF3694-73B2-994B-ABD4-21861256D7FF}"/>
              </a:ext>
            </a:extLst>
          </p:cNvPr>
          <p:cNvGrpSpPr/>
          <p:nvPr/>
        </p:nvGrpSpPr>
        <p:grpSpPr>
          <a:xfrm>
            <a:off x="4186368" y="1862277"/>
            <a:ext cx="4118502" cy="1307933"/>
            <a:chOff x="2035524" y="5339238"/>
            <a:chExt cx="3391521" cy="787362"/>
          </a:xfrm>
          <a:solidFill>
            <a:srgbClr val="F9B6A9"/>
          </a:solidFill>
        </p:grpSpPr>
        <p:sp>
          <p:nvSpPr>
            <p:cNvPr id="19" name="Rechteck 18">
              <a:extLst>
                <a:ext uri="{FF2B5EF4-FFF2-40B4-BE49-F238E27FC236}">
                  <a16:creationId xmlns:a16="http://schemas.microsoft.com/office/drawing/2014/main" id="{7D8EE290-C30C-B8B1-2070-CF0AA915A026}"/>
                </a:ext>
              </a:extLst>
            </p:cNvPr>
            <p:cNvSpPr/>
            <p:nvPr/>
          </p:nvSpPr>
          <p:spPr>
            <a:xfrm>
              <a:off x="2037670" y="5339238"/>
              <a:ext cx="3389375" cy="683225"/>
            </a:xfrm>
            <a:prstGeom prst="rect">
              <a:avLst/>
            </a:prstGeom>
            <a:grpFill/>
            <a:ln w="76200">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1" name="Rechteck 20">
              <a:extLst>
                <a:ext uri="{FF2B5EF4-FFF2-40B4-BE49-F238E27FC236}">
                  <a16:creationId xmlns:a16="http://schemas.microsoft.com/office/drawing/2014/main" id="{AFE7A182-3030-06CD-4B10-A5F861EEB578}"/>
                </a:ext>
              </a:extLst>
            </p:cNvPr>
            <p:cNvSpPr/>
            <p:nvPr/>
          </p:nvSpPr>
          <p:spPr>
            <a:xfrm>
              <a:off x="2035524" y="5339238"/>
              <a:ext cx="3389375" cy="787362"/>
            </a:xfrm>
            <a:prstGeom prst="rect">
              <a:avLst/>
            </a:prstGeom>
            <a:grpFill/>
            <a:ln w="76200">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en-US" sz="1200" b="0" i="0" u="none" strike="noStrike" baseline="0">
                  <a:solidFill>
                    <a:srgbClr val="000000"/>
                  </a:solidFill>
                  <a:latin typeface="Kalinga" panose="020B0502040204020203" pitchFamily="34" charset="0"/>
                  <a:cs typeface="Kalinga" panose="020B0502040204020203" pitchFamily="34" charset="0"/>
                </a:rPr>
                <a:t>120K posts from online conversations</a:t>
              </a:r>
            </a:p>
            <a:p>
              <a:pPr marL="285750" indent="-285750">
                <a:buFontTx/>
                <a:buChar char="-"/>
              </a:pPr>
              <a:r>
                <a:rPr lang="en-US" sz="1200" b="0" i="0" u="none" strike="noStrike" baseline="0">
                  <a:solidFill>
                    <a:srgbClr val="000000"/>
                  </a:solidFill>
                  <a:latin typeface="Kalinga" panose="020B0502040204020203" pitchFamily="34" charset="0"/>
                  <a:cs typeface="Kalinga" panose="020B0502040204020203" pitchFamily="34" charset="0"/>
                </a:rPr>
                <a:t>Shorter examples with an average of 432 words per post and 23 per summary</a:t>
              </a:r>
            </a:p>
            <a:p>
              <a:pPr marL="285750" indent="-285750">
                <a:buFontTx/>
                <a:buChar char="-"/>
              </a:pPr>
              <a:r>
                <a:rPr lang="en-US" sz="1200">
                  <a:solidFill>
                    <a:srgbClr val="000000"/>
                  </a:solidFill>
                  <a:latin typeface="Kalinga" panose="020B0502040204020203" pitchFamily="34" charset="0"/>
                  <a:cs typeface="Kalinga" panose="020B0502040204020203" pitchFamily="34" charset="0"/>
                </a:rPr>
                <a:t>Simpler linguistics</a:t>
              </a:r>
              <a:endParaRPr lang="en-US" sz="1000">
                <a:solidFill>
                  <a:schemeClr val="tx1"/>
                </a:solidFill>
                <a:latin typeface="Kalinga" panose="020B0502040204020203" pitchFamily="34" charset="0"/>
                <a:cs typeface="Kalinga" panose="020B0502040204020203" pitchFamily="34" charset="0"/>
              </a:endParaRPr>
            </a:p>
          </p:txBody>
        </p:sp>
      </p:grpSp>
      <p:sp>
        <p:nvSpPr>
          <p:cNvPr id="22" name="Textfeld 21">
            <a:extLst>
              <a:ext uri="{FF2B5EF4-FFF2-40B4-BE49-F238E27FC236}">
                <a16:creationId xmlns:a16="http://schemas.microsoft.com/office/drawing/2014/main" id="{76D9AF4D-A96E-6F2D-55AC-2D0C0C8CE462}"/>
              </a:ext>
            </a:extLst>
          </p:cNvPr>
          <p:cNvSpPr txBox="1"/>
          <p:nvPr/>
        </p:nvSpPr>
        <p:spPr>
          <a:xfrm>
            <a:off x="4168654" y="1864236"/>
            <a:ext cx="1977343" cy="307777"/>
          </a:xfrm>
          <a:prstGeom prst="rect">
            <a:avLst/>
          </a:prstGeom>
          <a:noFill/>
        </p:spPr>
        <p:txBody>
          <a:bodyPr wrap="square" rtlCol="0">
            <a:spAutoFit/>
          </a:bodyPr>
          <a:lstStyle/>
          <a:p>
            <a:r>
              <a:rPr lang="en-US" sz="1400" b="1">
                <a:solidFill>
                  <a:srgbClr val="F14F2F"/>
                </a:solidFill>
                <a:latin typeface="Kalinga" panose="020B0502040204020203" pitchFamily="34" charset="0"/>
                <a:cs typeface="Kalinga" panose="020B0502040204020203" pitchFamily="34" charset="0"/>
              </a:rPr>
              <a:t>Reddit TIFU</a:t>
            </a:r>
          </a:p>
        </p:txBody>
      </p:sp>
      <p:sp>
        <p:nvSpPr>
          <p:cNvPr id="24" name="Textfeld 23">
            <a:extLst>
              <a:ext uri="{FF2B5EF4-FFF2-40B4-BE49-F238E27FC236}">
                <a16:creationId xmlns:a16="http://schemas.microsoft.com/office/drawing/2014/main" id="{DEC97512-860F-1F12-D260-1F27D1DCB99F}"/>
              </a:ext>
            </a:extLst>
          </p:cNvPr>
          <p:cNvSpPr txBox="1"/>
          <p:nvPr/>
        </p:nvSpPr>
        <p:spPr>
          <a:xfrm>
            <a:off x="4179793" y="2063085"/>
            <a:ext cx="3314231" cy="276999"/>
          </a:xfrm>
          <a:prstGeom prst="rect">
            <a:avLst/>
          </a:prstGeom>
          <a:noFill/>
        </p:spPr>
        <p:txBody>
          <a:bodyPr wrap="square" rtlCol="0">
            <a:spAutoFit/>
          </a:bodyPr>
          <a:lstStyle/>
          <a:p>
            <a:r>
              <a:rPr lang="en-US" sz="1200" b="0" i="1" u="none" strike="noStrike" baseline="0">
                <a:solidFill>
                  <a:srgbClr val="F14F2F"/>
                </a:solidFill>
                <a:latin typeface="Kalinga" panose="020B0502040204020203" pitchFamily="34" charset="0"/>
                <a:cs typeface="Kalinga" panose="020B0502040204020203" pitchFamily="34" charset="0"/>
              </a:rPr>
              <a:t>Create a </a:t>
            </a:r>
            <a:r>
              <a:rPr lang="en-US" sz="1200" b="0" i="1" u="none" strike="noStrike" baseline="0" err="1">
                <a:solidFill>
                  <a:srgbClr val="F14F2F"/>
                </a:solidFill>
                <a:latin typeface="Kalinga" panose="020B0502040204020203" pitchFamily="34" charset="0"/>
                <a:cs typeface="Kalinga" panose="020B0502040204020203" pitchFamily="34" charset="0"/>
              </a:rPr>
              <a:t>tldr</a:t>
            </a:r>
            <a:r>
              <a:rPr lang="en-US" sz="1200" b="0" i="1" u="none" strike="noStrike" baseline="0">
                <a:solidFill>
                  <a:srgbClr val="F14F2F"/>
                </a:solidFill>
                <a:latin typeface="Kalinga" panose="020B0502040204020203" pitchFamily="34" charset="0"/>
                <a:cs typeface="Kalinga" panose="020B0502040204020203" pitchFamily="34" charset="0"/>
              </a:rPr>
              <a:t> summary from the post</a:t>
            </a:r>
            <a:endParaRPr lang="en-US" sz="1200" b="1" i="1">
              <a:solidFill>
                <a:srgbClr val="F14F2F"/>
              </a:solidFill>
              <a:latin typeface="Kalinga" panose="020B0502040204020203" pitchFamily="34" charset="0"/>
              <a:cs typeface="Kalinga" panose="020B0502040204020203" pitchFamily="34" charset="0"/>
            </a:endParaRPr>
          </a:p>
        </p:txBody>
      </p:sp>
      <p:grpSp>
        <p:nvGrpSpPr>
          <p:cNvPr id="25" name="Gruppieren 24">
            <a:extLst>
              <a:ext uri="{FF2B5EF4-FFF2-40B4-BE49-F238E27FC236}">
                <a16:creationId xmlns:a16="http://schemas.microsoft.com/office/drawing/2014/main" id="{7FB6F48C-D658-2B56-FDCD-B2EAEC340F6F}"/>
              </a:ext>
            </a:extLst>
          </p:cNvPr>
          <p:cNvGrpSpPr/>
          <p:nvPr/>
        </p:nvGrpSpPr>
        <p:grpSpPr>
          <a:xfrm>
            <a:off x="4186368" y="3363730"/>
            <a:ext cx="4120870" cy="1307933"/>
            <a:chOff x="2035524" y="5339238"/>
            <a:chExt cx="3391521" cy="787362"/>
          </a:xfrm>
          <a:solidFill>
            <a:srgbClr val="F9B6A9"/>
          </a:solidFill>
        </p:grpSpPr>
        <p:sp>
          <p:nvSpPr>
            <p:cNvPr id="26" name="Rechteck 25">
              <a:extLst>
                <a:ext uri="{FF2B5EF4-FFF2-40B4-BE49-F238E27FC236}">
                  <a16:creationId xmlns:a16="http://schemas.microsoft.com/office/drawing/2014/main" id="{8EBE28CB-37B5-B362-FD1B-B62BC9E15204}"/>
                </a:ext>
              </a:extLst>
            </p:cNvPr>
            <p:cNvSpPr/>
            <p:nvPr/>
          </p:nvSpPr>
          <p:spPr>
            <a:xfrm>
              <a:off x="2037670" y="5339238"/>
              <a:ext cx="3389375" cy="683225"/>
            </a:xfrm>
            <a:prstGeom prst="rect">
              <a:avLst/>
            </a:prstGeom>
            <a:grp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endParaRPr lang="en-US" sz="1100">
                <a:solidFill>
                  <a:schemeClr val="tx1"/>
                </a:solidFill>
              </a:endParaRPr>
            </a:p>
          </p:txBody>
        </p:sp>
        <p:sp>
          <p:nvSpPr>
            <p:cNvPr id="28" name="Rechteck 27">
              <a:extLst>
                <a:ext uri="{FF2B5EF4-FFF2-40B4-BE49-F238E27FC236}">
                  <a16:creationId xmlns:a16="http://schemas.microsoft.com/office/drawing/2014/main" id="{CFB8E527-E603-229D-D6E9-A76E244C62D4}"/>
                </a:ext>
              </a:extLst>
            </p:cNvPr>
            <p:cNvSpPr/>
            <p:nvPr/>
          </p:nvSpPr>
          <p:spPr>
            <a:xfrm>
              <a:off x="2035524" y="5339238"/>
              <a:ext cx="3389375" cy="787362"/>
            </a:xfrm>
            <a:prstGeom prst="rect">
              <a:avLst/>
            </a:prstGeom>
            <a:grpFill/>
            <a:ln>
              <a:noFill/>
              <a:prstDash val="solid"/>
              <a:extLst>
                <a:ext uri="{C807C97D-BFC1-408E-A445-0C87EB9F89A2}">
                  <ask:lineSketchStyleProps xmlns:ask="http://schemas.microsoft.com/office/drawing/2018/sketchyshapes" sd="3771812227">
                    <a:custGeom>
                      <a:avLst/>
                      <a:gdLst>
                        <a:gd name="connsiteX0" fmla="*/ 0 w 3389375"/>
                        <a:gd name="connsiteY0" fmla="*/ 57752 h 658364"/>
                        <a:gd name="connsiteX1" fmla="*/ 57752 w 3389375"/>
                        <a:gd name="connsiteY1" fmla="*/ 0 h 658364"/>
                        <a:gd name="connsiteX2" fmla="*/ 614310 w 3389375"/>
                        <a:gd name="connsiteY2" fmla="*/ 0 h 658364"/>
                        <a:gd name="connsiteX3" fmla="*/ 1203607 w 3389375"/>
                        <a:gd name="connsiteY3" fmla="*/ 0 h 658364"/>
                        <a:gd name="connsiteX4" fmla="*/ 1825642 w 3389375"/>
                        <a:gd name="connsiteY4" fmla="*/ 0 h 658364"/>
                        <a:gd name="connsiteX5" fmla="*/ 2480417 w 3389375"/>
                        <a:gd name="connsiteY5" fmla="*/ 0 h 658364"/>
                        <a:gd name="connsiteX6" fmla="*/ 3331623 w 3389375"/>
                        <a:gd name="connsiteY6" fmla="*/ 0 h 658364"/>
                        <a:gd name="connsiteX7" fmla="*/ 3389375 w 3389375"/>
                        <a:gd name="connsiteY7" fmla="*/ 57752 h 658364"/>
                        <a:gd name="connsiteX8" fmla="*/ 3389375 w 3389375"/>
                        <a:gd name="connsiteY8" fmla="*/ 600612 h 658364"/>
                        <a:gd name="connsiteX9" fmla="*/ 3331623 w 3389375"/>
                        <a:gd name="connsiteY9" fmla="*/ 658364 h 658364"/>
                        <a:gd name="connsiteX10" fmla="*/ 2775065 w 3389375"/>
                        <a:gd name="connsiteY10" fmla="*/ 658364 h 658364"/>
                        <a:gd name="connsiteX11" fmla="*/ 2087552 w 3389375"/>
                        <a:gd name="connsiteY11" fmla="*/ 658364 h 658364"/>
                        <a:gd name="connsiteX12" fmla="*/ 1367300 w 3389375"/>
                        <a:gd name="connsiteY12" fmla="*/ 658364 h 658364"/>
                        <a:gd name="connsiteX13" fmla="*/ 745265 w 3389375"/>
                        <a:gd name="connsiteY13" fmla="*/ 658364 h 658364"/>
                        <a:gd name="connsiteX14" fmla="*/ 57752 w 3389375"/>
                        <a:gd name="connsiteY14" fmla="*/ 658364 h 658364"/>
                        <a:gd name="connsiteX15" fmla="*/ 0 w 3389375"/>
                        <a:gd name="connsiteY15" fmla="*/ 600612 h 658364"/>
                        <a:gd name="connsiteX16" fmla="*/ 0 w 3389375"/>
                        <a:gd name="connsiteY16" fmla="*/ 57752 h 658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389375" h="658364" fill="none" extrusionOk="0">
                          <a:moveTo>
                            <a:pt x="0" y="57752"/>
                          </a:moveTo>
                          <a:cubicBezTo>
                            <a:pt x="3243" y="28256"/>
                            <a:pt x="22275" y="-1813"/>
                            <a:pt x="57752" y="0"/>
                          </a:cubicBezTo>
                          <a:cubicBezTo>
                            <a:pt x="188739" y="-1314"/>
                            <a:pt x="418205" y="-24280"/>
                            <a:pt x="614310" y="0"/>
                          </a:cubicBezTo>
                          <a:cubicBezTo>
                            <a:pt x="810415" y="24280"/>
                            <a:pt x="1057541" y="-24943"/>
                            <a:pt x="1203607" y="0"/>
                          </a:cubicBezTo>
                          <a:cubicBezTo>
                            <a:pt x="1349673" y="24943"/>
                            <a:pt x="1535525" y="-20789"/>
                            <a:pt x="1825642" y="0"/>
                          </a:cubicBezTo>
                          <a:cubicBezTo>
                            <a:pt x="2115760" y="20789"/>
                            <a:pt x="2331677" y="-2058"/>
                            <a:pt x="2480417" y="0"/>
                          </a:cubicBezTo>
                          <a:cubicBezTo>
                            <a:pt x="2629157" y="2058"/>
                            <a:pt x="2980630" y="-10689"/>
                            <a:pt x="3331623" y="0"/>
                          </a:cubicBezTo>
                          <a:cubicBezTo>
                            <a:pt x="3368638" y="2358"/>
                            <a:pt x="3395548" y="21799"/>
                            <a:pt x="3389375" y="57752"/>
                          </a:cubicBezTo>
                          <a:cubicBezTo>
                            <a:pt x="3366794" y="237630"/>
                            <a:pt x="3375166" y="345000"/>
                            <a:pt x="3389375" y="600612"/>
                          </a:cubicBezTo>
                          <a:cubicBezTo>
                            <a:pt x="3389100" y="634761"/>
                            <a:pt x="3367529" y="653273"/>
                            <a:pt x="3331623" y="658364"/>
                          </a:cubicBezTo>
                          <a:cubicBezTo>
                            <a:pt x="3182258" y="663747"/>
                            <a:pt x="2996311" y="664472"/>
                            <a:pt x="2775065" y="658364"/>
                          </a:cubicBezTo>
                          <a:cubicBezTo>
                            <a:pt x="2553819" y="652256"/>
                            <a:pt x="2402090" y="677479"/>
                            <a:pt x="2087552" y="658364"/>
                          </a:cubicBezTo>
                          <a:cubicBezTo>
                            <a:pt x="1773014" y="639249"/>
                            <a:pt x="1555153" y="663320"/>
                            <a:pt x="1367300" y="658364"/>
                          </a:cubicBezTo>
                          <a:cubicBezTo>
                            <a:pt x="1179447" y="653408"/>
                            <a:pt x="954718" y="666187"/>
                            <a:pt x="745265" y="658364"/>
                          </a:cubicBezTo>
                          <a:cubicBezTo>
                            <a:pt x="535812" y="650541"/>
                            <a:pt x="398250" y="662485"/>
                            <a:pt x="57752" y="658364"/>
                          </a:cubicBezTo>
                          <a:cubicBezTo>
                            <a:pt x="25485" y="657289"/>
                            <a:pt x="-218" y="640366"/>
                            <a:pt x="0" y="600612"/>
                          </a:cubicBezTo>
                          <a:cubicBezTo>
                            <a:pt x="23982" y="420134"/>
                            <a:pt x="-22814" y="206051"/>
                            <a:pt x="0" y="57752"/>
                          </a:cubicBezTo>
                          <a:close/>
                        </a:path>
                        <a:path w="3389375" h="658364" stroke="0" extrusionOk="0">
                          <a:moveTo>
                            <a:pt x="0" y="57752"/>
                          </a:moveTo>
                          <a:cubicBezTo>
                            <a:pt x="1467" y="31817"/>
                            <a:pt x="24351" y="1426"/>
                            <a:pt x="57752" y="0"/>
                          </a:cubicBezTo>
                          <a:cubicBezTo>
                            <a:pt x="295918" y="18264"/>
                            <a:pt x="451862" y="27981"/>
                            <a:pt x="647049" y="0"/>
                          </a:cubicBezTo>
                          <a:cubicBezTo>
                            <a:pt x="842236" y="-27981"/>
                            <a:pt x="1069829" y="-3694"/>
                            <a:pt x="1203607" y="0"/>
                          </a:cubicBezTo>
                          <a:cubicBezTo>
                            <a:pt x="1337385" y="3694"/>
                            <a:pt x="1619540" y="20412"/>
                            <a:pt x="1760165" y="0"/>
                          </a:cubicBezTo>
                          <a:cubicBezTo>
                            <a:pt x="1900790" y="-20412"/>
                            <a:pt x="2207822" y="-22032"/>
                            <a:pt x="2349462" y="0"/>
                          </a:cubicBezTo>
                          <a:cubicBezTo>
                            <a:pt x="2491102" y="22032"/>
                            <a:pt x="2924307" y="29489"/>
                            <a:pt x="3331623" y="0"/>
                          </a:cubicBezTo>
                          <a:cubicBezTo>
                            <a:pt x="3360242" y="3557"/>
                            <a:pt x="3396180" y="26748"/>
                            <a:pt x="3389375" y="57752"/>
                          </a:cubicBezTo>
                          <a:cubicBezTo>
                            <a:pt x="3362547" y="173066"/>
                            <a:pt x="3406066" y="369376"/>
                            <a:pt x="3389375" y="600612"/>
                          </a:cubicBezTo>
                          <a:cubicBezTo>
                            <a:pt x="3390351" y="631676"/>
                            <a:pt x="3368101" y="659937"/>
                            <a:pt x="3331623" y="658364"/>
                          </a:cubicBezTo>
                          <a:cubicBezTo>
                            <a:pt x="3198175" y="636356"/>
                            <a:pt x="2960690" y="662166"/>
                            <a:pt x="2676849" y="658364"/>
                          </a:cubicBezTo>
                          <a:cubicBezTo>
                            <a:pt x="2393008" y="654562"/>
                            <a:pt x="2250311" y="631157"/>
                            <a:pt x="1989336" y="658364"/>
                          </a:cubicBezTo>
                          <a:cubicBezTo>
                            <a:pt x="1728361" y="685571"/>
                            <a:pt x="1541860" y="637480"/>
                            <a:pt x="1301823" y="658364"/>
                          </a:cubicBezTo>
                          <a:cubicBezTo>
                            <a:pt x="1061786" y="679248"/>
                            <a:pt x="374236" y="651585"/>
                            <a:pt x="57752" y="658364"/>
                          </a:cubicBezTo>
                          <a:cubicBezTo>
                            <a:pt x="27309" y="665658"/>
                            <a:pt x="1061" y="637617"/>
                            <a:pt x="0" y="600612"/>
                          </a:cubicBezTo>
                          <a:cubicBezTo>
                            <a:pt x="626" y="463551"/>
                            <a:pt x="-19022" y="315172"/>
                            <a:pt x="0" y="57752"/>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marL="285750" indent="-285750">
                <a:buFontTx/>
                <a:buChar char="-"/>
              </a:pPr>
              <a:r>
                <a:rPr lang="en-US" sz="1200" b="0" i="0" u="none" strike="noStrike" baseline="0">
                  <a:solidFill>
                    <a:srgbClr val="000000"/>
                  </a:solidFill>
                  <a:latin typeface="Kalinga" panose="020B0502040204020203" pitchFamily="34" charset="0"/>
                  <a:cs typeface="Kalinga" panose="020B0502040204020203" pitchFamily="34" charset="0"/>
                </a:rPr>
                <a:t>250K scientific articles</a:t>
              </a:r>
            </a:p>
            <a:p>
              <a:pPr marL="285750" indent="-285750">
                <a:buFontTx/>
                <a:buChar char="-"/>
              </a:pPr>
              <a:r>
                <a:rPr lang="en-US" sz="1200">
                  <a:solidFill>
                    <a:srgbClr val="000000"/>
                  </a:solidFill>
                  <a:latin typeface="Kalinga" panose="020B0502040204020203" pitchFamily="34" charset="0"/>
                  <a:cs typeface="Kalinga" panose="020B0502040204020203" pitchFamily="34" charset="0"/>
                </a:rPr>
                <a:t>L</a:t>
              </a:r>
              <a:r>
                <a:rPr lang="en-US" sz="1200" b="0" i="0" u="none" strike="noStrike" baseline="0">
                  <a:solidFill>
                    <a:srgbClr val="000000"/>
                  </a:solidFill>
                  <a:latin typeface="Kalinga" panose="020B0502040204020203" pitchFamily="34" charset="0"/>
                  <a:cs typeface="Kalinga" panose="020B0502040204020203" pitchFamily="34" charset="0"/>
                </a:rPr>
                <a:t>onger examples with an average of 4938 words per document and 220 per summary</a:t>
              </a:r>
            </a:p>
            <a:p>
              <a:pPr marL="285750" indent="-285750">
                <a:buFontTx/>
                <a:buChar char="-"/>
              </a:pPr>
              <a:r>
                <a:rPr lang="en-US" sz="1200">
                  <a:solidFill>
                    <a:srgbClr val="000000"/>
                  </a:solidFill>
                  <a:latin typeface="Kalinga" panose="020B0502040204020203" pitchFamily="34" charset="0"/>
                  <a:cs typeface="Kalinga" panose="020B0502040204020203" pitchFamily="34" charset="0"/>
                </a:rPr>
                <a:t>Elaborated linguistics</a:t>
              </a:r>
              <a:endParaRPr lang="en-US" sz="1000">
                <a:solidFill>
                  <a:schemeClr val="tx1"/>
                </a:solidFill>
                <a:latin typeface="Kalinga" panose="020B0502040204020203" pitchFamily="34" charset="0"/>
                <a:cs typeface="Kalinga" panose="020B0502040204020203" pitchFamily="34" charset="0"/>
              </a:endParaRPr>
            </a:p>
          </p:txBody>
        </p:sp>
      </p:grpSp>
      <p:sp>
        <p:nvSpPr>
          <p:cNvPr id="29" name="Textfeld 28">
            <a:extLst>
              <a:ext uri="{FF2B5EF4-FFF2-40B4-BE49-F238E27FC236}">
                <a16:creationId xmlns:a16="http://schemas.microsoft.com/office/drawing/2014/main" id="{9EF60F1B-1AB2-DCC3-9002-F41B1982E4E8}"/>
              </a:ext>
            </a:extLst>
          </p:cNvPr>
          <p:cNvSpPr txBox="1"/>
          <p:nvPr/>
        </p:nvSpPr>
        <p:spPr>
          <a:xfrm>
            <a:off x="4184611" y="3360206"/>
            <a:ext cx="1977343" cy="307777"/>
          </a:xfrm>
          <a:prstGeom prst="rect">
            <a:avLst/>
          </a:prstGeom>
          <a:noFill/>
        </p:spPr>
        <p:txBody>
          <a:bodyPr wrap="square" rtlCol="0">
            <a:spAutoFit/>
          </a:bodyPr>
          <a:lstStyle/>
          <a:p>
            <a:r>
              <a:rPr lang="en-US" sz="1400" b="1">
                <a:solidFill>
                  <a:srgbClr val="F14F2F"/>
                </a:solidFill>
                <a:latin typeface="Kalinga" panose="020B0502040204020203" pitchFamily="34" charset="0"/>
                <a:cs typeface="Kalinga" panose="020B0502040204020203" pitchFamily="34" charset="0"/>
              </a:rPr>
              <a:t>arXiv</a:t>
            </a:r>
          </a:p>
        </p:txBody>
      </p:sp>
      <p:sp>
        <p:nvSpPr>
          <p:cNvPr id="32" name="Textfeld 31">
            <a:extLst>
              <a:ext uri="{FF2B5EF4-FFF2-40B4-BE49-F238E27FC236}">
                <a16:creationId xmlns:a16="http://schemas.microsoft.com/office/drawing/2014/main" id="{D37758BC-4B6F-0C6E-7306-73EF1123EC03}"/>
              </a:ext>
            </a:extLst>
          </p:cNvPr>
          <p:cNvSpPr txBox="1"/>
          <p:nvPr/>
        </p:nvSpPr>
        <p:spPr>
          <a:xfrm>
            <a:off x="4188385" y="3549657"/>
            <a:ext cx="3314231" cy="276999"/>
          </a:xfrm>
          <a:prstGeom prst="rect">
            <a:avLst/>
          </a:prstGeom>
          <a:noFill/>
        </p:spPr>
        <p:txBody>
          <a:bodyPr wrap="square" rtlCol="0">
            <a:spAutoFit/>
          </a:bodyPr>
          <a:lstStyle/>
          <a:p>
            <a:r>
              <a:rPr lang="en-US" sz="1200" i="1">
                <a:solidFill>
                  <a:srgbClr val="F14F2F"/>
                </a:solidFill>
                <a:latin typeface="Kalinga" panose="020B0502040204020203" pitchFamily="34" charset="0"/>
                <a:cs typeface="Kalinga" panose="020B0502040204020203" pitchFamily="34" charset="0"/>
              </a:rPr>
              <a:t>D</a:t>
            </a:r>
            <a:r>
              <a:rPr lang="en-US" sz="1200" b="0" i="1" u="none" strike="noStrike" baseline="0">
                <a:solidFill>
                  <a:srgbClr val="F14F2F"/>
                </a:solidFill>
                <a:latin typeface="Kalinga" panose="020B0502040204020203" pitchFamily="34" charset="0"/>
                <a:cs typeface="Kalinga" panose="020B0502040204020203" pitchFamily="34" charset="0"/>
              </a:rPr>
              <a:t>erive the abstract from the full text</a:t>
            </a:r>
            <a:endParaRPr lang="en-US" sz="1200" b="1" i="1">
              <a:solidFill>
                <a:srgbClr val="F14F2F"/>
              </a:solidFill>
              <a:latin typeface="Kalinga" panose="020B0502040204020203" pitchFamily="34" charset="0"/>
              <a:cs typeface="Kalinga" panose="020B0502040204020203" pitchFamily="34" charset="0"/>
            </a:endParaRPr>
          </a:p>
        </p:txBody>
      </p:sp>
      <p:sp>
        <p:nvSpPr>
          <p:cNvPr id="33" name="Textfeld 32">
            <a:extLst>
              <a:ext uri="{FF2B5EF4-FFF2-40B4-BE49-F238E27FC236}">
                <a16:creationId xmlns:a16="http://schemas.microsoft.com/office/drawing/2014/main" id="{020E77D3-21E6-84D5-4B85-FB1059FAC2BF}"/>
              </a:ext>
            </a:extLst>
          </p:cNvPr>
          <p:cNvSpPr txBox="1"/>
          <p:nvPr/>
        </p:nvSpPr>
        <p:spPr>
          <a:xfrm>
            <a:off x="7811641" y="1882212"/>
            <a:ext cx="500458" cy="276999"/>
          </a:xfrm>
          <a:prstGeom prst="rect">
            <a:avLst/>
          </a:prstGeom>
          <a:noFill/>
        </p:spPr>
        <p:txBody>
          <a:bodyPr wrap="none" rtlCol="0">
            <a:spAutoFit/>
          </a:bodyPr>
          <a:lstStyle/>
          <a:p>
            <a:r>
              <a:rPr lang="de-DE" sz="1200" b="1">
                <a:solidFill>
                  <a:schemeClr val="tx1">
                    <a:lumMod val="50000"/>
                    <a:lumOff val="50000"/>
                  </a:schemeClr>
                </a:solidFill>
                <a:latin typeface="Kalinga" panose="020B0502040204020203" pitchFamily="34" charset="0"/>
                <a:cs typeface="Kalinga" panose="020B0502040204020203" pitchFamily="34" charset="0"/>
              </a:rPr>
              <a:t>2.2h</a:t>
            </a:r>
            <a:endParaRPr lang="en-US" sz="1200" b="1">
              <a:solidFill>
                <a:schemeClr val="tx1">
                  <a:lumMod val="50000"/>
                  <a:lumOff val="50000"/>
                </a:schemeClr>
              </a:solidFill>
              <a:latin typeface="Kalinga" panose="020B0502040204020203" pitchFamily="34" charset="0"/>
              <a:cs typeface="Kalinga" panose="020B0502040204020203" pitchFamily="34" charset="0"/>
            </a:endParaRPr>
          </a:p>
        </p:txBody>
      </p:sp>
      <p:sp>
        <p:nvSpPr>
          <p:cNvPr id="34" name="Textfeld 33">
            <a:extLst>
              <a:ext uri="{FF2B5EF4-FFF2-40B4-BE49-F238E27FC236}">
                <a16:creationId xmlns:a16="http://schemas.microsoft.com/office/drawing/2014/main" id="{C3D359A4-954C-251C-1443-BD46952F3BA1}"/>
              </a:ext>
            </a:extLst>
          </p:cNvPr>
          <p:cNvSpPr txBox="1"/>
          <p:nvPr/>
        </p:nvSpPr>
        <p:spPr>
          <a:xfrm>
            <a:off x="7811641" y="3360686"/>
            <a:ext cx="543739" cy="276999"/>
          </a:xfrm>
          <a:prstGeom prst="rect">
            <a:avLst/>
          </a:prstGeom>
          <a:noFill/>
        </p:spPr>
        <p:txBody>
          <a:bodyPr wrap="none" rtlCol="0">
            <a:spAutoFit/>
          </a:bodyPr>
          <a:lstStyle/>
          <a:p>
            <a:r>
              <a:rPr lang="de-DE" sz="1200" b="1">
                <a:solidFill>
                  <a:schemeClr val="tx1">
                    <a:lumMod val="50000"/>
                    <a:lumOff val="50000"/>
                  </a:schemeClr>
                </a:solidFill>
                <a:latin typeface="Kalinga" panose="020B0502040204020203" pitchFamily="34" charset="0"/>
                <a:cs typeface="Kalinga" panose="020B0502040204020203" pitchFamily="34" charset="0"/>
              </a:rPr>
              <a:t>  20h</a:t>
            </a:r>
            <a:endParaRPr lang="en-US" sz="1200" b="1">
              <a:solidFill>
                <a:schemeClr val="tx1">
                  <a:lumMod val="50000"/>
                  <a:lumOff val="50000"/>
                </a:schemeClr>
              </a:solidFill>
              <a:latin typeface="Kalinga" panose="020B0502040204020203" pitchFamily="34" charset="0"/>
              <a:cs typeface="Kalinga" panose="020B0502040204020203" pitchFamily="34" charset="0"/>
            </a:endParaRPr>
          </a:p>
        </p:txBody>
      </p:sp>
      <p:sp>
        <p:nvSpPr>
          <p:cNvPr id="3" name="Textfeld 2">
            <a:extLst>
              <a:ext uri="{FF2B5EF4-FFF2-40B4-BE49-F238E27FC236}">
                <a16:creationId xmlns:a16="http://schemas.microsoft.com/office/drawing/2014/main" id="{FF26F70F-DDA0-AA6F-7F35-15A58EF718B4}"/>
              </a:ext>
            </a:extLst>
          </p:cNvPr>
          <p:cNvSpPr txBox="1"/>
          <p:nvPr/>
        </p:nvSpPr>
        <p:spPr>
          <a:xfrm>
            <a:off x="7671475" y="2085798"/>
            <a:ext cx="636713" cy="261610"/>
          </a:xfrm>
          <a:prstGeom prst="rect">
            <a:avLst/>
          </a:prstGeom>
          <a:noFill/>
        </p:spPr>
        <p:txBody>
          <a:bodyPr wrap="none" rtlCol="0">
            <a:spAutoFit/>
          </a:bodyPr>
          <a:lstStyle/>
          <a:p>
            <a:r>
              <a:rPr lang="de-DE" sz="1100" b="1">
                <a:solidFill>
                  <a:schemeClr val="tx1">
                    <a:lumMod val="50000"/>
                    <a:lumOff val="50000"/>
                  </a:schemeClr>
                </a:solidFill>
                <a:latin typeface="Kalinga" panose="020B0502040204020203" pitchFamily="34" charset="0"/>
                <a:cs typeface="Kalinga" panose="020B0502040204020203" pitchFamily="34" charset="0"/>
              </a:rPr>
              <a:t>90/5/5</a:t>
            </a:r>
            <a:endParaRPr lang="en-US" sz="1100" b="1">
              <a:solidFill>
                <a:schemeClr val="tx1">
                  <a:lumMod val="50000"/>
                  <a:lumOff val="50000"/>
                </a:schemeClr>
              </a:solidFill>
              <a:latin typeface="Kalinga" panose="020B0502040204020203" pitchFamily="34" charset="0"/>
              <a:cs typeface="Kalinga" panose="020B0502040204020203" pitchFamily="34" charset="0"/>
            </a:endParaRPr>
          </a:p>
        </p:txBody>
      </p:sp>
      <p:sp>
        <p:nvSpPr>
          <p:cNvPr id="12" name="Textfeld 11">
            <a:extLst>
              <a:ext uri="{FF2B5EF4-FFF2-40B4-BE49-F238E27FC236}">
                <a16:creationId xmlns:a16="http://schemas.microsoft.com/office/drawing/2014/main" id="{B481A7F7-D118-7178-795D-1A8D9003784B}"/>
              </a:ext>
            </a:extLst>
          </p:cNvPr>
          <p:cNvSpPr txBox="1"/>
          <p:nvPr/>
        </p:nvSpPr>
        <p:spPr>
          <a:xfrm>
            <a:off x="7665551" y="3544385"/>
            <a:ext cx="636713" cy="261610"/>
          </a:xfrm>
          <a:prstGeom prst="rect">
            <a:avLst/>
          </a:prstGeom>
          <a:noFill/>
        </p:spPr>
        <p:txBody>
          <a:bodyPr wrap="none" rtlCol="0">
            <a:spAutoFit/>
          </a:bodyPr>
          <a:lstStyle/>
          <a:p>
            <a:r>
              <a:rPr lang="de-DE" sz="1100" b="1">
                <a:solidFill>
                  <a:schemeClr val="tx1">
                    <a:lumMod val="50000"/>
                    <a:lumOff val="50000"/>
                  </a:schemeClr>
                </a:solidFill>
                <a:latin typeface="Kalinga" panose="020B0502040204020203" pitchFamily="34" charset="0"/>
                <a:cs typeface="Kalinga" panose="020B0502040204020203" pitchFamily="34" charset="0"/>
              </a:rPr>
              <a:t>94/3/3</a:t>
            </a:r>
            <a:endParaRPr lang="en-US" sz="1100" b="1">
              <a:solidFill>
                <a:schemeClr val="tx1">
                  <a:lumMod val="50000"/>
                  <a:lumOff val="50000"/>
                </a:schemeClr>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53785004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79E4-BF6F-0B70-3159-7A1CBD40E6DC}"/>
              </a:ext>
            </a:extLst>
          </p:cNvPr>
          <p:cNvSpPr>
            <a:spLocks noGrp="1"/>
          </p:cNvSpPr>
          <p:nvPr>
            <p:ph type="title"/>
          </p:nvPr>
        </p:nvSpPr>
        <p:spPr/>
        <p:txBody>
          <a:bodyPr/>
          <a:lstStyle/>
          <a:p>
            <a:r>
              <a:rPr lang="en-US" err="1"/>
              <a:t>MaMMaL</a:t>
            </a:r>
            <a:r>
              <a:rPr lang="en-US"/>
              <a:t> - Questions</a:t>
            </a:r>
            <a:endParaRPr lang="en-DE"/>
          </a:p>
        </p:txBody>
      </p:sp>
      <p:sp>
        <p:nvSpPr>
          <p:cNvPr id="3" name="Text Placeholder 2">
            <a:extLst>
              <a:ext uri="{FF2B5EF4-FFF2-40B4-BE49-F238E27FC236}">
                <a16:creationId xmlns:a16="http://schemas.microsoft.com/office/drawing/2014/main" id="{18CE73FE-307C-54D5-94F7-BE38F39F4AA6}"/>
              </a:ext>
            </a:extLst>
          </p:cNvPr>
          <p:cNvSpPr>
            <a:spLocks noGrp="1"/>
          </p:cNvSpPr>
          <p:nvPr>
            <p:ph type="body" sz="quarter" idx="10"/>
          </p:nvPr>
        </p:nvSpPr>
        <p:spPr/>
        <p:txBody>
          <a:bodyPr/>
          <a:lstStyle/>
          <a:p>
            <a:r>
              <a:rPr lang="en-US" sz="2400">
                <a:solidFill>
                  <a:srgbClr val="595959"/>
                </a:solidFill>
                <a:latin typeface="Kalinga"/>
                <a:cs typeface="Kalinga"/>
              </a:rPr>
              <a:t>Does increasing the number of pre-finetuning datasets increase downstream task performance for text summarization?</a:t>
            </a:r>
          </a:p>
          <a:p>
            <a:r>
              <a:rPr lang="en-US" sz="2400">
                <a:solidFill>
                  <a:srgbClr val="595959"/>
                </a:solidFill>
                <a:latin typeface="Kalinga"/>
                <a:cs typeface="Kalinga"/>
              </a:rPr>
              <a:t>How much does the text summarization task affect other task families?</a:t>
            </a:r>
          </a:p>
          <a:p>
            <a:r>
              <a:rPr lang="en-US" sz="2400">
                <a:solidFill>
                  <a:srgbClr val="595959"/>
                </a:solidFill>
                <a:latin typeface="Kalinga"/>
                <a:cs typeface="Kalinga"/>
              </a:rPr>
              <a:t>How do non text summarization task families influence each other?</a:t>
            </a:r>
          </a:p>
          <a:p>
            <a:r>
              <a:rPr lang="en-US" sz="2400">
                <a:solidFill>
                  <a:srgbClr val="595959"/>
                </a:solidFill>
                <a:latin typeface="Kalinga"/>
                <a:cs typeface="Kalinga"/>
              </a:rPr>
              <a:t>How are non text summarization task family pairs affected by SUM?</a:t>
            </a:r>
          </a:p>
          <a:p>
            <a:endParaRPr lang="en-US" sz="2400">
              <a:solidFill>
                <a:srgbClr val="595959"/>
              </a:solidFill>
              <a:latin typeface="Kalinga"/>
              <a:cs typeface="Kalinga"/>
            </a:endParaRPr>
          </a:p>
          <a:p>
            <a:endParaRPr lang="en-DE"/>
          </a:p>
        </p:txBody>
      </p:sp>
    </p:spTree>
    <p:extLst>
      <p:ext uri="{BB962C8B-B14F-4D97-AF65-F5344CB8AC3E}">
        <p14:creationId xmlns:p14="http://schemas.microsoft.com/office/powerpoint/2010/main" val="42202651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F979E4-BF6F-0B70-3159-7A1CBD40E6DC}"/>
              </a:ext>
            </a:extLst>
          </p:cNvPr>
          <p:cNvSpPr>
            <a:spLocks noGrp="1"/>
          </p:cNvSpPr>
          <p:nvPr>
            <p:ph type="title"/>
          </p:nvPr>
        </p:nvSpPr>
        <p:spPr/>
        <p:txBody>
          <a:bodyPr/>
          <a:lstStyle/>
          <a:p>
            <a:r>
              <a:rPr lang="en-US" err="1"/>
              <a:t>MaMMaL</a:t>
            </a:r>
            <a:r>
              <a:rPr lang="en-US"/>
              <a:t> (early) Findings</a:t>
            </a:r>
            <a:endParaRPr lang="en-DE"/>
          </a:p>
        </p:txBody>
      </p:sp>
      <p:sp>
        <p:nvSpPr>
          <p:cNvPr id="3" name="Text Placeholder 2">
            <a:extLst>
              <a:ext uri="{FF2B5EF4-FFF2-40B4-BE49-F238E27FC236}">
                <a16:creationId xmlns:a16="http://schemas.microsoft.com/office/drawing/2014/main" id="{18CE73FE-307C-54D5-94F7-BE38F39F4AA6}"/>
              </a:ext>
            </a:extLst>
          </p:cNvPr>
          <p:cNvSpPr>
            <a:spLocks noGrp="1"/>
          </p:cNvSpPr>
          <p:nvPr>
            <p:ph type="body" sz="quarter" idx="10"/>
          </p:nvPr>
        </p:nvSpPr>
        <p:spPr/>
        <p:txBody>
          <a:bodyPr>
            <a:normAutofit/>
          </a:bodyPr>
          <a:lstStyle/>
          <a:p>
            <a:pPr>
              <a:buClr>
                <a:srgbClr val="2F5597"/>
              </a:buClr>
            </a:pPr>
            <a:r>
              <a:rPr lang="en-US" sz="1800">
                <a:solidFill>
                  <a:srgbClr val="595959"/>
                </a:solidFill>
                <a:latin typeface="Kalinga"/>
                <a:cs typeface="Kalinga"/>
              </a:rPr>
              <a:t>The model does not learn any helpful skill from the </a:t>
            </a:r>
            <a:r>
              <a:rPr lang="en-US" sz="1800" b="1">
                <a:solidFill>
                  <a:srgbClr val="595959"/>
                </a:solidFill>
                <a:latin typeface="Kalinga"/>
                <a:cs typeface="Kalinga"/>
              </a:rPr>
              <a:t>NLI</a:t>
            </a:r>
            <a:r>
              <a:rPr lang="en-US" sz="1800">
                <a:solidFill>
                  <a:srgbClr val="595959"/>
                </a:solidFill>
                <a:latin typeface="Kalinga"/>
                <a:cs typeface="Kalinga"/>
              </a:rPr>
              <a:t> and </a:t>
            </a:r>
            <a:r>
              <a:rPr lang="en-US" sz="1800" b="1">
                <a:solidFill>
                  <a:srgbClr val="595959"/>
                </a:solidFill>
                <a:latin typeface="Kalinga"/>
                <a:cs typeface="Kalinga"/>
              </a:rPr>
              <a:t>CMNS</a:t>
            </a:r>
            <a:r>
              <a:rPr lang="en-US" sz="1800">
                <a:solidFill>
                  <a:srgbClr val="595959"/>
                </a:solidFill>
                <a:latin typeface="Kalinga"/>
                <a:cs typeface="Kalinga"/>
              </a:rPr>
              <a:t> task family alone</a:t>
            </a:r>
          </a:p>
          <a:p>
            <a:pPr>
              <a:buClr>
                <a:srgbClr val="2F5597"/>
              </a:buClr>
            </a:pPr>
            <a:r>
              <a:rPr lang="en-US" sz="1800">
                <a:solidFill>
                  <a:srgbClr val="595959"/>
                </a:solidFill>
                <a:latin typeface="Kalinga"/>
                <a:cs typeface="Kalinga"/>
              </a:rPr>
              <a:t>Including the summarization task family in the training process positively impacts the downstream performance compared to non-text summarization family combinations</a:t>
            </a:r>
          </a:p>
          <a:p>
            <a:pPr>
              <a:buClr>
                <a:srgbClr val="2F5597"/>
              </a:buClr>
            </a:pPr>
            <a:r>
              <a:rPr lang="en-US" sz="1800">
                <a:latin typeface="Kalinga"/>
                <a:cs typeface="Kalinga"/>
              </a:rPr>
              <a:t>Combining all tasks available do not outperform individual tasks</a:t>
            </a:r>
            <a:endParaRPr lang="en-US" sz="1800">
              <a:solidFill>
                <a:srgbClr val="595959"/>
              </a:solidFill>
              <a:latin typeface="Kalinga"/>
              <a:cs typeface="Kalinga"/>
            </a:endParaRPr>
          </a:p>
          <a:p>
            <a:pPr>
              <a:buClr>
                <a:srgbClr val="2F5597"/>
              </a:buClr>
            </a:pPr>
            <a:r>
              <a:rPr lang="en-US" sz="1800">
                <a:solidFill>
                  <a:srgbClr val="595959"/>
                </a:solidFill>
                <a:latin typeface="Kalinga"/>
                <a:cs typeface="Kalinga"/>
              </a:rPr>
              <a:t>Training strategies have little influence on the overall performance compared to the task family selection.</a:t>
            </a:r>
          </a:p>
          <a:p>
            <a:pPr algn="l">
              <a:buClr>
                <a:srgbClr val="2F5597"/>
              </a:buClr>
            </a:pPr>
            <a:r>
              <a:rPr lang="en-US" sz="1800">
                <a:solidFill>
                  <a:srgbClr val="595959"/>
                </a:solidFill>
                <a:latin typeface="Kalinga"/>
                <a:cs typeface="Kalinga"/>
              </a:rPr>
              <a:t> Non-text summarization task families, e.g., advanced reading comprehension, can be used as a substitute for the summarization task or the combination of all task families </a:t>
            </a:r>
          </a:p>
          <a:p>
            <a:pPr lvl="1">
              <a:buClr>
                <a:srgbClr val="2F5597"/>
              </a:buClr>
            </a:pPr>
            <a:r>
              <a:rPr lang="en-US" sz="1800">
                <a:solidFill>
                  <a:srgbClr val="595959"/>
                </a:solidFill>
                <a:latin typeface="Kalinga"/>
                <a:cs typeface="Kalinga"/>
              </a:rPr>
              <a:t>The </a:t>
            </a:r>
            <a:r>
              <a:rPr lang="en-US" sz="1800" b="1">
                <a:solidFill>
                  <a:srgbClr val="595959"/>
                </a:solidFill>
                <a:latin typeface="Kalinga"/>
                <a:cs typeface="Kalinga"/>
              </a:rPr>
              <a:t>RC</a:t>
            </a:r>
            <a:r>
              <a:rPr lang="en-US" sz="1800">
                <a:solidFill>
                  <a:srgbClr val="595959"/>
                </a:solidFill>
                <a:latin typeface="Kalinga"/>
                <a:cs typeface="Kalinga"/>
              </a:rPr>
              <a:t> and </a:t>
            </a:r>
            <a:r>
              <a:rPr lang="en-US" sz="1800" b="1">
                <a:solidFill>
                  <a:srgbClr val="595959"/>
                </a:solidFill>
                <a:latin typeface="Kalinga"/>
                <a:cs typeface="Kalinga"/>
              </a:rPr>
              <a:t>RC</a:t>
            </a:r>
            <a:r>
              <a:rPr lang="en-US" sz="1800" b="1" baseline="30000">
                <a:solidFill>
                  <a:srgbClr val="595959"/>
                </a:solidFill>
                <a:latin typeface="Kalinga"/>
                <a:cs typeface="Kalinga"/>
              </a:rPr>
              <a:t>+</a:t>
            </a:r>
            <a:r>
              <a:rPr lang="en-US" sz="1800">
                <a:solidFill>
                  <a:srgbClr val="595959"/>
                </a:solidFill>
                <a:latin typeface="Kalinga"/>
                <a:cs typeface="Kalinga"/>
              </a:rPr>
              <a:t> task families act as alternatives to the summarization task family, </a:t>
            </a:r>
          </a:p>
          <a:p>
            <a:pPr algn="l">
              <a:buClr>
                <a:srgbClr val="2F5597"/>
              </a:buClr>
            </a:pPr>
            <a:r>
              <a:rPr lang="en-US" sz="1800">
                <a:solidFill>
                  <a:srgbClr val="595959"/>
                </a:solidFill>
                <a:latin typeface="Kalinga"/>
                <a:cs typeface="Kalinga"/>
              </a:rPr>
              <a:t>CMNS and </a:t>
            </a:r>
            <a:r>
              <a:rPr lang="en-US" sz="1800" b="1">
                <a:solidFill>
                  <a:srgbClr val="595959"/>
                </a:solidFill>
                <a:latin typeface="Kalinga"/>
                <a:cs typeface="Kalinga"/>
              </a:rPr>
              <a:t>NLI</a:t>
            </a:r>
            <a:r>
              <a:rPr lang="en-US" sz="1800">
                <a:solidFill>
                  <a:srgbClr val="595959"/>
                </a:solidFill>
                <a:latin typeface="Kalinga"/>
                <a:cs typeface="Kalinga"/>
              </a:rPr>
              <a:t> show mostly worse results when paired with </a:t>
            </a:r>
            <a:r>
              <a:rPr lang="en-US" sz="1800" b="1">
                <a:solidFill>
                  <a:srgbClr val="595959"/>
                </a:solidFill>
                <a:latin typeface="Kalinga"/>
                <a:cs typeface="Kalinga"/>
              </a:rPr>
              <a:t>CLS</a:t>
            </a:r>
            <a:r>
              <a:rPr lang="en-US" sz="1800">
                <a:solidFill>
                  <a:srgbClr val="595959"/>
                </a:solidFill>
                <a:latin typeface="Kalinga"/>
                <a:cs typeface="Kalinga"/>
              </a:rPr>
              <a:t> </a:t>
            </a:r>
          </a:p>
          <a:p>
            <a:pPr>
              <a:buClr>
                <a:srgbClr val="2F5597"/>
              </a:buClr>
            </a:pPr>
            <a:r>
              <a:rPr lang="en-US" sz="1800" b="1">
                <a:solidFill>
                  <a:srgbClr val="595959"/>
                </a:solidFill>
                <a:latin typeface="Kalinga"/>
                <a:cs typeface="Kalinga"/>
              </a:rPr>
              <a:t>CLS</a:t>
            </a:r>
            <a:r>
              <a:rPr lang="en-US" sz="1800">
                <a:solidFill>
                  <a:srgbClr val="595959"/>
                </a:solidFill>
                <a:latin typeface="Kalinga"/>
                <a:cs typeface="Kalinga"/>
              </a:rPr>
              <a:t> + </a:t>
            </a:r>
            <a:r>
              <a:rPr lang="en-US" sz="1800" b="1">
                <a:solidFill>
                  <a:srgbClr val="595959"/>
                </a:solidFill>
                <a:latin typeface="Kalinga"/>
                <a:cs typeface="Kalinga"/>
              </a:rPr>
              <a:t>CMNS</a:t>
            </a:r>
            <a:r>
              <a:rPr lang="en-US" sz="1800">
                <a:solidFill>
                  <a:srgbClr val="595959"/>
                </a:solidFill>
                <a:latin typeface="Kalinga"/>
                <a:cs typeface="Kalinga"/>
              </a:rPr>
              <a:t> + </a:t>
            </a:r>
            <a:r>
              <a:rPr lang="en-US" sz="1800" b="1">
                <a:solidFill>
                  <a:srgbClr val="595959"/>
                </a:solidFill>
                <a:latin typeface="Kalinga"/>
                <a:cs typeface="Kalinga"/>
              </a:rPr>
              <a:t>NLI</a:t>
            </a:r>
            <a:r>
              <a:rPr lang="en-US" sz="1800">
                <a:solidFill>
                  <a:srgbClr val="595959"/>
                </a:solidFill>
                <a:latin typeface="Kalinga"/>
                <a:cs typeface="Kalinga"/>
              </a:rPr>
              <a:t> turns out to be to most harmful combination we came across</a:t>
            </a:r>
          </a:p>
          <a:p>
            <a:pPr>
              <a:buClr>
                <a:srgbClr val="2F5597"/>
              </a:buClr>
            </a:pPr>
            <a:endParaRPr lang="en-US" sz="2400">
              <a:solidFill>
                <a:srgbClr val="595959"/>
              </a:solidFill>
              <a:latin typeface="Kalinga"/>
              <a:cs typeface="Kalinga"/>
            </a:endParaRPr>
          </a:p>
          <a:p>
            <a:endParaRPr lang="en-US" sz="2400">
              <a:solidFill>
                <a:srgbClr val="000000"/>
              </a:solidFill>
              <a:latin typeface="Kalinga" panose="020B0502040204020203" pitchFamily="34" charset="0"/>
              <a:cs typeface="Kalinga" panose="020B0502040204020203" pitchFamily="34" charset="0"/>
            </a:endParaRPr>
          </a:p>
          <a:p>
            <a:endParaRPr lang="en-DE"/>
          </a:p>
        </p:txBody>
      </p:sp>
    </p:spTree>
    <p:extLst>
      <p:ext uri="{BB962C8B-B14F-4D97-AF65-F5344CB8AC3E}">
        <p14:creationId xmlns:p14="http://schemas.microsoft.com/office/powerpoint/2010/main" val="254886146"/>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a:t>Media Bias</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spTree>
    <p:extLst>
      <p:ext uri="{BB962C8B-B14F-4D97-AF65-F5344CB8AC3E}">
        <p14:creationId xmlns:p14="http://schemas.microsoft.com/office/powerpoint/2010/main" val="17412479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Media Bias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7052755" cy="4928260"/>
          </a:xfrm>
        </p:spPr>
        <p:txBody>
          <a:bodyPr>
            <a:normAutofit fontScale="92500" lnSpcReduction="20000"/>
          </a:bodyPr>
          <a:lstStyle/>
          <a:p>
            <a:r>
              <a:rPr lang="en-US" sz="1700"/>
              <a:t>Testing the Generalization of Neural Language Models for COVID-19 Misinformation Detection, iConf’22</a:t>
            </a:r>
          </a:p>
          <a:p>
            <a:r>
              <a:rPr lang="en-US" sz="1700"/>
              <a:t>A Domain-adaptive Pre-training Approach for Language Bias Detection in News, JCDL’22</a:t>
            </a:r>
          </a:p>
          <a:p>
            <a:endParaRPr lang="en-US" sz="1700"/>
          </a:p>
          <a:p>
            <a:r>
              <a:rPr lang="en-US" sz="1700"/>
              <a:t>Neural Media Bias Detection Using Distant Supervision With BABE - Bias Annotations By Experts, EMNLP’21</a:t>
            </a:r>
          </a:p>
          <a:p>
            <a:r>
              <a:rPr lang="en-US" sz="1700"/>
              <a:t>Introducing MBIB - the first Media Bias Identification Benchmark Task and Dataset Collection, SIGI’23</a:t>
            </a:r>
          </a:p>
          <a:p>
            <a:endParaRPr lang="en-US" sz="1700"/>
          </a:p>
          <a:p>
            <a:r>
              <a:rPr lang="en-US" sz="1700"/>
              <a:t>Exploiting Transformer-based Multitask Learning for the Detection of Media Bias in News Articles, iConf’22</a:t>
            </a:r>
          </a:p>
          <a:p>
            <a:r>
              <a:rPr lang="en-US" sz="1700"/>
              <a:t>MAGPIE: Multi-Task Media-Bias Analysis Generalization for Pre-Trained Identification of Expressions*, EMNLP’23</a:t>
            </a:r>
          </a:p>
          <a:p>
            <a:endParaRPr lang="en-US" sz="1700"/>
          </a:p>
          <a:p>
            <a:r>
              <a:rPr lang="en-US" sz="1700"/>
              <a:t>The Media Bias Taxonomy: A Systematic Literature Review on the Forms and Automated Detection of Media Bias, ACM CSUR’23</a:t>
            </a:r>
          </a:p>
          <a:p>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187</a:t>
            </a:fld>
            <a:endParaRPr lang="en-US"/>
          </a:p>
        </p:txBody>
      </p:sp>
      <p:sp>
        <p:nvSpPr>
          <p:cNvPr id="4" name="Speech Bubble: Rectangle with Corners Rounded 3">
            <a:extLst>
              <a:ext uri="{FF2B5EF4-FFF2-40B4-BE49-F238E27FC236}">
                <a16:creationId xmlns:a16="http://schemas.microsoft.com/office/drawing/2014/main" id="{B907B6C2-2ABB-75B2-5D4A-BF585520A3EE}"/>
              </a:ext>
            </a:extLst>
          </p:cNvPr>
          <p:cNvSpPr/>
          <p:nvPr/>
        </p:nvSpPr>
        <p:spPr>
          <a:xfrm>
            <a:off x="8007257" y="1316576"/>
            <a:ext cx="1874520" cy="881401"/>
          </a:xfrm>
          <a:prstGeom prst="wedgeRoundRectCallout">
            <a:avLst>
              <a:gd name="adj1" fmla="val -56443"/>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Detection</a:t>
            </a:r>
            <a:endParaRPr lang="en-DE" sz="1600"/>
          </a:p>
        </p:txBody>
      </p:sp>
      <p:sp>
        <p:nvSpPr>
          <p:cNvPr id="6" name="Speech Bubble: Rectangle with Corners Rounded 5">
            <a:extLst>
              <a:ext uri="{FF2B5EF4-FFF2-40B4-BE49-F238E27FC236}">
                <a16:creationId xmlns:a16="http://schemas.microsoft.com/office/drawing/2014/main" id="{73651B3B-E1D8-DD67-7BEE-F3BF908EE38A}"/>
              </a:ext>
            </a:extLst>
          </p:cNvPr>
          <p:cNvSpPr/>
          <p:nvPr/>
        </p:nvSpPr>
        <p:spPr>
          <a:xfrm>
            <a:off x="8007257" y="2852630"/>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Datasets</a:t>
            </a:r>
            <a:endParaRPr lang="en-DE" sz="1600"/>
          </a:p>
        </p:txBody>
      </p:sp>
      <p:sp>
        <p:nvSpPr>
          <p:cNvPr id="7" name="Speech Bubble: Rectangle with Corners Rounded 6">
            <a:extLst>
              <a:ext uri="{FF2B5EF4-FFF2-40B4-BE49-F238E27FC236}">
                <a16:creationId xmlns:a16="http://schemas.microsoft.com/office/drawing/2014/main" id="{7F7C3B76-6B01-BBA3-B122-2D88EFD4F6FE}"/>
              </a:ext>
            </a:extLst>
          </p:cNvPr>
          <p:cNvSpPr/>
          <p:nvPr/>
        </p:nvSpPr>
        <p:spPr>
          <a:xfrm>
            <a:off x="8007257" y="4155653"/>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Multi-Task in Media Bias Detection</a:t>
            </a:r>
            <a:endParaRPr lang="en-DE" sz="1600"/>
          </a:p>
        </p:txBody>
      </p:sp>
      <p:sp>
        <p:nvSpPr>
          <p:cNvPr id="8" name="Speech Bubble: Rectangle with Corners Rounded 7">
            <a:extLst>
              <a:ext uri="{FF2B5EF4-FFF2-40B4-BE49-F238E27FC236}">
                <a16:creationId xmlns:a16="http://schemas.microsoft.com/office/drawing/2014/main" id="{EC38193A-D638-D757-330D-6542FDD5D96C}"/>
              </a:ext>
            </a:extLst>
          </p:cNvPr>
          <p:cNvSpPr/>
          <p:nvPr/>
        </p:nvSpPr>
        <p:spPr>
          <a:xfrm>
            <a:off x="8007257" y="5458677"/>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Literature Review</a:t>
            </a:r>
            <a:endParaRPr lang="en-DE" sz="1600"/>
          </a:p>
        </p:txBody>
      </p:sp>
    </p:spTree>
    <p:extLst>
      <p:ext uri="{BB962C8B-B14F-4D97-AF65-F5344CB8AC3E}">
        <p14:creationId xmlns:p14="http://schemas.microsoft.com/office/powerpoint/2010/main" val="43410329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5FFCE33-8EBA-B4E8-3FA2-7AC3C247FAD6}"/>
              </a:ext>
            </a:extLst>
          </p:cNvPr>
          <p:cNvSpPr>
            <a:spLocks noGrp="1"/>
          </p:cNvSpPr>
          <p:nvPr>
            <p:ph type="title"/>
          </p:nvPr>
        </p:nvSpPr>
        <p:spPr/>
        <p:txBody>
          <a:bodyPr/>
          <a:lstStyle/>
          <a:p>
            <a:endParaRPr lang="en-DE"/>
          </a:p>
        </p:txBody>
      </p:sp>
      <p:sp>
        <p:nvSpPr>
          <p:cNvPr id="5" name="Text Placeholder 4">
            <a:extLst>
              <a:ext uri="{FF2B5EF4-FFF2-40B4-BE49-F238E27FC236}">
                <a16:creationId xmlns:a16="http://schemas.microsoft.com/office/drawing/2014/main" id="{754B2836-C5F4-98D2-B56E-196178F67094}"/>
              </a:ext>
            </a:extLst>
          </p:cNvPr>
          <p:cNvSpPr>
            <a:spLocks noGrp="1"/>
          </p:cNvSpPr>
          <p:nvPr>
            <p:ph type="body" sz="quarter" idx="10"/>
          </p:nvPr>
        </p:nvSpPr>
        <p:spPr/>
        <p:txBody>
          <a:bodyPr/>
          <a:lstStyle/>
          <a:p>
            <a:r>
              <a:rPr lang="en-US"/>
              <a:t>Not included</a:t>
            </a:r>
            <a:endParaRPr lang="en-DE"/>
          </a:p>
        </p:txBody>
      </p:sp>
    </p:spTree>
    <p:extLst>
      <p:ext uri="{BB962C8B-B14F-4D97-AF65-F5344CB8AC3E}">
        <p14:creationId xmlns:p14="http://schemas.microsoft.com/office/powerpoint/2010/main" val="37594837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r>
              <a:rPr lang="de-DE" dirty="0" err="1">
                <a:solidFill>
                  <a:srgbClr val="1F497D"/>
                </a:solidFill>
              </a:rPr>
              <a:t>Faculties</a:t>
            </a:r>
            <a:r>
              <a:rPr lang="de-DE" dirty="0">
                <a:solidFill>
                  <a:srgbClr val="1F497D"/>
                </a:solidFill>
              </a:rPr>
              <a:t> and Research Groups - CS</a:t>
            </a:r>
          </a:p>
        </p:txBody>
      </p:sp>
      <p:sp>
        <p:nvSpPr>
          <p:cNvPr id="61" name="object 61"/>
          <p:cNvSpPr txBox="1">
            <a:spLocks noGrp="1"/>
          </p:cNvSpPr>
          <p:nvPr>
            <p:ph type="body" sz="quarter" idx="10"/>
          </p:nvPr>
        </p:nvSpPr>
        <p:spPr>
          <a:xfrm>
            <a:off x="469447" y="1411818"/>
            <a:ext cx="5626554" cy="4928260"/>
          </a:xfrm>
        </p:spPr>
        <p:txBody>
          <a:bodyPr>
            <a:normAutofit fontScale="92500" lnSpcReduction="10000"/>
          </a:bodyPr>
          <a:lstStyle/>
          <a:p>
            <a:r>
              <a:rPr lang="en-US" sz="1600" dirty="0"/>
              <a:t>The Computer Science Department is composed of the following research groups:</a:t>
            </a:r>
          </a:p>
          <a:p>
            <a:r>
              <a:rPr lang="en-US" sz="1600" dirty="0"/>
              <a:t>Data Fusion – Prof. Dr. Marcus Baum</a:t>
            </a:r>
          </a:p>
          <a:p>
            <a:r>
              <a:rPr lang="en-US" sz="1600" dirty="0"/>
              <a:t>Theoretical Computer Science – Prof. Dr. Carsten </a:t>
            </a:r>
            <a:r>
              <a:rPr lang="en-US" sz="1600" dirty="0" err="1"/>
              <a:t>Damm</a:t>
            </a:r>
            <a:endParaRPr lang="en-US" sz="1600" dirty="0"/>
          </a:p>
          <a:p>
            <a:r>
              <a:rPr lang="en-US" sz="1600" dirty="0"/>
              <a:t>Neural Data Science – Prof. Dr. Alexander Ecker</a:t>
            </a:r>
          </a:p>
          <a:p>
            <a:r>
              <a:rPr lang="en-US" sz="1600" dirty="0"/>
              <a:t>Computer Networks – Prof. Dr. </a:t>
            </a:r>
            <a:r>
              <a:rPr lang="en-US" sz="1600" dirty="0" err="1"/>
              <a:t>Xiaoming</a:t>
            </a:r>
            <a:r>
              <a:rPr lang="en-US" sz="1600" dirty="0"/>
              <a:t> Fu</a:t>
            </a:r>
          </a:p>
          <a:p>
            <a:r>
              <a:rPr lang="en-US" sz="1600" b="1" dirty="0"/>
              <a:t>Scientific Information Analytics – Prof. Dr. Bela </a:t>
            </a:r>
            <a:r>
              <a:rPr lang="en-US" sz="1600" b="1" dirty="0" err="1"/>
              <a:t>Gipp</a:t>
            </a:r>
            <a:endParaRPr lang="en-US" sz="1600" b="1" dirty="0"/>
          </a:p>
          <a:p>
            <a:r>
              <a:rPr lang="en-US" sz="1600" dirty="0"/>
              <a:t>Soft. Eng. for Distributed Systems – Prof. Dr. Jens Grabowski</a:t>
            </a:r>
          </a:p>
          <a:p>
            <a:r>
              <a:rPr lang="en-US" sz="1600" dirty="0"/>
              <a:t>Telematics - Prof. Dr. Dieter </a:t>
            </a:r>
            <a:r>
              <a:rPr lang="en-US" sz="1600" dirty="0" err="1"/>
              <a:t>Hogrefe</a:t>
            </a:r>
            <a:endParaRPr lang="en-US" sz="1600" dirty="0"/>
          </a:p>
          <a:p>
            <a:r>
              <a:rPr lang="en-US" sz="1600" dirty="0"/>
              <a:t>High-Performance Storage - Prof. Dr. Julian Kunkel</a:t>
            </a:r>
          </a:p>
          <a:p>
            <a:r>
              <a:rPr lang="en-US" sz="1600" dirty="0"/>
              <a:t>Computer Graphics and Ecological Inf. - Prof. Dr. Winfried </a:t>
            </a:r>
            <a:r>
              <a:rPr lang="en-US" sz="1600" dirty="0" err="1"/>
              <a:t>Kurth</a:t>
            </a:r>
            <a:endParaRPr lang="en-US" sz="1600" dirty="0"/>
          </a:p>
          <a:p>
            <a:r>
              <a:rPr lang="en-US" sz="1600" dirty="0"/>
              <a:t>Theoretical Computer Science - Prof. Dr. Florin Manea</a:t>
            </a:r>
          </a:p>
        </p:txBody>
      </p:sp>
      <p:sp>
        <p:nvSpPr>
          <p:cNvPr id="113" name="Foliennummernplatzhalter 112"/>
          <p:cNvSpPr>
            <a:spLocks noGrp="1"/>
          </p:cNvSpPr>
          <p:nvPr>
            <p:ph type="sldNum" sz="quarter" idx="4"/>
          </p:nvPr>
        </p:nvSpPr>
        <p:spPr/>
        <p:txBody>
          <a:bodyPr/>
          <a:lstStyle/>
          <a:p>
            <a:fld id="{B6F15528-21DE-4FAA-801E-634DDDAF4B2B}" type="slidenum">
              <a:rPr lang="de-DE" smtClean="0"/>
              <a:pPr/>
              <a:t>19</a:t>
            </a:fld>
            <a:endParaRPr lang="de-DE"/>
          </a:p>
        </p:txBody>
      </p:sp>
      <p:sp>
        <p:nvSpPr>
          <p:cNvPr id="2" name="object 61">
            <a:extLst>
              <a:ext uri="{FF2B5EF4-FFF2-40B4-BE49-F238E27FC236}">
                <a16:creationId xmlns:a16="http://schemas.microsoft.com/office/drawing/2014/main" id="{C3E293E9-9164-817C-A475-106820E4D23A}"/>
              </a:ext>
            </a:extLst>
          </p:cNvPr>
          <p:cNvSpPr txBox="1">
            <a:spLocks/>
          </p:cNvSpPr>
          <p:nvPr/>
        </p:nvSpPr>
        <p:spPr>
          <a:xfrm>
            <a:off x="5988140" y="1411818"/>
            <a:ext cx="5626554" cy="4928260"/>
          </a:xfrm>
          <a:prstGeom prst="rect">
            <a:avLst/>
          </a:prstGeom>
        </p:spPr>
        <p:txBody>
          <a:bodyPr vert="horz" lIns="91440" tIns="45720" rIns="91440" bIns="45720" rtlCol="0">
            <a:normAutofit/>
          </a:bodyPr>
          <a:lstStyle>
            <a:lvl1pPr marL="380990" indent="-380990" algn="l" defTabSz="914400" rtl="0" eaLnBrk="1" latinLnBrk="0" hangingPunct="1">
              <a:lnSpc>
                <a:spcPct val="90000"/>
              </a:lnSpc>
              <a:spcBef>
                <a:spcPts val="1000"/>
              </a:spcBef>
              <a:spcAft>
                <a:spcPts val="503"/>
              </a:spcAft>
              <a:buClr>
                <a:srgbClr val="0F96D4"/>
              </a:buClr>
              <a:buSzPct val="104000"/>
              <a:buFont typeface="Calibri" panose="020F0502020204030204" pitchFamily="34" charset="0"/>
              <a:buChar char="•"/>
              <a:defRPr lang="en-US" sz="2400" b="0" i="0" kern="1200" baseline="0" dirty="0" smtClean="0">
                <a:solidFill>
                  <a:srgbClr val="595959"/>
                </a:solidFill>
                <a:latin typeface="Kalinga" panose="020B0502040204020203" pitchFamily="34" charset="0"/>
                <a:ea typeface="+mn-ea"/>
                <a:cs typeface="Kalinga" panose="020B0502040204020203" pitchFamily="34" charset="0"/>
              </a:defRPr>
            </a:lvl1pPr>
            <a:lvl2pPr marL="761981" indent="-380990" algn="l" defTabSz="914400" rtl="0" eaLnBrk="1" latinLnBrk="0" hangingPunct="1">
              <a:lnSpc>
                <a:spcPct val="90000"/>
              </a:lnSpc>
              <a:spcBef>
                <a:spcPts val="500"/>
              </a:spcBef>
              <a:buClr>
                <a:srgbClr val="0F96D4"/>
              </a:buClr>
              <a:buSzPct val="90000"/>
              <a:buFont typeface="Courier New" panose="02070309020205020404" pitchFamily="49" charset="0"/>
              <a:buChar char="o"/>
              <a:defRPr sz="2133" kern="1200">
                <a:solidFill>
                  <a:srgbClr val="595959"/>
                </a:solidFill>
                <a:latin typeface="Kalinga" panose="020B0502040204020203" pitchFamily="34" charset="0"/>
                <a:ea typeface="+mn-ea"/>
                <a:cs typeface="Kalinga"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195887" indent="-478355" algn="l" defTabSz="914400" rtl="0" eaLnBrk="1" latinLnBrk="0" hangingPunct="1">
              <a:lnSpc>
                <a:spcPct val="90000"/>
              </a:lnSpc>
              <a:spcBef>
                <a:spcPts val="500"/>
              </a:spcBef>
              <a:buClr>
                <a:srgbClr val="0F96D4"/>
              </a:buClr>
              <a:buFont typeface="Calibri" panose="020F0502020204030204" pitchFamily="34" charset="0"/>
              <a:buChar char="—"/>
              <a:defRPr sz="1867" kern="1200">
                <a:solidFill>
                  <a:srgbClr val="595959"/>
                </a:solidFill>
                <a:latin typeface="Kalinga" panose="020B0502040204020203" pitchFamily="34" charset="0"/>
                <a:ea typeface="+mn-ea"/>
                <a:cs typeface="Kalinga"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500" dirty="0"/>
              <a:t>Databases and Inf. Sys. - Prof. Dr. Wolfgang May</a:t>
            </a:r>
          </a:p>
          <a:p>
            <a:r>
              <a:rPr lang="en-US" sz="1500" dirty="0"/>
              <a:t>Didactics of Informatics - Hon.-Prof. Dr. Eckart </a:t>
            </a:r>
            <a:r>
              <a:rPr lang="en-US" sz="1500" dirty="0" err="1"/>
              <a:t>Modrow</a:t>
            </a:r>
            <a:endParaRPr lang="en-US" sz="1500" dirty="0"/>
          </a:p>
          <a:p>
            <a:r>
              <a:rPr lang="en-US" sz="1500" dirty="0"/>
              <a:t>Computational Cell Analytics - Prof. Dr. Constantin Pape</a:t>
            </a:r>
          </a:p>
          <a:p>
            <a:r>
              <a:rPr lang="en-US" sz="1500" dirty="0"/>
              <a:t>Computer Security and Privacy - Prof. Dr. Delphine Reinhardt</a:t>
            </a:r>
          </a:p>
          <a:p>
            <a:r>
              <a:rPr lang="en-US" sz="1500" dirty="0"/>
              <a:t>Optimal transport - Prof. Dr. Bernhard </a:t>
            </a:r>
            <a:r>
              <a:rPr lang="en-US" sz="1500" dirty="0" err="1"/>
              <a:t>Schmitzer</a:t>
            </a:r>
            <a:endParaRPr lang="en-US" sz="1500" dirty="0"/>
          </a:p>
          <a:p>
            <a:r>
              <a:rPr lang="en-US" sz="1500" dirty="0"/>
              <a:t>Machine Learning - Prof. Dr. Fabian </a:t>
            </a:r>
            <a:r>
              <a:rPr lang="en-US" sz="1500" dirty="0" err="1"/>
              <a:t>Sinz</a:t>
            </a:r>
            <a:endParaRPr lang="en-US" sz="1500" dirty="0"/>
          </a:p>
          <a:p>
            <a:r>
              <a:rPr lang="en-US" sz="1500" dirty="0"/>
              <a:t>Digital Humanities - Prof. Dr. Caroline </a:t>
            </a:r>
            <a:r>
              <a:rPr lang="en-US" sz="1500" dirty="0" err="1"/>
              <a:t>Sporleder</a:t>
            </a:r>
            <a:endParaRPr lang="en-US" sz="1500" dirty="0"/>
          </a:p>
          <a:p>
            <a:r>
              <a:rPr lang="en-US" sz="1500" dirty="0"/>
              <a:t>Didactics of Informatics - Prof. Dr. Kerstin Strecker</a:t>
            </a:r>
          </a:p>
          <a:p>
            <a:r>
              <a:rPr lang="en-US" sz="1500" dirty="0"/>
              <a:t>Data Science Infrastructures - Hon.-Prof. Dr. Philipp Wieder</a:t>
            </a:r>
          </a:p>
          <a:p>
            <a:r>
              <a:rPr lang="en-US" sz="1500" dirty="0"/>
              <a:t>Computational Neurosciences - Prof. Dr. </a:t>
            </a:r>
            <a:r>
              <a:rPr lang="en-US" sz="1500" dirty="0" err="1"/>
              <a:t>Florentin</a:t>
            </a:r>
            <a:r>
              <a:rPr lang="en-US" sz="1500" dirty="0"/>
              <a:t> </a:t>
            </a:r>
            <a:r>
              <a:rPr lang="en-US" sz="1500" dirty="0" err="1"/>
              <a:t>Wörgötter</a:t>
            </a:r>
            <a:endParaRPr lang="en-US" sz="1500" dirty="0"/>
          </a:p>
          <a:p>
            <a:r>
              <a:rPr lang="en-US" sz="1500" dirty="0"/>
              <a:t>Practical Informatics – Prof. Dr. Ramin </a:t>
            </a:r>
            <a:r>
              <a:rPr lang="en-US" sz="1500" dirty="0" err="1"/>
              <a:t>Yahyapour</a:t>
            </a:r>
            <a:endParaRPr lang="en-US" sz="1500" dirty="0"/>
          </a:p>
        </p:txBody>
      </p:sp>
      <p:sp>
        <p:nvSpPr>
          <p:cNvPr id="3" name="TextBox 2">
            <a:extLst>
              <a:ext uri="{FF2B5EF4-FFF2-40B4-BE49-F238E27FC236}">
                <a16:creationId xmlns:a16="http://schemas.microsoft.com/office/drawing/2014/main" id="{50D6DABC-C2D4-65F0-3D95-B19C4CC3E5CB}"/>
              </a:ext>
            </a:extLst>
          </p:cNvPr>
          <p:cNvSpPr txBox="1"/>
          <p:nvPr/>
        </p:nvSpPr>
        <p:spPr>
          <a:xfrm>
            <a:off x="10143315" y="6286868"/>
            <a:ext cx="1906622" cy="323165"/>
          </a:xfrm>
          <a:prstGeom prst="rect">
            <a:avLst/>
          </a:prstGeom>
          <a:noFill/>
        </p:spPr>
        <p:txBody>
          <a:bodyPr wrap="square" rtlCol="0">
            <a:spAutoFit/>
          </a:bodyPr>
          <a:lstStyle/>
          <a:p>
            <a:r>
              <a:rPr lang="en-US" sz="1500" dirty="0">
                <a:solidFill>
                  <a:srgbClr val="595959"/>
                </a:solidFill>
                <a:latin typeface="Kalinga" panose="020B0502040204020203" pitchFamily="34" charset="0"/>
                <a:cs typeface="Kalinga" panose="020B0502040204020203" pitchFamily="34" charset="0"/>
                <a:hlinkClick r:id="rId3"/>
              </a:rPr>
              <a:t>For more</a:t>
            </a:r>
            <a:r>
              <a:rPr lang="en-US" sz="1500" dirty="0">
                <a:solidFill>
                  <a:srgbClr val="595959"/>
                </a:solidFill>
                <a:latin typeface="Kalinga" panose="020B0502040204020203" pitchFamily="34" charset="0"/>
                <a:cs typeface="Kalinga" panose="020B0502040204020203" pitchFamily="34" charset="0"/>
              </a:rPr>
              <a:t>.</a:t>
            </a:r>
            <a:endParaRPr lang="en-DE" sz="1500" dirty="0">
              <a:solidFill>
                <a:srgbClr val="595959"/>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3890767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Outline</a:t>
            </a:r>
          </a:p>
        </p:txBody>
      </p:sp>
      <p:sp>
        <p:nvSpPr>
          <p:cNvPr id="2" name="Text Placeholder 1">
            <a:extLst>
              <a:ext uri="{FF2B5EF4-FFF2-40B4-BE49-F238E27FC236}">
                <a16:creationId xmlns:a16="http://schemas.microsoft.com/office/drawing/2014/main" id="{385C96D2-B575-48C4-988D-23382C1EB934}"/>
              </a:ext>
            </a:extLst>
          </p:cNvPr>
          <p:cNvSpPr>
            <a:spLocks noGrp="1"/>
          </p:cNvSpPr>
          <p:nvPr>
            <p:ph type="body" sz="quarter" idx="10"/>
          </p:nvPr>
        </p:nvSpPr>
        <p:spPr/>
        <p:txBody>
          <a:bodyPr vert="horz" lIns="91440" tIns="45720" rIns="91440" bIns="45720" rtlCol="0" anchor="t">
            <a:normAutofit/>
          </a:bodyPr>
          <a:lstStyle/>
          <a:p>
            <a:pPr marL="456565" indent="-456565"/>
            <a:r>
              <a:rPr lang="en-US" sz="2100" dirty="0">
                <a:latin typeface="Kalinga"/>
                <a:cs typeface="Kalinga"/>
              </a:rPr>
              <a:t>Introduction</a:t>
            </a:r>
            <a:endParaRPr lang="de-DE" dirty="0"/>
          </a:p>
          <a:p>
            <a:pPr marL="456565" indent="-456565"/>
            <a:r>
              <a:rPr lang="en-US" sz="2100" dirty="0">
                <a:latin typeface="Kalinga"/>
                <a:cs typeface="Kalinga"/>
              </a:rPr>
              <a:t>University of Göttingen</a:t>
            </a:r>
          </a:p>
          <a:p>
            <a:pPr marL="456565" indent="-456565"/>
            <a:r>
              <a:rPr lang="en-US" sz="2100" dirty="0" err="1">
                <a:latin typeface="Kalinga"/>
                <a:cs typeface="Kalinga"/>
              </a:rPr>
              <a:t>Gipp</a:t>
            </a:r>
            <a:r>
              <a:rPr lang="en-US" sz="2100" dirty="0">
                <a:latin typeface="Kalinga"/>
                <a:cs typeface="Kalinga"/>
              </a:rPr>
              <a:t> Lab &amp; Research</a:t>
            </a:r>
          </a:p>
          <a:p>
            <a:pPr marL="456565" indent="-456565"/>
            <a:r>
              <a:rPr lang="en-US" sz="2100" dirty="0">
                <a:latin typeface="Kalinga"/>
                <a:cs typeface="Kalinga"/>
              </a:rPr>
              <a:t>Research Projects (some)</a:t>
            </a:r>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2</a:t>
            </a:fld>
            <a:endParaRPr lang="en-US"/>
          </a:p>
        </p:txBody>
      </p:sp>
    </p:spTree>
    <p:extLst>
      <p:ext uri="{BB962C8B-B14F-4D97-AF65-F5344CB8AC3E}">
        <p14:creationId xmlns:p14="http://schemas.microsoft.com/office/powerpoint/2010/main" val="29185993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err="1">
                <a:solidFill>
                  <a:srgbClr val="1F497D"/>
                </a:solidFill>
              </a:rPr>
              <a:t>Popular</a:t>
            </a:r>
            <a:r>
              <a:rPr lang="de-DE">
                <a:solidFill>
                  <a:srgbClr val="1F497D"/>
                </a:solidFill>
              </a:rPr>
              <a:t> </a:t>
            </a:r>
            <a:r>
              <a:rPr lang="de-DE" err="1">
                <a:solidFill>
                  <a:srgbClr val="1F497D"/>
                </a:solidFill>
              </a:rPr>
              <a:t>Among</a:t>
            </a:r>
            <a:r>
              <a:rPr lang="de-DE">
                <a:solidFill>
                  <a:srgbClr val="1F497D"/>
                </a:solidFill>
              </a:rPr>
              <a:t> Students</a:t>
            </a:r>
          </a:p>
        </p:txBody>
      </p:sp>
      <p:sp>
        <p:nvSpPr>
          <p:cNvPr id="61" name="object 61"/>
          <p:cNvSpPr txBox="1">
            <a:spLocks noGrp="1"/>
          </p:cNvSpPr>
          <p:nvPr>
            <p:ph type="body" sz="quarter" idx="10"/>
          </p:nvPr>
        </p:nvSpPr>
        <p:spPr>
          <a:xfrm>
            <a:off x="623393" y="1411818"/>
            <a:ext cx="5899872" cy="4928260"/>
          </a:xfrm>
        </p:spPr>
        <p:txBody>
          <a:bodyPr>
            <a:normAutofit/>
          </a:bodyPr>
          <a:lstStyle/>
          <a:p>
            <a:pPr>
              <a:spcAft>
                <a:spcPts val="800"/>
              </a:spcAft>
            </a:pPr>
            <a:r>
              <a:rPr lang="en-US" sz="1800" dirty="0"/>
              <a:t>More than 30,000 students in the winter semester 2021/2022</a:t>
            </a:r>
          </a:p>
          <a:p>
            <a:pPr>
              <a:spcAft>
                <a:spcPts val="800"/>
              </a:spcAft>
            </a:pPr>
            <a:r>
              <a:rPr lang="de-DE" sz="1800" dirty="0"/>
              <a:t>4,000 </a:t>
            </a:r>
            <a:r>
              <a:rPr lang="de-DE" sz="1800" dirty="0" err="1"/>
              <a:t>students</a:t>
            </a:r>
            <a:r>
              <a:rPr lang="de-DE" sz="1800" dirty="0"/>
              <a:t> </a:t>
            </a:r>
            <a:r>
              <a:rPr lang="de-DE" sz="1800" dirty="0" err="1"/>
              <a:t>from</a:t>
            </a:r>
            <a:r>
              <a:rPr lang="de-DE" sz="1800" dirty="0"/>
              <a:t> </a:t>
            </a:r>
            <a:r>
              <a:rPr lang="de-DE" sz="1800" dirty="0" err="1"/>
              <a:t>abroad</a:t>
            </a:r>
            <a:endParaRPr lang="de-DE" sz="1800" dirty="0"/>
          </a:p>
          <a:p>
            <a:pPr>
              <a:spcAft>
                <a:spcPts val="800"/>
              </a:spcAft>
            </a:pPr>
            <a:r>
              <a:rPr lang="en-US" sz="1800" dirty="0"/>
              <a:t>230 different degree programs</a:t>
            </a:r>
          </a:p>
          <a:p>
            <a:pPr>
              <a:spcAft>
                <a:spcPts val="800"/>
              </a:spcAft>
            </a:pPr>
            <a:r>
              <a:rPr lang="en-US" sz="1800" dirty="0"/>
              <a:t>Diversity of subjects and possible combinations in study programs</a:t>
            </a:r>
            <a:endParaRPr lang="de-DE" sz="1800" dirty="0"/>
          </a:p>
        </p:txBody>
      </p:sp>
      <p:sp>
        <p:nvSpPr>
          <p:cNvPr id="113" name="Foliennummernplatzhalter 112"/>
          <p:cNvSpPr>
            <a:spLocks noGrp="1"/>
          </p:cNvSpPr>
          <p:nvPr>
            <p:ph type="sldNum" sz="quarter" idx="4"/>
          </p:nvPr>
        </p:nvSpPr>
        <p:spPr/>
        <p:txBody>
          <a:bodyPr/>
          <a:lstStyle/>
          <a:p>
            <a:fld id="{B6F15528-21DE-4FAA-801E-634DDDAF4B2B}" type="slidenum">
              <a:rPr lang="de-DE" smtClean="0"/>
              <a:pPr/>
              <a:t>20</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endParaRPr lang="de-DE"/>
          </a:p>
        </p:txBody>
      </p:sp>
      <p:pic>
        <p:nvPicPr>
          <p:cNvPr id="11" name="Inhaltsplatzhalt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64086" y="1174772"/>
            <a:ext cx="5176833" cy="4973819"/>
          </a:xfrm>
          <a:prstGeom prst="rect">
            <a:avLst/>
          </a:prstGeom>
        </p:spPr>
      </p:pic>
    </p:spTree>
    <p:extLst>
      <p:ext uri="{BB962C8B-B14F-4D97-AF65-F5344CB8AC3E}">
        <p14:creationId xmlns:p14="http://schemas.microsoft.com/office/powerpoint/2010/main" val="9547321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a:solidFill>
                  <a:srgbClr val="1F497D"/>
                </a:solidFill>
              </a:rPr>
              <a:t>Evolution </a:t>
            </a:r>
            <a:r>
              <a:rPr lang="de-DE" err="1">
                <a:solidFill>
                  <a:srgbClr val="1F497D"/>
                </a:solidFill>
              </a:rPr>
              <a:t>of</a:t>
            </a:r>
            <a:r>
              <a:rPr lang="de-DE">
                <a:solidFill>
                  <a:srgbClr val="1F497D"/>
                </a:solidFill>
              </a:rPr>
              <a:t> Student Numbers</a:t>
            </a:r>
          </a:p>
        </p:txBody>
      </p:sp>
      <p:sp>
        <p:nvSpPr>
          <p:cNvPr id="2" name="Text Placeholder 1">
            <a:extLst>
              <a:ext uri="{FF2B5EF4-FFF2-40B4-BE49-F238E27FC236}">
                <a16:creationId xmlns:a16="http://schemas.microsoft.com/office/drawing/2014/main" id="{9CEC0258-3B19-4D5E-5F11-24AD6CCF0FBB}"/>
              </a:ext>
            </a:extLst>
          </p:cNvPr>
          <p:cNvSpPr>
            <a:spLocks noGrp="1"/>
          </p:cNvSpPr>
          <p:nvPr>
            <p:ph type="body" sz="quarter" idx="10"/>
          </p:nvPr>
        </p:nvSpPr>
        <p:spPr/>
        <p:txBody>
          <a:bodyPr/>
          <a:lstStyle/>
          <a:p>
            <a:endParaRPr lang="en-DE"/>
          </a:p>
        </p:txBody>
      </p:sp>
      <p:sp>
        <p:nvSpPr>
          <p:cNvPr id="113" name="Foliennummernplatzhalter 112"/>
          <p:cNvSpPr>
            <a:spLocks noGrp="1"/>
          </p:cNvSpPr>
          <p:nvPr>
            <p:ph type="sldNum" sz="quarter" idx="4"/>
          </p:nvPr>
        </p:nvSpPr>
        <p:spPr/>
        <p:txBody>
          <a:bodyPr/>
          <a:lstStyle/>
          <a:p>
            <a:fld id="{B6F15528-21DE-4FAA-801E-634DDDAF4B2B}" type="slidenum">
              <a:rPr lang="de-DE" smtClean="0"/>
              <a:pPr/>
              <a:t>21</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endParaRPr lang="de-DE"/>
          </a:p>
        </p:txBody>
      </p:sp>
      <p:pic>
        <p:nvPicPr>
          <p:cNvPr id="10" name="Grafik 9">
            <a:extLst>
              <a:ext uri="{FF2B5EF4-FFF2-40B4-BE49-F238E27FC236}">
                <a16:creationId xmlns:a16="http://schemas.microsoft.com/office/drawing/2014/main" id="{4807E2C3-527A-41E3-85D8-ABB048F6D6C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31638" y="1798911"/>
            <a:ext cx="6775041" cy="4503220"/>
          </a:xfrm>
          <a:prstGeom prst="rect">
            <a:avLst/>
          </a:prstGeom>
        </p:spPr>
      </p:pic>
    </p:spTree>
    <p:extLst>
      <p:ext uri="{BB962C8B-B14F-4D97-AF65-F5344CB8AC3E}">
        <p14:creationId xmlns:p14="http://schemas.microsoft.com/office/powerpoint/2010/main" val="4203521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err="1">
                <a:solidFill>
                  <a:srgbClr val="1F497D"/>
                </a:solidFill>
              </a:rPr>
              <a:t>Our</a:t>
            </a:r>
            <a:r>
              <a:rPr lang="de-DE">
                <a:solidFill>
                  <a:srgbClr val="1F497D"/>
                </a:solidFill>
              </a:rPr>
              <a:t> Quality Standards in Teaching</a:t>
            </a:r>
          </a:p>
        </p:txBody>
      </p:sp>
      <p:sp>
        <p:nvSpPr>
          <p:cNvPr id="61" name="object 61"/>
          <p:cNvSpPr txBox="1">
            <a:spLocks noGrp="1"/>
          </p:cNvSpPr>
          <p:nvPr>
            <p:ph type="body" sz="quarter" idx="10"/>
          </p:nvPr>
        </p:nvSpPr>
        <p:spPr/>
        <p:txBody>
          <a:bodyPr>
            <a:normAutofit/>
          </a:bodyPr>
          <a:lstStyle/>
          <a:p>
            <a:pPr>
              <a:spcAft>
                <a:spcPts val="800"/>
              </a:spcAft>
            </a:pPr>
            <a:r>
              <a:rPr lang="de-DE" sz="1600"/>
              <a:t>Research-</a:t>
            </a:r>
            <a:r>
              <a:rPr lang="de-DE" sz="1600" err="1"/>
              <a:t>oriented</a:t>
            </a:r>
            <a:r>
              <a:rPr lang="de-DE" sz="1600"/>
              <a:t> </a:t>
            </a:r>
            <a:r>
              <a:rPr lang="de-DE" sz="1600" err="1"/>
              <a:t>teaching</a:t>
            </a:r>
            <a:endParaRPr lang="de-DE" sz="1600"/>
          </a:p>
          <a:p>
            <a:pPr>
              <a:spcAft>
                <a:spcPts val="800"/>
              </a:spcAft>
            </a:pPr>
            <a:r>
              <a:rPr lang="en-US" sz="1600"/>
              <a:t>Disciplinary and interdisciplinary study </a:t>
            </a:r>
            <a:r>
              <a:rPr lang="en-US" sz="1600" err="1"/>
              <a:t>programmes</a:t>
            </a:r>
            <a:endParaRPr lang="en-US" sz="1600"/>
          </a:p>
          <a:p>
            <a:pPr>
              <a:spcAft>
                <a:spcPts val="800"/>
              </a:spcAft>
            </a:pPr>
            <a:r>
              <a:rPr lang="de-DE" sz="1600"/>
              <a:t>International </a:t>
            </a:r>
            <a:r>
              <a:rPr lang="de-DE" sz="1600" err="1"/>
              <a:t>curriculum</a:t>
            </a:r>
            <a:endParaRPr lang="de-DE" sz="1600"/>
          </a:p>
          <a:p>
            <a:pPr>
              <a:spcAft>
                <a:spcPts val="800"/>
              </a:spcAft>
            </a:pPr>
            <a:r>
              <a:rPr lang="de-DE" sz="1600" err="1"/>
              <a:t>Diversity</a:t>
            </a:r>
            <a:r>
              <a:rPr lang="de-DE" sz="1600"/>
              <a:t> </a:t>
            </a:r>
            <a:r>
              <a:rPr lang="de-DE" sz="1600" err="1"/>
              <a:t>and</a:t>
            </a:r>
            <a:r>
              <a:rPr lang="de-DE" sz="1600"/>
              <a:t> </a:t>
            </a:r>
            <a:r>
              <a:rPr lang="de-DE" sz="1600" err="1"/>
              <a:t>equal</a:t>
            </a:r>
            <a:r>
              <a:rPr lang="de-DE" sz="1600"/>
              <a:t> </a:t>
            </a:r>
            <a:r>
              <a:rPr lang="de-DE" sz="1600" err="1"/>
              <a:t>opportunities</a:t>
            </a:r>
            <a:endParaRPr lang="de-DE" sz="1600"/>
          </a:p>
          <a:p>
            <a:pPr>
              <a:spcAft>
                <a:spcPts val="800"/>
              </a:spcAft>
            </a:pPr>
            <a:r>
              <a:rPr lang="en-US" sz="1600"/>
              <a:t>High quality of advice and support</a:t>
            </a:r>
          </a:p>
          <a:p>
            <a:pPr>
              <a:spcAft>
                <a:spcPts val="800"/>
              </a:spcAft>
            </a:pPr>
            <a:r>
              <a:rPr lang="en-US" sz="1600"/>
              <a:t>Innovative teaching and exam forms</a:t>
            </a:r>
            <a:endParaRPr lang="de-DE" sz="1600"/>
          </a:p>
        </p:txBody>
      </p:sp>
      <p:sp>
        <p:nvSpPr>
          <p:cNvPr id="113" name="Foliennummernplatzhalter 112"/>
          <p:cNvSpPr>
            <a:spLocks noGrp="1"/>
          </p:cNvSpPr>
          <p:nvPr>
            <p:ph type="sldNum" sz="quarter" idx="4"/>
          </p:nvPr>
        </p:nvSpPr>
        <p:spPr/>
        <p:txBody>
          <a:bodyPr/>
          <a:lstStyle/>
          <a:p>
            <a:fld id="{B6F15528-21DE-4FAA-801E-634DDDAF4B2B}" type="slidenum">
              <a:rPr lang="de-DE" smtClean="0"/>
              <a:pPr/>
              <a:t>22</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of Göttingen – An Introduction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11" name="Inhaltsplatzhalter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72" y="4485117"/>
            <a:ext cx="12282008" cy="2771168"/>
          </a:xfrm>
          <a:prstGeom prst="rect">
            <a:avLst/>
          </a:prstGeom>
        </p:spPr>
      </p:pic>
    </p:spTree>
    <p:extLst>
      <p:ext uri="{BB962C8B-B14F-4D97-AF65-F5344CB8AC3E}">
        <p14:creationId xmlns:p14="http://schemas.microsoft.com/office/powerpoint/2010/main" val="42052334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a:solidFill>
                  <a:srgbClr val="1F497D"/>
                </a:solidFill>
              </a:rPr>
              <a:t>Infrastructure</a:t>
            </a:r>
          </a:p>
        </p:txBody>
      </p:sp>
      <p:sp>
        <p:nvSpPr>
          <p:cNvPr id="61" name="object 61"/>
          <p:cNvSpPr txBox="1">
            <a:spLocks noGrp="1"/>
          </p:cNvSpPr>
          <p:nvPr>
            <p:ph type="body" sz="quarter" idx="10"/>
          </p:nvPr>
        </p:nvSpPr>
        <p:spPr>
          <a:xfrm>
            <a:off x="623393" y="1411818"/>
            <a:ext cx="7809408" cy="4928260"/>
          </a:xfrm>
        </p:spPr>
        <p:txBody>
          <a:bodyPr>
            <a:normAutofit lnSpcReduction="10000"/>
          </a:bodyPr>
          <a:lstStyle/>
          <a:p>
            <a:r>
              <a:rPr lang="en-US" sz="1800"/>
              <a:t>Digital transformation and increasingly interconnected science place high demands on the management of complex and heterogeneous data.</a:t>
            </a:r>
            <a:endParaRPr lang="de-DE" sz="1800">
              <a:solidFill>
                <a:schemeClr val="tx1">
                  <a:lumMod val="65000"/>
                  <a:lumOff val="35000"/>
                </a:schemeClr>
              </a:solidFill>
            </a:endParaRPr>
          </a:p>
          <a:p>
            <a:r>
              <a:rPr lang="en-US" sz="1800"/>
              <a:t>Central partners of the University of Göttingen in the field of Development and Operation of Information and IT Infrastructure are</a:t>
            </a:r>
          </a:p>
          <a:p>
            <a:pPr>
              <a:spcBef>
                <a:spcPts val="800"/>
              </a:spcBef>
              <a:spcAft>
                <a:spcPts val="800"/>
              </a:spcAft>
            </a:pPr>
            <a:r>
              <a:rPr lang="en-US" sz="1800">
                <a:hlinkClick r:id="rId3"/>
              </a:rPr>
              <a:t>Lower Saxony State and University Library (SUB)</a:t>
            </a:r>
            <a:endParaRPr lang="de-DE" sz="1800">
              <a:solidFill>
                <a:schemeClr val="tx1">
                  <a:lumMod val="65000"/>
                  <a:lumOff val="35000"/>
                </a:schemeClr>
              </a:solidFill>
            </a:endParaRPr>
          </a:p>
          <a:p>
            <a:pPr>
              <a:spcBef>
                <a:spcPts val="800"/>
              </a:spcBef>
              <a:spcAft>
                <a:spcPts val="800"/>
              </a:spcAft>
            </a:pPr>
            <a:r>
              <a:rPr lang="en-US" sz="1800">
                <a:hlinkClick r:id="rId4"/>
              </a:rPr>
              <a:t>Society for Scientific Data Processing GmbH Göttingen (GWDG)</a:t>
            </a:r>
            <a:endParaRPr lang="en-US" sz="1800"/>
          </a:p>
          <a:p>
            <a:pPr>
              <a:spcBef>
                <a:spcPts val="800"/>
              </a:spcBef>
              <a:spcAft>
                <a:spcPts val="800"/>
              </a:spcAft>
            </a:pPr>
            <a:r>
              <a:rPr lang="en-US" sz="1800">
                <a:hlinkClick r:id="rId5"/>
              </a:rPr>
              <a:t>Research Excellence</a:t>
            </a:r>
            <a:endParaRPr lang="en-US" sz="1800"/>
          </a:p>
          <a:p>
            <a:pPr>
              <a:spcBef>
                <a:spcPts val="800"/>
              </a:spcBef>
              <a:spcAft>
                <a:spcPts val="800"/>
              </a:spcAft>
            </a:pPr>
            <a:r>
              <a:rPr lang="en-US" sz="1800">
                <a:hlinkClick r:id="rId6"/>
              </a:rPr>
              <a:t>Campus-Institute Data Science (CIDAS)</a:t>
            </a:r>
            <a:r>
              <a:rPr lang="en-US" sz="1800"/>
              <a:t> – promotes interdisciplinary exchange and activities, among faculties and campus-wide, in the field of data science</a:t>
            </a:r>
          </a:p>
          <a:p>
            <a:r>
              <a:rPr lang="en-US" sz="1800"/>
              <a:t>They bundle their expertise and experience in the </a:t>
            </a:r>
            <a:r>
              <a:rPr lang="en-US" sz="1800" err="1"/>
              <a:t>Digitalisation</a:t>
            </a:r>
            <a:r>
              <a:rPr lang="en-US" sz="1800"/>
              <a:t> Center and the </a:t>
            </a:r>
            <a:r>
              <a:rPr lang="en-US" sz="1800" err="1"/>
              <a:t>eResearch</a:t>
            </a:r>
            <a:r>
              <a:rPr lang="en-US" sz="1800"/>
              <a:t> Alliance, founded in 1997 and 2014 respectively.</a:t>
            </a:r>
          </a:p>
        </p:txBody>
      </p:sp>
      <p:sp>
        <p:nvSpPr>
          <p:cNvPr id="113" name="Foliennummernplatzhalter 112"/>
          <p:cNvSpPr>
            <a:spLocks noGrp="1"/>
          </p:cNvSpPr>
          <p:nvPr>
            <p:ph type="sldNum" sz="quarter" idx="4"/>
          </p:nvPr>
        </p:nvSpPr>
        <p:spPr/>
        <p:txBody>
          <a:bodyPr/>
          <a:lstStyle/>
          <a:p>
            <a:fld id="{B6F15528-21DE-4FAA-801E-634DDDAF4B2B}" type="slidenum">
              <a:rPr lang="de-DE" smtClean="0"/>
              <a:pPr/>
              <a:t>23</a:t>
            </a:fld>
            <a:endParaRPr lang="de-DE"/>
          </a:p>
        </p:txBody>
      </p:sp>
      <p:pic>
        <p:nvPicPr>
          <p:cNvPr id="11" name="Inhaltsplatzhalter 1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560755" y="1220755"/>
            <a:ext cx="3562932" cy="5062964"/>
          </a:xfrm>
          <a:prstGeom prst="rect">
            <a:avLst/>
          </a:prstGeom>
        </p:spPr>
      </p:pic>
    </p:spTree>
    <p:extLst>
      <p:ext uri="{BB962C8B-B14F-4D97-AF65-F5344CB8AC3E}">
        <p14:creationId xmlns:p14="http://schemas.microsoft.com/office/powerpoint/2010/main" val="4048428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normAutofit fontScale="90000"/>
          </a:bodyPr>
          <a:lstStyle/>
          <a:p>
            <a:r>
              <a:rPr lang="en-US" sz="3200">
                <a:solidFill>
                  <a:srgbClr val="1F497D"/>
                </a:solidFill>
              </a:rPr>
              <a:t>Lower Saxony State and University Library</a:t>
            </a:r>
            <a:br>
              <a:rPr lang="de-DE">
                <a:solidFill>
                  <a:srgbClr val="1F497D"/>
                </a:solidFill>
              </a:rPr>
            </a:br>
            <a:r>
              <a:rPr lang="en-US" sz="2667">
                <a:solidFill>
                  <a:srgbClr val="1F497D"/>
                </a:solidFill>
              </a:rPr>
              <a:t>Highest Standard for Research and Teaching</a:t>
            </a:r>
            <a:endParaRPr lang="de-DE" sz="2667">
              <a:solidFill>
                <a:srgbClr val="1F497D"/>
              </a:solidFill>
            </a:endParaRPr>
          </a:p>
        </p:txBody>
      </p:sp>
      <p:sp>
        <p:nvSpPr>
          <p:cNvPr id="61" name="object 61"/>
          <p:cNvSpPr txBox="1">
            <a:spLocks noGrp="1"/>
          </p:cNvSpPr>
          <p:nvPr>
            <p:ph type="body" sz="quarter" idx="10"/>
          </p:nvPr>
        </p:nvSpPr>
        <p:spPr/>
        <p:txBody>
          <a:bodyPr>
            <a:normAutofit/>
          </a:bodyPr>
          <a:lstStyle/>
          <a:p>
            <a:pPr marL="455989" indent="-455989"/>
            <a:r>
              <a:rPr lang="en-US" sz="1800"/>
              <a:t>Securing and expanding research and information infrastructures</a:t>
            </a:r>
            <a:endParaRPr lang="de-DE" sz="1800">
              <a:solidFill>
                <a:schemeClr val="tx1">
                  <a:lumMod val="65000"/>
                  <a:lumOff val="35000"/>
                </a:schemeClr>
              </a:solidFill>
            </a:endParaRPr>
          </a:p>
          <a:p>
            <a:pPr marL="455989" indent="-455989"/>
            <a:r>
              <a:rPr lang="en-US" sz="1800"/>
              <a:t>Expansion of Open Access and electronic publication forms</a:t>
            </a:r>
          </a:p>
          <a:p>
            <a:pPr marL="455989" indent="-455989" defTabSz="287993"/>
            <a:r>
              <a:rPr lang="en-US" sz="1800"/>
              <a:t>Provision of information to students, educators, and researchers: </a:t>
            </a:r>
            <a:endParaRPr lang="de-DE" sz="1800">
              <a:solidFill>
                <a:schemeClr val="tx1">
                  <a:lumMod val="65000"/>
                  <a:lumOff val="35000"/>
                </a:schemeClr>
              </a:solidFill>
            </a:endParaRPr>
          </a:p>
          <a:p>
            <a:pPr marL="836980" lvl="1" indent="-455989" defTabSz="287993"/>
            <a:r>
              <a:rPr lang="de-DE" sz="1533">
                <a:solidFill>
                  <a:schemeClr val="tx1">
                    <a:lumMod val="65000"/>
                    <a:lumOff val="35000"/>
                  </a:schemeClr>
                </a:solidFill>
              </a:rPr>
              <a:t>5.8 </a:t>
            </a:r>
            <a:r>
              <a:rPr lang="de-DE" sz="1533" err="1">
                <a:solidFill>
                  <a:schemeClr val="tx1">
                    <a:lumMod val="65000"/>
                    <a:lumOff val="35000"/>
                  </a:schemeClr>
                </a:solidFill>
              </a:rPr>
              <a:t>million</a:t>
            </a:r>
            <a:r>
              <a:rPr lang="de-DE" sz="1533">
                <a:solidFill>
                  <a:schemeClr val="tx1">
                    <a:lumMod val="65000"/>
                    <a:lumOff val="35000"/>
                  </a:schemeClr>
                </a:solidFill>
              </a:rPr>
              <a:t> </a:t>
            </a:r>
            <a:r>
              <a:rPr lang="de-DE" sz="1533" err="1">
                <a:solidFill>
                  <a:schemeClr val="tx1">
                    <a:lumMod val="65000"/>
                    <a:lumOff val="35000"/>
                  </a:schemeClr>
                </a:solidFill>
              </a:rPr>
              <a:t>books</a:t>
            </a:r>
            <a:endParaRPr lang="de-DE" sz="1533">
              <a:solidFill>
                <a:schemeClr val="tx1">
                  <a:lumMod val="65000"/>
                  <a:lumOff val="35000"/>
                </a:schemeClr>
              </a:solidFill>
            </a:endParaRPr>
          </a:p>
          <a:p>
            <a:pPr marL="836980" lvl="1" indent="-455989" defTabSz="287993"/>
            <a:r>
              <a:rPr lang="de-DE" sz="1533">
                <a:solidFill>
                  <a:schemeClr val="tx1">
                    <a:lumMod val="65000"/>
                    <a:lumOff val="35000"/>
                  </a:schemeClr>
                </a:solidFill>
              </a:rPr>
              <a:t>1.5 </a:t>
            </a:r>
            <a:r>
              <a:rPr lang="de-DE" sz="1533" err="1">
                <a:solidFill>
                  <a:schemeClr val="tx1">
                    <a:lumMod val="65000"/>
                    <a:lumOff val="35000"/>
                  </a:schemeClr>
                </a:solidFill>
              </a:rPr>
              <a:t>million</a:t>
            </a:r>
            <a:r>
              <a:rPr lang="de-DE" sz="1533">
                <a:solidFill>
                  <a:schemeClr val="tx1">
                    <a:lumMod val="65000"/>
                    <a:lumOff val="35000"/>
                  </a:schemeClr>
                </a:solidFill>
              </a:rPr>
              <a:t> </a:t>
            </a:r>
            <a:r>
              <a:rPr lang="de-DE" sz="1533" err="1">
                <a:solidFill>
                  <a:schemeClr val="tx1">
                    <a:lumMod val="65000"/>
                    <a:lumOff val="35000"/>
                  </a:schemeClr>
                </a:solidFill>
              </a:rPr>
              <a:t>microforms</a:t>
            </a:r>
            <a:r>
              <a:rPr lang="de-DE" sz="1533">
                <a:solidFill>
                  <a:schemeClr val="tx1">
                    <a:lumMod val="65000"/>
                    <a:lumOff val="35000"/>
                  </a:schemeClr>
                </a:solidFill>
              </a:rPr>
              <a:t> </a:t>
            </a:r>
          </a:p>
          <a:p>
            <a:pPr marL="836980" lvl="1" indent="-455989" defTabSz="287993"/>
            <a:r>
              <a:rPr lang="de-DE" sz="1533">
                <a:solidFill>
                  <a:schemeClr val="tx1">
                    <a:lumMod val="65000"/>
                    <a:lumOff val="35000"/>
                  </a:schemeClr>
                </a:solidFill>
              </a:rPr>
              <a:t>34,000 electronic </a:t>
            </a:r>
            <a:r>
              <a:rPr lang="de-DE" sz="1533" err="1">
                <a:solidFill>
                  <a:schemeClr val="tx1">
                    <a:lumMod val="65000"/>
                    <a:lumOff val="35000"/>
                  </a:schemeClr>
                </a:solidFill>
              </a:rPr>
              <a:t>journals</a:t>
            </a:r>
            <a:r>
              <a:rPr lang="de-DE" sz="1533">
                <a:solidFill>
                  <a:schemeClr val="tx1">
                    <a:lumMod val="65000"/>
                    <a:lumOff val="35000"/>
                  </a:schemeClr>
                </a:solidFill>
              </a:rPr>
              <a:t> </a:t>
            </a:r>
          </a:p>
          <a:p>
            <a:pPr marL="836980" lvl="1" indent="-455989" defTabSz="287993"/>
            <a:r>
              <a:rPr lang="en-US" sz="1533"/>
              <a:t>Extensive digital collections, and numerous maps, plans, manuscripts, and incunabula</a:t>
            </a:r>
          </a:p>
          <a:p>
            <a:pPr marL="836980" lvl="1" indent="-455989" defTabSz="287993"/>
            <a:r>
              <a:rPr lang="en-US" sz="1533"/>
              <a:t>Open-Access partnerships</a:t>
            </a:r>
            <a:endParaRPr lang="de-DE" sz="1533"/>
          </a:p>
        </p:txBody>
      </p:sp>
      <p:sp>
        <p:nvSpPr>
          <p:cNvPr id="113" name="Foliennummernplatzhalter 112"/>
          <p:cNvSpPr>
            <a:spLocks noGrp="1"/>
          </p:cNvSpPr>
          <p:nvPr>
            <p:ph type="sldNum" sz="quarter" idx="4"/>
          </p:nvPr>
        </p:nvSpPr>
        <p:spPr/>
        <p:txBody>
          <a:bodyPr/>
          <a:lstStyle/>
          <a:p>
            <a:fld id="{B6F15528-21DE-4FAA-801E-634DDDAF4B2B}" type="slidenum">
              <a:rPr lang="de-DE" smtClean="0"/>
              <a:pPr/>
              <a:t>24</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of Göttingen – An Introduction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11" name="Grafik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4327233"/>
            <a:ext cx="7780297" cy="2825417"/>
          </a:xfrm>
          <a:prstGeom prst="rect">
            <a:avLst/>
          </a:prstGeom>
        </p:spPr>
      </p:pic>
      <p:pic>
        <p:nvPicPr>
          <p:cNvPr id="12" name="Grafik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20133" y="4327233"/>
            <a:ext cx="4196271" cy="2753391"/>
          </a:xfrm>
          <a:prstGeom prst="rect">
            <a:avLst/>
          </a:prstGeom>
        </p:spPr>
      </p:pic>
    </p:spTree>
    <p:extLst>
      <p:ext uri="{BB962C8B-B14F-4D97-AF65-F5344CB8AC3E}">
        <p14:creationId xmlns:p14="http://schemas.microsoft.com/office/powerpoint/2010/main" val="22215837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a:solidFill>
                  <a:srgbClr val="1F497D"/>
                </a:solidFill>
              </a:rPr>
              <a:t>Science </a:t>
            </a:r>
            <a:r>
              <a:rPr lang="de-DE" err="1">
                <a:solidFill>
                  <a:srgbClr val="1F497D"/>
                </a:solidFill>
              </a:rPr>
              <a:t>Explained</a:t>
            </a:r>
            <a:endParaRPr lang="de-DE">
              <a:solidFill>
                <a:srgbClr val="1F497D"/>
              </a:solidFill>
            </a:endParaRPr>
          </a:p>
        </p:txBody>
      </p:sp>
      <p:sp>
        <p:nvSpPr>
          <p:cNvPr id="61" name="object 61"/>
          <p:cNvSpPr txBox="1">
            <a:spLocks noGrp="1"/>
          </p:cNvSpPr>
          <p:nvPr>
            <p:ph type="body" sz="quarter" idx="10"/>
          </p:nvPr>
        </p:nvSpPr>
        <p:spPr>
          <a:xfrm>
            <a:off x="623393" y="1411818"/>
            <a:ext cx="7123608" cy="4928260"/>
          </a:xfrm>
        </p:spPr>
        <p:txBody>
          <a:bodyPr/>
          <a:lstStyle/>
          <a:p>
            <a:r>
              <a:rPr lang="en-US" sz="1800"/>
              <a:t>The Forum Wissen stands for dialogue between science and society. It is designed as</a:t>
            </a:r>
            <a:endParaRPr lang="de-DE" sz="1800">
              <a:solidFill>
                <a:schemeClr val="tx1">
                  <a:lumMod val="65000"/>
                  <a:lumOff val="35000"/>
                </a:schemeClr>
              </a:solidFill>
            </a:endParaRPr>
          </a:p>
          <a:p>
            <a:pPr marL="838180" lvl="1" indent="-457189">
              <a:spcBef>
                <a:spcPts val="800"/>
              </a:spcBef>
              <a:buFont typeface="Wingdings" panose="05000000000000000000" pitchFamily="2" charset="2"/>
              <a:buChar char="§"/>
            </a:pPr>
            <a:r>
              <a:rPr lang="de-DE" sz="1800"/>
              <a:t>modern </a:t>
            </a:r>
            <a:r>
              <a:rPr lang="de-DE" sz="1800" err="1"/>
              <a:t>science</a:t>
            </a:r>
            <a:r>
              <a:rPr lang="de-DE" sz="1800"/>
              <a:t> </a:t>
            </a:r>
            <a:r>
              <a:rPr lang="de-DE" sz="1800" err="1"/>
              <a:t>museum</a:t>
            </a:r>
            <a:endParaRPr lang="de-DE" sz="1800">
              <a:solidFill>
                <a:schemeClr val="tx1">
                  <a:lumMod val="65000"/>
                  <a:lumOff val="35000"/>
                </a:schemeClr>
              </a:solidFill>
            </a:endParaRPr>
          </a:p>
          <a:p>
            <a:pPr marL="838180" lvl="1" indent="-457189">
              <a:spcBef>
                <a:spcPts val="800"/>
              </a:spcBef>
              <a:buFont typeface="Wingdings" panose="05000000000000000000" pitchFamily="2" charset="2"/>
              <a:buChar char="§"/>
            </a:pPr>
            <a:r>
              <a:rPr lang="en-US" sz="1800"/>
              <a:t>place of interdisciplinary research and teaching</a:t>
            </a:r>
          </a:p>
          <a:p>
            <a:pPr marL="838180" lvl="1" indent="-457189">
              <a:spcBef>
                <a:spcPts val="800"/>
              </a:spcBef>
              <a:buFont typeface="Wingdings" panose="05000000000000000000" pitchFamily="2" charset="2"/>
              <a:buChar char="§"/>
            </a:pPr>
            <a:r>
              <a:rPr lang="en-US" sz="1800"/>
              <a:t>center of the encounter between science and the general public.</a:t>
            </a:r>
          </a:p>
          <a:p>
            <a:pPr marL="457189" indent="-457189">
              <a:spcBef>
                <a:spcPts val="800"/>
              </a:spcBef>
              <a:spcAft>
                <a:spcPts val="0"/>
              </a:spcAft>
              <a:buFont typeface="Wingdings" panose="05000000000000000000" pitchFamily="2" charset="2"/>
              <a:buChar char="§"/>
            </a:pPr>
            <a:endParaRPr lang="de-DE" sz="1800">
              <a:solidFill>
                <a:schemeClr val="tx1">
                  <a:lumMod val="65000"/>
                  <a:lumOff val="35000"/>
                </a:schemeClr>
              </a:solidFill>
            </a:endParaRPr>
          </a:p>
          <a:p>
            <a:pPr>
              <a:buClr>
                <a:schemeClr val="accent1">
                  <a:lumMod val="40000"/>
                  <a:lumOff val="60000"/>
                </a:schemeClr>
              </a:buClr>
            </a:pPr>
            <a:r>
              <a:rPr lang="en-US" sz="1800"/>
              <a:t>The public's great interest in science is also reflected in the Göttingen Night of Knowledge, which was visited by more than 25,000 persons in 2022</a:t>
            </a:r>
            <a:r>
              <a:rPr lang="en-US"/>
              <a:t>.</a:t>
            </a:r>
            <a:endParaRPr lang="de-DE"/>
          </a:p>
        </p:txBody>
      </p:sp>
      <p:sp>
        <p:nvSpPr>
          <p:cNvPr id="113" name="Foliennummernplatzhalter 112"/>
          <p:cNvSpPr>
            <a:spLocks noGrp="1"/>
          </p:cNvSpPr>
          <p:nvPr>
            <p:ph type="sldNum" sz="quarter" idx="4"/>
          </p:nvPr>
        </p:nvSpPr>
        <p:spPr/>
        <p:txBody>
          <a:bodyPr/>
          <a:lstStyle/>
          <a:p>
            <a:fld id="{B6F15528-21DE-4FAA-801E-634DDDAF4B2B}" type="slidenum">
              <a:rPr lang="de-DE" smtClean="0"/>
              <a:pPr/>
              <a:t>25</a:t>
            </a:fld>
            <a:endParaRPr lang="de-DE"/>
          </a:p>
        </p:txBody>
      </p:sp>
      <p:pic>
        <p:nvPicPr>
          <p:cNvPr id="11" name="Grafik 10">
            <a:extLst>
              <a:ext uri="{FF2B5EF4-FFF2-40B4-BE49-F238E27FC236}">
                <a16:creationId xmlns:a16="http://schemas.microsoft.com/office/drawing/2014/main" id="{612FE36A-BA12-4449-8912-911850180F0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25566" y="1406071"/>
            <a:ext cx="3085372" cy="2130448"/>
          </a:xfrm>
          <a:prstGeom prst="rect">
            <a:avLst/>
          </a:prstGeom>
        </p:spPr>
      </p:pic>
      <p:pic>
        <p:nvPicPr>
          <p:cNvPr id="12" name="Grafik 11">
            <a:extLst>
              <a:ext uri="{FF2B5EF4-FFF2-40B4-BE49-F238E27FC236}">
                <a16:creationId xmlns:a16="http://schemas.microsoft.com/office/drawing/2014/main" id="{CA23A60E-E9F2-4BD7-AA90-50332DDDE80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33308" y="3753428"/>
            <a:ext cx="3085851" cy="2057232"/>
          </a:xfrm>
          <a:prstGeom prst="rect">
            <a:avLst/>
          </a:prstGeom>
        </p:spPr>
      </p:pic>
    </p:spTree>
    <p:extLst>
      <p:ext uri="{BB962C8B-B14F-4D97-AF65-F5344CB8AC3E}">
        <p14:creationId xmlns:p14="http://schemas.microsoft.com/office/powerpoint/2010/main" val="10896821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2" name="object 62"/>
          <p:cNvSpPr txBox="1">
            <a:spLocks noGrp="1"/>
          </p:cNvSpPr>
          <p:nvPr>
            <p:ph type="title"/>
          </p:nvPr>
        </p:nvSpPr>
        <p:spPr/>
        <p:txBody>
          <a:bodyPr/>
          <a:lstStyle/>
          <a:p>
            <a:pPr defTabSz="1219170"/>
            <a:r>
              <a:rPr lang="de-DE">
                <a:solidFill>
                  <a:srgbClr val="1F497D"/>
                </a:solidFill>
              </a:rPr>
              <a:t>Science </a:t>
            </a:r>
            <a:r>
              <a:rPr lang="de-DE" err="1">
                <a:solidFill>
                  <a:srgbClr val="1F497D"/>
                </a:solidFill>
              </a:rPr>
              <a:t>and</a:t>
            </a:r>
            <a:r>
              <a:rPr lang="de-DE">
                <a:solidFill>
                  <a:srgbClr val="1F497D"/>
                </a:solidFill>
              </a:rPr>
              <a:t> Economy in </a:t>
            </a:r>
            <a:r>
              <a:rPr lang="de-DE" err="1">
                <a:solidFill>
                  <a:srgbClr val="1F497D"/>
                </a:solidFill>
              </a:rPr>
              <a:t>Dialogue</a:t>
            </a:r>
            <a:endParaRPr lang="de-DE">
              <a:solidFill>
                <a:srgbClr val="1F497D"/>
              </a:solidFill>
            </a:endParaRPr>
          </a:p>
        </p:txBody>
      </p:sp>
      <p:sp>
        <p:nvSpPr>
          <p:cNvPr id="61" name="object 61"/>
          <p:cNvSpPr txBox="1">
            <a:spLocks noGrp="1"/>
          </p:cNvSpPr>
          <p:nvPr>
            <p:ph type="body" sz="quarter" idx="10"/>
          </p:nvPr>
        </p:nvSpPr>
        <p:spPr>
          <a:xfrm>
            <a:off x="623393" y="1411818"/>
            <a:ext cx="7900848" cy="4928260"/>
          </a:xfrm>
        </p:spPr>
        <p:txBody>
          <a:bodyPr>
            <a:normAutofit/>
          </a:bodyPr>
          <a:lstStyle/>
          <a:p>
            <a:r>
              <a:rPr lang="en-US" sz="1800"/>
              <a:t>The University promotes the integration of science and economy</a:t>
            </a:r>
            <a:endParaRPr lang="de-DE" sz="1800">
              <a:solidFill>
                <a:schemeClr val="tx1">
                  <a:lumMod val="65000"/>
                  <a:lumOff val="35000"/>
                </a:schemeClr>
              </a:solidFill>
            </a:endParaRPr>
          </a:p>
          <a:p>
            <a:endParaRPr lang="en-US" sz="1800"/>
          </a:p>
          <a:p>
            <a:r>
              <a:rPr lang="en-US" sz="1800"/>
              <a:t>The goal is to promote innovation through exchange between Students and companies about research projects</a:t>
            </a:r>
          </a:p>
          <a:p>
            <a:pPr>
              <a:spcBef>
                <a:spcPts val="800"/>
              </a:spcBef>
              <a:spcAft>
                <a:spcPts val="0"/>
              </a:spcAft>
            </a:pPr>
            <a:endParaRPr lang="de-DE" sz="1800"/>
          </a:p>
          <a:p>
            <a:pPr>
              <a:spcBef>
                <a:spcPts val="800"/>
              </a:spcBef>
              <a:spcAft>
                <a:spcPts val="0"/>
              </a:spcAft>
            </a:pPr>
            <a:r>
              <a:rPr lang="de-DE" sz="1800" err="1"/>
              <a:t>Qualification</a:t>
            </a:r>
            <a:r>
              <a:rPr lang="de-DE" sz="1800"/>
              <a:t> </a:t>
            </a:r>
            <a:r>
              <a:rPr lang="de-DE" sz="1800" err="1"/>
              <a:t>through</a:t>
            </a:r>
            <a:r>
              <a:rPr lang="de-DE" sz="1800"/>
              <a:t> </a:t>
            </a:r>
            <a:r>
              <a:rPr lang="de-DE" sz="1800" err="1"/>
              <a:t>practical</a:t>
            </a:r>
            <a:r>
              <a:rPr lang="de-DE" sz="1800"/>
              <a:t> </a:t>
            </a:r>
            <a:r>
              <a:rPr lang="de-DE" sz="1800" err="1"/>
              <a:t>experience</a:t>
            </a:r>
            <a:endParaRPr lang="de-DE" sz="1800"/>
          </a:p>
          <a:p>
            <a:pPr>
              <a:spcBef>
                <a:spcPts val="800"/>
              </a:spcBef>
              <a:spcAft>
                <a:spcPts val="0"/>
              </a:spcAft>
            </a:pPr>
            <a:endParaRPr lang="en-US" sz="1800"/>
          </a:p>
          <a:p>
            <a:pPr>
              <a:spcBef>
                <a:spcPts val="800"/>
              </a:spcBef>
              <a:spcAft>
                <a:spcPts val="0"/>
              </a:spcAft>
            </a:pPr>
            <a:r>
              <a:rPr lang="en-US" sz="1800"/>
              <a:t>Direct access to scientific expertise</a:t>
            </a:r>
          </a:p>
          <a:p>
            <a:pPr>
              <a:spcBef>
                <a:spcPts val="800"/>
              </a:spcBef>
              <a:spcAft>
                <a:spcPts val="0"/>
              </a:spcAft>
            </a:pPr>
            <a:endParaRPr lang="de-DE" sz="1800"/>
          </a:p>
          <a:p>
            <a:pPr>
              <a:spcBef>
                <a:spcPts val="800"/>
              </a:spcBef>
              <a:spcAft>
                <a:spcPts val="0"/>
              </a:spcAft>
            </a:pPr>
            <a:r>
              <a:rPr lang="de-DE" sz="1800"/>
              <a:t>Mentoring </a:t>
            </a:r>
            <a:r>
              <a:rPr lang="de-DE" sz="1800" err="1"/>
              <a:t>by</a:t>
            </a:r>
            <a:r>
              <a:rPr lang="de-DE" sz="1800"/>
              <a:t> </a:t>
            </a:r>
            <a:r>
              <a:rPr lang="de-DE" sz="1800" err="1"/>
              <a:t>executives</a:t>
            </a:r>
            <a:endParaRPr lang="de-DE" sz="1800"/>
          </a:p>
        </p:txBody>
      </p:sp>
      <p:sp>
        <p:nvSpPr>
          <p:cNvPr id="113" name="Foliennummernplatzhalter 112"/>
          <p:cNvSpPr>
            <a:spLocks noGrp="1"/>
          </p:cNvSpPr>
          <p:nvPr>
            <p:ph type="sldNum" sz="quarter" idx="4"/>
          </p:nvPr>
        </p:nvSpPr>
        <p:spPr/>
        <p:txBody>
          <a:bodyPr/>
          <a:lstStyle/>
          <a:p>
            <a:fld id="{B6F15528-21DE-4FAA-801E-634DDDAF4B2B}" type="slidenum">
              <a:rPr lang="de-DE" smtClean="0"/>
              <a:pPr/>
              <a:t>26</a:t>
            </a:fld>
            <a:endParaRPr lang="de-DE"/>
          </a:p>
        </p:txBody>
      </p:sp>
      <p:sp>
        <p:nvSpPr>
          <p:cNvPr id="114" name="Fußzeilenplatzhalter 113"/>
          <p:cNvSpPr>
            <a:spLocks noGrp="1"/>
          </p:cNvSpPr>
          <p:nvPr>
            <p:ph type="ftr" sz="quarter" idx="4294967295"/>
          </p:nvPr>
        </p:nvSpPr>
        <p:spPr>
          <a:xfrm>
            <a:off x="4119563" y="6502400"/>
            <a:ext cx="8072437" cy="195263"/>
          </a:xfrm>
        </p:spPr>
        <p:txBody>
          <a:bodyPr/>
          <a:lstStyle/>
          <a:p>
            <a:r>
              <a:rPr lang="de-DE"/>
              <a:t>The University </a:t>
            </a:r>
            <a:r>
              <a:rPr lang="de-DE" err="1"/>
              <a:t>of</a:t>
            </a:r>
            <a:r>
              <a:rPr lang="de-DE"/>
              <a:t> Göttingen</a:t>
            </a:r>
          </a:p>
        </p:txBody>
      </p:sp>
      <p:sp>
        <p:nvSpPr>
          <p:cNvPr id="112" name="Datumsplatzhalter 111"/>
          <p:cNvSpPr>
            <a:spLocks noGrp="1"/>
          </p:cNvSpPr>
          <p:nvPr>
            <p:ph type="dt" sz="half" idx="4294967295"/>
          </p:nvPr>
        </p:nvSpPr>
        <p:spPr>
          <a:xfrm>
            <a:off x="0" y="6500813"/>
            <a:ext cx="1374775" cy="196850"/>
          </a:xfrm>
        </p:spPr>
        <p:txBody>
          <a:bodyPr/>
          <a:lstStyle/>
          <a:p>
            <a:fld id="{D304FED8-C979-F64B-90E4-24E76885865A}" type="datetime1">
              <a:rPr lang="de-DE" smtClean="0"/>
              <a:pPr/>
              <a:t>24.09.2023</a:t>
            </a:fld>
            <a:endParaRPr lang="en-US"/>
          </a:p>
        </p:txBody>
      </p:sp>
      <p:pic>
        <p:nvPicPr>
          <p:cNvPr id="11" name="Grafik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976321" y="1318347"/>
            <a:ext cx="3018585" cy="4813816"/>
          </a:xfrm>
          <a:prstGeom prst="rect">
            <a:avLst/>
          </a:prstGeom>
        </p:spPr>
      </p:pic>
    </p:spTree>
    <p:extLst>
      <p:ext uri="{BB962C8B-B14F-4D97-AF65-F5344CB8AC3E}">
        <p14:creationId xmlns:p14="http://schemas.microsoft.com/office/powerpoint/2010/main" val="7344400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28426F-2E5C-4D61-8788-F6968C4B46DE}"/>
              </a:ext>
            </a:extLst>
          </p:cNvPr>
          <p:cNvSpPr>
            <a:spLocks noGrp="1"/>
          </p:cNvSpPr>
          <p:nvPr>
            <p:ph type="title"/>
          </p:nvPr>
        </p:nvSpPr>
        <p:spPr>
          <a:xfrm>
            <a:off x="6603704" y="2580618"/>
            <a:ext cx="5150224" cy="794747"/>
          </a:xfrm>
        </p:spPr>
        <p:txBody>
          <a:bodyPr>
            <a:noAutofit/>
          </a:bodyPr>
          <a:lstStyle/>
          <a:p>
            <a:r>
              <a:rPr lang="en-US">
                <a:solidFill>
                  <a:schemeClr val="bg1"/>
                </a:solidFill>
              </a:rPr>
              <a:t>Research Group</a:t>
            </a:r>
          </a:p>
        </p:txBody>
      </p:sp>
      <p:sp>
        <p:nvSpPr>
          <p:cNvPr id="7" name="Text Placeholder 6">
            <a:extLst>
              <a:ext uri="{FF2B5EF4-FFF2-40B4-BE49-F238E27FC236}">
                <a16:creationId xmlns:a16="http://schemas.microsoft.com/office/drawing/2014/main" id="{C58DCE43-536B-F29F-BBCB-301AFAF3D6E2}"/>
              </a:ext>
            </a:extLst>
          </p:cNvPr>
          <p:cNvSpPr>
            <a:spLocks noGrp="1"/>
          </p:cNvSpPr>
          <p:nvPr>
            <p:ph type="body" sz="quarter" idx="10"/>
          </p:nvPr>
        </p:nvSpPr>
        <p:spPr/>
        <p:txBody>
          <a:bodyPr/>
          <a:lstStyle/>
          <a:p>
            <a:endParaRPr lang="en-DE"/>
          </a:p>
        </p:txBody>
      </p:sp>
      <p:pic>
        <p:nvPicPr>
          <p:cNvPr id="5" name="Picture 4" descr="Logo&#10;&#10;Description automatically generated">
            <a:extLst>
              <a:ext uri="{FF2B5EF4-FFF2-40B4-BE49-F238E27FC236}">
                <a16:creationId xmlns:a16="http://schemas.microsoft.com/office/drawing/2014/main" id="{BF1B2E92-B0A0-B49A-79EF-7576750A5CF0}"/>
              </a:ext>
            </a:extLst>
          </p:cNvPr>
          <p:cNvPicPr>
            <a:picLocks noChangeAspect="1"/>
          </p:cNvPicPr>
          <p:nvPr/>
        </p:nvPicPr>
        <p:blipFill>
          <a:blip r:embed="rId2"/>
          <a:stretch>
            <a:fillRect/>
          </a:stretch>
        </p:blipFill>
        <p:spPr>
          <a:xfrm>
            <a:off x="1091189" y="1260842"/>
            <a:ext cx="3442711" cy="3442711"/>
          </a:xfrm>
          <a:prstGeom prst="rect">
            <a:avLst/>
          </a:prstGeom>
        </p:spPr>
      </p:pic>
    </p:spTree>
    <p:extLst>
      <p:ext uri="{BB962C8B-B14F-4D97-AF65-F5344CB8AC3E}">
        <p14:creationId xmlns:p14="http://schemas.microsoft.com/office/powerpoint/2010/main" val="2114688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3F360031-C3A0-E61F-5E1B-11289C8DD9B5}"/>
              </a:ext>
            </a:extLst>
          </p:cNvPr>
          <p:cNvPicPr>
            <a:picLocks noChangeAspect="1"/>
          </p:cNvPicPr>
          <p:nvPr/>
        </p:nvPicPr>
        <p:blipFill>
          <a:blip r:embed="rId3"/>
          <a:stretch>
            <a:fillRect/>
          </a:stretch>
        </p:blipFill>
        <p:spPr>
          <a:xfrm>
            <a:off x="2053288" y="1287330"/>
            <a:ext cx="8181434" cy="5177235"/>
          </a:xfrm>
          <a:prstGeom prst="rect">
            <a:avLst/>
          </a:prstGeom>
        </p:spPr>
      </p:pic>
      <p:sp>
        <p:nvSpPr>
          <p:cNvPr id="2" name="Title 1">
            <a:extLst>
              <a:ext uri="{FF2B5EF4-FFF2-40B4-BE49-F238E27FC236}">
                <a16:creationId xmlns:a16="http://schemas.microsoft.com/office/drawing/2014/main" id="{0DEBDC48-4534-E6D4-C79A-3B811F1DB7B7}"/>
              </a:ext>
            </a:extLst>
          </p:cNvPr>
          <p:cNvSpPr>
            <a:spLocks noGrp="1"/>
          </p:cNvSpPr>
          <p:nvPr>
            <p:ph type="title"/>
          </p:nvPr>
        </p:nvSpPr>
        <p:spPr/>
        <p:txBody>
          <a:bodyPr/>
          <a:lstStyle/>
          <a:p>
            <a:r>
              <a:rPr lang="en-US" err="1"/>
              <a:t>Gipp</a:t>
            </a:r>
            <a:r>
              <a:rPr lang="en-US"/>
              <a:t> Lab - </a:t>
            </a:r>
            <a:r>
              <a:rPr lang="en-US" sz="3200">
                <a:hlinkClick r:id="rId4"/>
              </a:rPr>
              <a:t>www.gipplab.org/team</a:t>
            </a:r>
            <a:br>
              <a:rPr lang="en-US" sz="3200"/>
            </a:br>
            <a:r>
              <a:rPr lang="en-US"/>
              <a:t> </a:t>
            </a:r>
            <a:endParaRPr lang="en-DE"/>
          </a:p>
        </p:txBody>
      </p:sp>
      <p:sp>
        <p:nvSpPr>
          <p:cNvPr id="7" name="Slide Number Placeholder 6">
            <a:extLst>
              <a:ext uri="{FF2B5EF4-FFF2-40B4-BE49-F238E27FC236}">
                <a16:creationId xmlns:a16="http://schemas.microsoft.com/office/drawing/2014/main" id="{A96C6FCE-5177-478F-AB2C-42385E838A18}"/>
              </a:ext>
            </a:extLst>
          </p:cNvPr>
          <p:cNvSpPr>
            <a:spLocks noGrp="1"/>
          </p:cNvSpPr>
          <p:nvPr>
            <p:ph type="sldNum" sz="quarter" idx="4"/>
          </p:nvPr>
        </p:nvSpPr>
        <p:spPr/>
        <p:txBody>
          <a:bodyPr/>
          <a:lstStyle/>
          <a:p>
            <a:fld id="{7847F5EE-B862-46C9-A5BE-3D1F7B6956EE}" type="slidenum">
              <a:rPr lang="en-US" smtClean="0"/>
              <a:pPr/>
              <a:t>28</a:t>
            </a:fld>
            <a:endParaRPr lang="en-US"/>
          </a:p>
        </p:txBody>
      </p:sp>
      <p:sp>
        <p:nvSpPr>
          <p:cNvPr id="4" name="Text Placeholder 3">
            <a:extLst>
              <a:ext uri="{FF2B5EF4-FFF2-40B4-BE49-F238E27FC236}">
                <a16:creationId xmlns:a16="http://schemas.microsoft.com/office/drawing/2014/main" id="{AADA7634-00FD-AAA8-754E-5123CF01D0C0}"/>
              </a:ext>
            </a:extLst>
          </p:cNvPr>
          <p:cNvSpPr>
            <a:spLocks noGrp="1"/>
          </p:cNvSpPr>
          <p:nvPr>
            <p:ph type="body" sz="quarter" idx="10"/>
          </p:nvPr>
        </p:nvSpPr>
        <p:spPr>
          <a:xfrm>
            <a:off x="623393" y="1411818"/>
            <a:ext cx="7023502" cy="4928260"/>
          </a:xfrm>
        </p:spPr>
        <p:txBody>
          <a:bodyPr/>
          <a:lstStyle/>
          <a:p>
            <a:endParaRPr lang="en-DE"/>
          </a:p>
        </p:txBody>
      </p:sp>
    </p:spTree>
    <p:extLst>
      <p:ext uri="{BB962C8B-B14F-4D97-AF65-F5344CB8AC3E}">
        <p14:creationId xmlns:p14="http://schemas.microsoft.com/office/powerpoint/2010/main" val="22203128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err="1"/>
              <a:t>Gipp</a:t>
            </a:r>
            <a:r>
              <a:rPr lang="en-US"/>
              <a:t> Lab- Research Topics </a:t>
            </a:r>
          </a:p>
        </p:txBody>
      </p:sp>
      <p:sp>
        <p:nvSpPr>
          <p:cNvPr id="6" name="Text Placeholder 5">
            <a:extLst>
              <a:ext uri="{FF2B5EF4-FFF2-40B4-BE49-F238E27FC236}">
                <a16:creationId xmlns:a16="http://schemas.microsoft.com/office/drawing/2014/main" id="{F2277314-6AF6-84C0-7636-D5807BBA3291}"/>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4ADEF2DB-8D7A-45FA-9106-653EEDA77599}"/>
              </a:ext>
            </a:extLst>
          </p:cNvPr>
          <p:cNvSpPr>
            <a:spLocks noGrp="1"/>
          </p:cNvSpPr>
          <p:nvPr>
            <p:ph type="sldNum" sz="quarter" idx="4"/>
          </p:nvPr>
        </p:nvSpPr>
        <p:spPr/>
        <p:txBody>
          <a:bodyPr/>
          <a:lstStyle/>
          <a:p>
            <a:fld id="{900ABA8B-6FCE-452B-9338-FA29C7BCB7B4}" type="slidenum">
              <a:rPr lang="en-US" smtClean="0"/>
              <a:t>29</a:t>
            </a:fld>
            <a:endParaRPr lang="en-US"/>
          </a:p>
        </p:txBody>
      </p:sp>
      <p:sp>
        <p:nvSpPr>
          <p:cNvPr id="16" name="TextBox 15">
            <a:extLst>
              <a:ext uri="{FF2B5EF4-FFF2-40B4-BE49-F238E27FC236}">
                <a16:creationId xmlns:a16="http://schemas.microsoft.com/office/drawing/2014/main" id="{200E1957-A80E-4CF9-BCBE-C2786A4EE9A1}"/>
              </a:ext>
            </a:extLst>
          </p:cNvPr>
          <p:cNvSpPr txBox="1"/>
          <p:nvPr/>
        </p:nvSpPr>
        <p:spPr>
          <a:xfrm>
            <a:off x="10149719" y="1013074"/>
            <a:ext cx="2548392" cy="318100"/>
          </a:xfrm>
          <a:prstGeom prst="rect">
            <a:avLst/>
          </a:prstGeom>
          <a:noFill/>
        </p:spPr>
        <p:txBody>
          <a:bodyPr wrap="square" lIns="91440" tIns="45720" rIns="91440" bIns="45720" rtlCol="0" anchor="t">
            <a:spAutoFit/>
          </a:bodyPr>
          <a:lstStyle/>
          <a:p>
            <a:pPr algn="ctr"/>
            <a:r>
              <a:rPr lang="en-US" sz="1450" b="1">
                <a:hlinkClick r:id="rId3"/>
              </a:rPr>
              <a:t>More</a:t>
            </a:r>
            <a:endParaRPr lang="en-US" sz="1450">
              <a:hlinkClick r:id="rId3"/>
            </a:endParaRPr>
          </a:p>
        </p:txBody>
      </p:sp>
      <p:pic>
        <p:nvPicPr>
          <p:cNvPr id="2050" name="Picture 2">
            <a:extLst>
              <a:ext uri="{FF2B5EF4-FFF2-40B4-BE49-F238E27FC236}">
                <a16:creationId xmlns:a16="http://schemas.microsoft.com/office/drawing/2014/main" id="{50703343-11DD-48C5-8C89-867BCC8547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89" y="1331174"/>
            <a:ext cx="10145812" cy="52191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0479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BA2D-BF62-46F8-8271-B59D876B6F56}"/>
              </a:ext>
            </a:extLst>
          </p:cNvPr>
          <p:cNvSpPr>
            <a:spLocks noGrp="1"/>
          </p:cNvSpPr>
          <p:nvPr>
            <p:ph type="title"/>
          </p:nvPr>
        </p:nvSpPr>
        <p:spPr/>
        <p:txBody>
          <a:bodyPr>
            <a:normAutofit/>
          </a:bodyPr>
          <a:lstStyle/>
          <a:p>
            <a:r>
              <a:rPr lang="en-US">
                <a:solidFill>
                  <a:schemeClr val="bg1"/>
                </a:solidFill>
              </a:rPr>
              <a:t>Introductions</a:t>
            </a:r>
          </a:p>
        </p:txBody>
      </p:sp>
      <p:sp>
        <p:nvSpPr>
          <p:cNvPr id="3" name="Text Placeholder 2">
            <a:extLst>
              <a:ext uri="{FF2B5EF4-FFF2-40B4-BE49-F238E27FC236}">
                <a16:creationId xmlns:a16="http://schemas.microsoft.com/office/drawing/2014/main" id="{A878190D-E861-32A5-824B-B37931F7EA03}"/>
              </a:ext>
            </a:extLst>
          </p:cNvPr>
          <p:cNvSpPr>
            <a:spLocks noGrp="1"/>
          </p:cNvSpPr>
          <p:nvPr>
            <p:ph type="body" sz="quarter" idx="10"/>
          </p:nvPr>
        </p:nvSpPr>
        <p:spPr/>
        <p:txBody>
          <a:bodyPr/>
          <a:lstStyle/>
          <a:p>
            <a:endParaRPr lang="en-DE"/>
          </a:p>
        </p:txBody>
      </p:sp>
      <p:pic>
        <p:nvPicPr>
          <p:cNvPr id="5" name="Picture 4" descr="A picture containing toy&#10;&#10;Description automatically generated">
            <a:extLst>
              <a:ext uri="{FF2B5EF4-FFF2-40B4-BE49-F238E27FC236}">
                <a16:creationId xmlns:a16="http://schemas.microsoft.com/office/drawing/2014/main" id="{B7C0632C-4791-02E7-1E0C-45E4D28BA1BD}"/>
              </a:ext>
            </a:extLst>
          </p:cNvPr>
          <p:cNvPicPr>
            <a:picLocks noChangeAspect="1"/>
          </p:cNvPicPr>
          <p:nvPr/>
        </p:nvPicPr>
        <p:blipFill>
          <a:blip r:embed="rId2"/>
          <a:stretch>
            <a:fillRect/>
          </a:stretch>
        </p:blipFill>
        <p:spPr>
          <a:xfrm>
            <a:off x="468520" y="922216"/>
            <a:ext cx="4964705" cy="5013569"/>
          </a:xfrm>
          <a:prstGeom prst="rect">
            <a:avLst/>
          </a:prstGeom>
        </p:spPr>
      </p:pic>
    </p:spTree>
    <p:extLst>
      <p:ext uri="{BB962C8B-B14F-4D97-AF65-F5344CB8AC3E}">
        <p14:creationId xmlns:p14="http://schemas.microsoft.com/office/powerpoint/2010/main" val="16861357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E9D2A2-173E-A2F9-E27E-0EAB5101A716}"/>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F4EBCB6C-2C9B-9856-736A-DF3DDF48DF34}"/>
              </a:ext>
            </a:extLst>
          </p:cNvPr>
          <p:cNvSpPr>
            <a:spLocks noGrp="1"/>
          </p:cNvSpPr>
          <p:nvPr>
            <p:ph type="body" sz="quarter" idx="10"/>
          </p:nvPr>
        </p:nvSpPr>
        <p:spPr/>
        <p:txBody>
          <a:bodyPr/>
          <a:lstStyle/>
          <a:p>
            <a:endParaRPr lang="en-DE"/>
          </a:p>
        </p:txBody>
      </p:sp>
      <p:sp>
        <p:nvSpPr>
          <p:cNvPr id="9" name="Slide Number Placeholder 8">
            <a:extLst>
              <a:ext uri="{FF2B5EF4-FFF2-40B4-BE49-F238E27FC236}">
                <a16:creationId xmlns:a16="http://schemas.microsoft.com/office/drawing/2014/main" id="{B9549935-9B33-4EB4-AD61-DB7DE49E6C7E}"/>
              </a:ext>
            </a:extLst>
          </p:cNvPr>
          <p:cNvSpPr>
            <a:spLocks noGrp="1"/>
          </p:cNvSpPr>
          <p:nvPr>
            <p:ph type="sldNum" sz="quarter" idx="4"/>
          </p:nvPr>
        </p:nvSpPr>
        <p:spPr/>
        <p:txBody>
          <a:bodyPr/>
          <a:lstStyle/>
          <a:p>
            <a:fld id="{7847F5EE-B862-46C9-A5BE-3D1F7B6956EE}" type="slidenum">
              <a:rPr lang="en-US" smtClean="0"/>
              <a:pPr/>
              <a:t>30</a:t>
            </a:fld>
            <a:endParaRPr lang="en-US"/>
          </a:p>
        </p:txBody>
      </p:sp>
      <p:sp>
        <p:nvSpPr>
          <p:cNvPr id="31" name="Trapezoid 30">
            <a:extLst>
              <a:ext uri="{FF2B5EF4-FFF2-40B4-BE49-F238E27FC236}">
                <a16:creationId xmlns:a16="http://schemas.microsoft.com/office/drawing/2014/main" id="{CF0BB534-4055-4B74-BD66-FDEDB0865A7A}"/>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22" name="TextBox 21">
            <a:extLst>
              <a:ext uri="{FF2B5EF4-FFF2-40B4-BE49-F238E27FC236}">
                <a16:creationId xmlns:a16="http://schemas.microsoft.com/office/drawing/2014/main" id="{C8E98B1F-430A-461F-A382-7A68C0081A52}"/>
              </a:ext>
            </a:extLst>
          </p:cNvPr>
          <p:cNvSpPr txBox="1"/>
          <p:nvPr/>
        </p:nvSpPr>
        <p:spPr>
          <a:xfrm>
            <a:off x="5840146" y="1283431"/>
            <a:ext cx="6023079"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Paraphrase Generation and Detection</a:t>
            </a:r>
            <a:endParaRPr lang="en-DE" sz="2400" b="1">
              <a:solidFill>
                <a:prstClr val="black"/>
              </a:solidFill>
              <a:latin typeface="Kalinga" panose="020B0502040204020203" pitchFamily="34" charset="0"/>
              <a:cs typeface="Kalinga" panose="020B0502040204020203" pitchFamily="34" charset="0"/>
            </a:endParaRPr>
          </a:p>
        </p:txBody>
      </p:sp>
      <p:pic>
        <p:nvPicPr>
          <p:cNvPr id="14" name="Picture 13">
            <a:extLst>
              <a:ext uri="{FF2B5EF4-FFF2-40B4-BE49-F238E27FC236}">
                <a16:creationId xmlns:a16="http://schemas.microsoft.com/office/drawing/2014/main" id="{14918FF1-8F83-97DB-01DB-117EC80053DA}"/>
              </a:ext>
            </a:extLst>
          </p:cNvPr>
          <p:cNvPicPr>
            <a:picLocks noChangeAspect="1"/>
          </p:cNvPicPr>
          <p:nvPr/>
        </p:nvPicPr>
        <p:blipFill>
          <a:blip r:embed="rId3"/>
          <a:stretch>
            <a:fillRect/>
          </a:stretch>
        </p:blipFill>
        <p:spPr>
          <a:xfrm>
            <a:off x="6271953" y="1922002"/>
            <a:ext cx="4824673" cy="4255127"/>
          </a:xfrm>
          <a:prstGeom prst="rect">
            <a:avLst/>
          </a:prstGeom>
        </p:spPr>
      </p:pic>
      <p:pic>
        <p:nvPicPr>
          <p:cNvPr id="17" name="Picture 16">
            <a:extLst>
              <a:ext uri="{FF2B5EF4-FFF2-40B4-BE49-F238E27FC236}">
                <a16:creationId xmlns:a16="http://schemas.microsoft.com/office/drawing/2014/main" id="{FC708D83-A914-15B9-1CDA-B2FBD02BC0E2}"/>
              </a:ext>
            </a:extLst>
          </p:cNvPr>
          <p:cNvPicPr>
            <a:picLocks noChangeAspect="1"/>
          </p:cNvPicPr>
          <p:nvPr/>
        </p:nvPicPr>
        <p:blipFill>
          <a:blip r:embed="rId4"/>
          <a:stretch>
            <a:fillRect/>
          </a:stretch>
        </p:blipFill>
        <p:spPr>
          <a:xfrm>
            <a:off x="94037" y="1742661"/>
            <a:ext cx="5306415" cy="4434468"/>
          </a:xfrm>
          <a:prstGeom prst="rect">
            <a:avLst/>
          </a:prstGeom>
        </p:spPr>
      </p:pic>
    </p:spTree>
    <p:extLst>
      <p:ext uri="{BB962C8B-B14F-4D97-AF65-F5344CB8AC3E}">
        <p14:creationId xmlns:p14="http://schemas.microsoft.com/office/powerpoint/2010/main" val="686938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1+#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rapezoid 8">
            <a:extLst>
              <a:ext uri="{FF2B5EF4-FFF2-40B4-BE49-F238E27FC236}">
                <a16:creationId xmlns:a16="http://schemas.microsoft.com/office/drawing/2014/main" id="{0D73FC31-22AB-489D-AA1A-2DF853847D52}"/>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48" name="TextBox 47">
            <a:extLst>
              <a:ext uri="{FF2B5EF4-FFF2-40B4-BE49-F238E27FC236}">
                <a16:creationId xmlns:a16="http://schemas.microsoft.com/office/drawing/2014/main" id="{6B31A528-A6AE-441F-9F36-22E516AFE498}"/>
              </a:ext>
            </a:extLst>
          </p:cNvPr>
          <p:cNvSpPr txBox="1"/>
          <p:nvPr/>
        </p:nvSpPr>
        <p:spPr>
          <a:xfrm>
            <a:off x="6819613" y="1283431"/>
            <a:ext cx="4305587"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Plagiarism Detection</a:t>
            </a:r>
            <a:endParaRPr lang="en-DE" sz="2400" b="1">
              <a:solidFill>
                <a:prstClr val="black"/>
              </a:solidFill>
              <a:latin typeface="Kalinga" panose="020B0502040204020203" pitchFamily="34" charset="0"/>
              <a:cs typeface="Kalinga" panose="020B0502040204020203" pitchFamily="34" charset="0"/>
            </a:endParaRPr>
          </a:p>
        </p:txBody>
      </p:sp>
      <p:pic>
        <p:nvPicPr>
          <p:cNvPr id="2" name="Picture 1">
            <a:extLst>
              <a:ext uri="{FF2B5EF4-FFF2-40B4-BE49-F238E27FC236}">
                <a16:creationId xmlns:a16="http://schemas.microsoft.com/office/drawing/2014/main" id="{AEC2D3DE-E72F-4AB5-927D-AFDE983EF7D7}"/>
              </a:ext>
            </a:extLst>
          </p:cNvPr>
          <p:cNvPicPr>
            <a:picLocks noChangeAspect="1"/>
          </p:cNvPicPr>
          <p:nvPr/>
        </p:nvPicPr>
        <p:blipFill>
          <a:blip r:embed="rId2"/>
          <a:stretch>
            <a:fillRect/>
          </a:stretch>
        </p:blipFill>
        <p:spPr>
          <a:xfrm>
            <a:off x="6569969" y="1927808"/>
            <a:ext cx="5017019" cy="4233681"/>
          </a:xfrm>
          <a:prstGeom prst="rect">
            <a:avLst/>
          </a:prstGeom>
        </p:spPr>
      </p:pic>
      <p:pic>
        <p:nvPicPr>
          <p:cNvPr id="4" name="Picture 3" descr="Diagram&#10;&#10;Description automatically generated">
            <a:extLst>
              <a:ext uri="{FF2B5EF4-FFF2-40B4-BE49-F238E27FC236}">
                <a16:creationId xmlns:a16="http://schemas.microsoft.com/office/drawing/2014/main" id="{A4960967-926F-4E1E-AB1F-85D99A4937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91" y="2544651"/>
            <a:ext cx="5044443" cy="1323264"/>
          </a:xfrm>
          <a:prstGeom prst="rect">
            <a:avLst/>
          </a:prstGeom>
        </p:spPr>
      </p:pic>
      <p:pic>
        <p:nvPicPr>
          <p:cNvPr id="5" name="Picture 4">
            <a:extLst>
              <a:ext uri="{FF2B5EF4-FFF2-40B4-BE49-F238E27FC236}">
                <a16:creationId xmlns:a16="http://schemas.microsoft.com/office/drawing/2014/main" id="{81672A64-6FD3-4200-937D-BBB28A984DB0}"/>
              </a:ext>
            </a:extLst>
          </p:cNvPr>
          <p:cNvPicPr>
            <a:picLocks noChangeAspect="1"/>
          </p:cNvPicPr>
          <p:nvPr/>
        </p:nvPicPr>
        <p:blipFill>
          <a:blip r:embed="rId4"/>
          <a:stretch>
            <a:fillRect/>
          </a:stretch>
        </p:blipFill>
        <p:spPr>
          <a:xfrm>
            <a:off x="425191" y="4044647"/>
            <a:ext cx="5196843" cy="2402179"/>
          </a:xfrm>
          <a:prstGeom prst="rect">
            <a:avLst/>
          </a:prstGeom>
        </p:spPr>
      </p:pic>
      <p:pic>
        <p:nvPicPr>
          <p:cNvPr id="8" name="Picture 7" descr="Text, letter&#10;&#10;Description automatically generated">
            <a:extLst>
              <a:ext uri="{FF2B5EF4-FFF2-40B4-BE49-F238E27FC236}">
                <a16:creationId xmlns:a16="http://schemas.microsoft.com/office/drawing/2014/main" id="{A86105B6-21A6-4709-AD8E-92216D4945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25191" y="1177383"/>
            <a:ext cx="5388196" cy="1060996"/>
          </a:xfrm>
          <a:prstGeom prst="rect">
            <a:avLst/>
          </a:prstGeom>
        </p:spPr>
      </p:pic>
      <p:sp>
        <p:nvSpPr>
          <p:cNvPr id="3" name="Title 2">
            <a:extLst>
              <a:ext uri="{FF2B5EF4-FFF2-40B4-BE49-F238E27FC236}">
                <a16:creationId xmlns:a16="http://schemas.microsoft.com/office/drawing/2014/main" id="{EACDD45F-B41A-6F5E-46CD-B94A95DCCCDE}"/>
              </a:ext>
            </a:extLst>
          </p:cNvPr>
          <p:cNvSpPr>
            <a:spLocks noGrp="1"/>
          </p:cNvSpPr>
          <p:nvPr>
            <p:ph type="title"/>
          </p:nvPr>
        </p:nvSpPr>
        <p:spPr/>
        <p:txBody>
          <a:bodyPr/>
          <a:lstStyle/>
          <a:p>
            <a:endParaRPr lang="en-DE"/>
          </a:p>
        </p:txBody>
      </p:sp>
      <p:sp>
        <p:nvSpPr>
          <p:cNvPr id="7" name="Text Placeholder 6">
            <a:extLst>
              <a:ext uri="{FF2B5EF4-FFF2-40B4-BE49-F238E27FC236}">
                <a16:creationId xmlns:a16="http://schemas.microsoft.com/office/drawing/2014/main" id="{ECAD54F6-32B2-A8FF-C65E-06E076123FFB}"/>
              </a:ext>
            </a:extLst>
          </p:cNvPr>
          <p:cNvSpPr>
            <a:spLocks noGrp="1"/>
          </p:cNvSpPr>
          <p:nvPr>
            <p:ph type="body" sz="quarter" idx="10"/>
          </p:nvPr>
        </p:nvSpPr>
        <p:spPr/>
        <p:txBody>
          <a:bodyPr/>
          <a:lstStyle/>
          <a:p>
            <a:endParaRPr lang="en-DE"/>
          </a:p>
        </p:txBody>
      </p:sp>
      <p:sp>
        <p:nvSpPr>
          <p:cNvPr id="6" name="Slide Number Placeholder 5">
            <a:extLst>
              <a:ext uri="{FF2B5EF4-FFF2-40B4-BE49-F238E27FC236}">
                <a16:creationId xmlns:a16="http://schemas.microsoft.com/office/drawing/2014/main" id="{10E6F981-8461-406F-B871-C38046D2E93A}"/>
              </a:ext>
            </a:extLst>
          </p:cNvPr>
          <p:cNvSpPr>
            <a:spLocks noGrp="1"/>
          </p:cNvSpPr>
          <p:nvPr>
            <p:ph type="sldNum" sz="quarter" idx="4"/>
          </p:nvPr>
        </p:nvSpPr>
        <p:spPr/>
        <p:txBody>
          <a:bodyPr/>
          <a:lstStyle/>
          <a:p>
            <a:fld id="{7847F5EE-B862-46C9-A5BE-3D1F7B6956EE}" type="slidenum">
              <a:rPr lang="en-US" smtClean="0"/>
              <a:pPr/>
              <a:t>31</a:t>
            </a:fld>
            <a:endParaRPr lang="en-US"/>
          </a:p>
        </p:txBody>
      </p:sp>
    </p:spTree>
    <p:extLst>
      <p:ext uri="{BB962C8B-B14F-4D97-AF65-F5344CB8AC3E}">
        <p14:creationId xmlns:p14="http://schemas.microsoft.com/office/powerpoint/2010/main" val="215605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1+#ppt_w/2"/>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0-#ppt_w/2"/>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0-#ppt_w/2"/>
                                          </p:val>
                                        </p:tav>
                                        <p:tav tm="100000">
                                          <p:val>
                                            <p:strVal val="#ppt_x"/>
                                          </p:val>
                                        </p:tav>
                                      </p:tavLst>
                                    </p:anim>
                                    <p:anim calcmode="lin" valueType="num">
                                      <p:cBhvr additive="base">
                                        <p:cTn id="22" dur="500" fill="hold"/>
                                        <p:tgtEl>
                                          <p:spTgt spid="4"/>
                                        </p:tgtEl>
                                        <p:attrNameLst>
                                          <p:attrName>ppt_y</p:attrName>
                                        </p:attrNameLst>
                                      </p:cBhvr>
                                      <p:tavLst>
                                        <p:tav tm="0">
                                          <p:val>
                                            <p:strVal val="#ppt_y"/>
                                          </p:val>
                                        </p:tav>
                                        <p:tav tm="100000">
                                          <p:val>
                                            <p:strVal val="#ppt_y"/>
                                          </p:val>
                                        </p:tav>
                                      </p:tavLst>
                                    </p:anim>
                                  </p:childTnLst>
                                </p:cTn>
                              </p:par>
                              <p:par>
                                <p:cTn id="23" presetID="2" presetClass="entr" presetSubtype="9"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0-#ppt_w/2"/>
                                          </p:val>
                                        </p:tav>
                                        <p:tav tm="100000">
                                          <p:val>
                                            <p:strVal val="#ppt_x"/>
                                          </p:val>
                                        </p:tav>
                                      </p:tavLst>
                                    </p:anim>
                                    <p:anim calcmode="lin" valueType="num">
                                      <p:cBhvr additive="base">
                                        <p:cTn id="26"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25C4ED-7D98-4907-8FEF-020BBFAEF866}"/>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470537A0-08A6-E7E2-5D66-1D2E2A358615}"/>
              </a:ext>
            </a:extLst>
          </p:cNvPr>
          <p:cNvSpPr>
            <a:spLocks noGrp="1"/>
          </p:cNvSpPr>
          <p:nvPr>
            <p:ph type="body" sz="quarter" idx="10"/>
          </p:nvPr>
        </p:nvSpPr>
        <p:spPr/>
        <p:txBody>
          <a:bodyPr/>
          <a:lstStyle/>
          <a:p>
            <a:endParaRPr lang="en-DE"/>
          </a:p>
        </p:txBody>
      </p:sp>
      <p:sp>
        <p:nvSpPr>
          <p:cNvPr id="9" name="Slide Number Placeholder 8">
            <a:extLst>
              <a:ext uri="{FF2B5EF4-FFF2-40B4-BE49-F238E27FC236}">
                <a16:creationId xmlns:a16="http://schemas.microsoft.com/office/drawing/2014/main" id="{B9549935-9B33-4EB4-AD61-DB7DE49E6C7E}"/>
              </a:ext>
            </a:extLst>
          </p:cNvPr>
          <p:cNvSpPr>
            <a:spLocks noGrp="1"/>
          </p:cNvSpPr>
          <p:nvPr>
            <p:ph type="sldNum" sz="quarter" idx="4"/>
          </p:nvPr>
        </p:nvSpPr>
        <p:spPr/>
        <p:txBody>
          <a:bodyPr/>
          <a:lstStyle/>
          <a:p>
            <a:fld id="{7847F5EE-B862-46C9-A5BE-3D1F7B6956EE}" type="slidenum">
              <a:rPr lang="en-US" smtClean="0"/>
              <a:pPr/>
              <a:t>32</a:t>
            </a:fld>
            <a:endParaRPr lang="en-US"/>
          </a:p>
        </p:txBody>
      </p:sp>
      <p:pic>
        <p:nvPicPr>
          <p:cNvPr id="20" name="Picture 19">
            <a:extLst>
              <a:ext uri="{FF2B5EF4-FFF2-40B4-BE49-F238E27FC236}">
                <a16:creationId xmlns:a16="http://schemas.microsoft.com/office/drawing/2014/main" id="{161EF728-07D1-4E26-A6C5-F776BB4320DD}"/>
              </a:ext>
            </a:extLst>
          </p:cNvPr>
          <p:cNvPicPr>
            <a:picLocks noChangeAspect="1"/>
          </p:cNvPicPr>
          <p:nvPr/>
        </p:nvPicPr>
        <p:blipFill>
          <a:blip r:embed="rId3"/>
          <a:stretch>
            <a:fillRect/>
          </a:stretch>
        </p:blipFill>
        <p:spPr>
          <a:xfrm>
            <a:off x="424784" y="1070977"/>
            <a:ext cx="4982652" cy="2897956"/>
          </a:xfrm>
          <a:prstGeom prst="rect">
            <a:avLst/>
          </a:prstGeom>
        </p:spPr>
      </p:pic>
      <p:pic>
        <p:nvPicPr>
          <p:cNvPr id="21" name="Picture 20">
            <a:extLst>
              <a:ext uri="{FF2B5EF4-FFF2-40B4-BE49-F238E27FC236}">
                <a16:creationId xmlns:a16="http://schemas.microsoft.com/office/drawing/2014/main" id="{8636D082-D794-4987-9E1F-8247269E6653}"/>
              </a:ext>
            </a:extLst>
          </p:cNvPr>
          <p:cNvPicPr>
            <a:picLocks noChangeAspect="1"/>
          </p:cNvPicPr>
          <p:nvPr/>
        </p:nvPicPr>
        <p:blipFill>
          <a:blip r:embed="rId4"/>
          <a:stretch>
            <a:fillRect/>
          </a:stretch>
        </p:blipFill>
        <p:spPr>
          <a:xfrm>
            <a:off x="1123977" y="3968933"/>
            <a:ext cx="3483691" cy="2627087"/>
          </a:xfrm>
          <a:prstGeom prst="rect">
            <a:avLst/>
          </a:prstGeom>
        </p:spPr>
      </p:pic>
      <p:sp>
        <p:nvSpPr>
          <p:cNvPr id="31" name="Trapezoid 30">
            <a:extLst>
              <a:ext uri="{FF2B5EF4-FFF2-40B4-BE49-F238E27FC236}">
                <a16:creationId xmlns:a16="http://schemas.microsoft.com/office/drawing/2014/main" id="{CF0BB534-4055-4B74-BD66-FDEDB0865A7A}"/>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pic>
        <p:nvPicPr>
          <p:cNvPr id="19" name="Picture 18" descr="A picture containing application&#10;&#10;Description automatically generated">
            <a:extLst>
              <a:ext uri="{FF2B5EF4-FFF2-40B4-BE49-F238E27FC236}">
                <a16:creationId xmlns:a16="http://schemas.microsoft.com/office/drawing/2014/main" id="{44BABA07-1CBC-4A1F-BA02-97775942789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615" t="12489" r="2171" b="4810"/>
          <a:stretch/>
        </p:blipFill>
        <p:spPr>
          <a:xfrm>
            <a:off x="5491631" y="1904410"/>
            <a:ext cx="6565887" cy="4543767"/>
          </a:xfrm>
          <a:prstGeom prst="rect">
            <a:avLst/>
          </a:prstGeom>
        </p:spPr>
      </p:pic>
      <p:sp>
        <p:nvSpPr>
          <p:cNvPr id="22" name="TextBox 21">
            <a:extLst>
              <a:ext uri="{FF2B5EF4-FFF2-40B4-BE49-F238E27FC236}">
                <a16:creationId xmlns:a16="http://schemas.microsoft.com/office/drawing/2014/main" id="{C8E98B1F-430A-461F-A382-7A68C0081A52}"/>
              </a:ext>
            </a:extLst>
          </p:cNvPr>
          <p:cNvSpPr txBox="1"/>
          <p:nvPr/>
        </p:nvSpPr>
        <p:spPr>
          <a:xfrm>
            <a:off x="6818786" y="1283431"/>
            <a:ext cx="5044439"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Literature Recommendation</a:t>
            </a:r>
            <a:endParaRPr lang="en-DE" sz="2400" b="1">
              <a:solidFill>
                <a:prstClr val="black"/>
              </a:solidFill>
              <a:latin typeface="Kalinga" panose="020B0502040204020203" pitchFamily="34" charset="0"/>
              <a:cs typeface="Kalinga" panose="020B0502040204020203" pitchFamily="34" charset="0"/>
            </a:endParaRPr>
          </a:p>
        </p:txBody>
      </p:sp>
    </p:spTree>
    <p:extLst>
      <p:ext uri="{BB962C8B-B14F-4D97-AF65-F5344CB8AC3E}">
        <p14:creationId xmlns:p14="http://schemas.microsoft.com/office/powerpoint/2010/main" val="31862058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out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1+#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9"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fill="hold"/>
                                        <p:tgtEl>
                                          <p:spTgt spid="20"/>
                                        </p:tgtEl>
                                        <p:attrNameLst>
                                          <p:attrName>ppt_x</p:attrName>
                                        </p:attrNameLst>
                                      </p:cBhvr>
                                      <p:tavLst>
                                        <p:tav tm="0">
                                          <p:val>
                                            <p:strVal val="0-#ppt_w/2"/>
                                          </p:val>
                                        </p:tav>
                                        <p:tav tm="100000">
                                          <p:val>
                                            <p:strVal val="#ppt_x"/>
                                          </p:val>
                                        </p:tav>
                                      </p:tavLst>
                                    </p:anim>
                                    <p:anim calcmode="lin" valueType="num">
                                      <p:cBhvr additive="base">
                                        <p:cTn id="19" dur="500" fill="hold"/>
                                        <p:tgtEl>
                                          <p:spTgt spid="20"/>
                                        </p:tgtEl>
                                        <p:attrNameLst>
                                          <p:attrName>ppt_y</p:attrName>
                                        </p:attrNameLst>
                                      </p:cBhvr>
                                      <p:tavLst>
                                        <p:tav tm="0">
                                          <p:val>
                                            <p:strVal val="0-#ppt_h/2"/>
                                          </p:val>
                                        </p:tav>
                                        <p:tav tm="100000">
                                          <p:val>
                                            <p:strVal val="#ppt_y"/>
                                          </p:val>
                                        </p:tav>
                                      </p:tavLst>
                                    </p:anim>
                                  </p:childTnLst>
                                </p:cTn>
                              </p:par>
                              <p:par>
                                <p:cTn id="20" presetID="2" presetClass="entr" presetSubtype="12"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 calcmode="lin" valueType="num">
                                      <p:cBhvr additive="base">
                                        <p:cTn id="22" dur="500" fill="hold"/>
                                        <p:tgtEl>
                                          <p:spTgt spid="21"/>
                                        </p:tgtEl>
                                        <p:attrNameLst>
                                          <p:attrName>ppt_x</p:attrName>
                                        </p:attrNameLst>
                                      </p:cBhvr>
                                      <p:tavLst>
                                        <p:tav tm="0">
                                          <p:val>
                                            <p:strVal val="0-#ppt_w/2"/>
                                          </p:val>
                                        </p:tav>
                                        <p:tav tm="100000">
                                          <p:val>
                                            <p:strVal val="#ppt_x"/>
                                          </p:val>
                                        </p:tav>
                                      </p:tavLst>
                                    </p:anim>
                                    <p:anim calcmode="lin" valueType="num">
                                      <p:cBhvr additive="base">
                                        <p:cTn id="23" dur="500" fill="hold"/>
                                        <p:tgtEl>
                                          <p:spTgt spid="21"/>
                                        </p:tgtEl>
                                        <p:attrNameLst>
                                          <p:attrName>ppt_y</p:attrName>
                                        </p:attrNameLst>
                                      </p:cBhvr>
                                      <p:tavLst>
                                        <p:tav tm="0">
                                          <p:val>
                                            <p:strVal val="1+#ppt_h/2"/>
                                          </p:val>
                                        </p:tav>
                                        <p:tav tm="100000">
                                          <p:val>
                                            <p:strVal val="#ppt_y"/>
                                          </p:val>
                                        </p:tav>
                                      </p:tavLst>
                                    </p:anim>
                                  </p:childTnLst>
                                </p:cTn>
                              </p:par>
                              <p:par>
                                <p:cTn id="24" presetID="2" presetClass="entr" presetSubtype="6" fill="hold" nodeType="with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1+#ppt_w/2"/>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22"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rapezoid 10">
            <a:extLst>
              <a:ext uri="{FF2B5EF4-FFF2-40B4-BE49-F238E27FC236}">
                <a16:creationId xmlns:a16="http://schemas.microsoft.com/office/drawing/2014/main" id="{01536C9F-0D15-46E5-AF38-401B221291B9}"/>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48" name="TextBox 47">
            <a:extLst>
              <a:ext uri="{FF2B5EF4-FFF2-40B4-BE49-F238E27FC236}">
                <a16:creationId xmlns:a16="http://schemas.microsoft.com/office/drawing/2014/main" id="{6B31A528-A6AE-441F-9F36-22E516AFE498}"/>
              </a:ext>
            </a:extLst>
          </p:cNvPr>
          <p:cNvSpPr txBox="1"/>
          <p:nvPr/>
        </p:nvSpPr>
        <p:spPr>
          <a:xfrm>
            <a:off x="6819613" y="1283432"/>
            <a:ext cx="4305587"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News Analysis</a:t>
            </a:r>
            <a:endParaRPr lang="en-DE" sz="2400" b="1">
              <a:solidFill>
                <a:prstClr val="black"/>
              </a:solidFill>
              <a:latin typeface="Kalinga" panose="020B0502040204020203" pitchFamily="34" charset="0"/>
              <a:cs typeface="Kalinga" panose="020B0502040204020203" pitchFamily="34" charset="0"/>
            </a:endParaRPr>
          </a:p>
        </p:txBody>
      </p:sp>
      <p:pic>
        <p:nvPicPr>
          <p:cNvPr id="9" name="Content Placeholder 3">
            <a:extLst>
              <a:ext uri="{FF2B5EF4-FFF2-40B4-BE49-F238E27FC236}">
                <a16:creationId xmlns:a16="http://schemas.microsoft.com/office/drawing/2014/main" id="{8AAA67E0-6281-485F-BFFD-C60D355B74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8579" y="2729601"/>
            <a:ext cx="6298460" cy="3744980"/>
          </a:xfrm>
          <a:prstGeom prst="rect">
            <a:avLst/>
          </a:prstGeom>
        </p:spPr>
      </p:pic>
      <p:grpSp>
        <p:nvGrpSpPr>
          <p:cNvPr id="16" name="Group 15">
            <a:extLst>
              <a:ext uri="{FF2B5EF4-FFF2-40B4-BE49-F238E27FC236}">
                <a16:creationId xmlns:a16="http://schemas.microsoft.com/office/drawing/2014/main" id="{06309DB9-0E38-4685-9936-0C4A4135186F}"/>
              </a:ext>
            </a:extLst>
          </p:cNvPr>
          <p:cNvGrpSpPr/>
          <p:nvPr/>
        </p:nvGrpSpPr>
        <p:grpSpPr>
          <a:xfrm>
            <a:off x="685551" y="3429002"/>
            <a:ext cx="4493956" cy="3117495"/>
            <a:chOff x="7950200" y="598793"/>
            <a:chExt cx="3919584" cy="2618099"/>
          </a:xfrm>
        </p:grpSpPr>
        <p:pic>
          <p:nvPicPr>
            <p:cNvPr id="17" name="Picture 16">
              <a:extLst>
                <a:ext uri="{FF2B5EF4-FFF2-40B4-BE49-F238E27FC236}">
                  <a16:creationId xmlns:a16="http://schemas.microsoft.com/office/drawing/2014/main" id="{24434432-4148-4169-89AB-6212BBBDE7F4}"/>
                </a:ext>
              </a:extLst>
            </p:cNvPr>
            <p:cNvPicPr>
              <a:picLocks noChangeAspect="1"/>
            </p:cNvPicPr>
            <p:nvPr/>
          </p:nvPicPr>
          <p:blipFill rotWithShape="1">
            <a:blip r:embed="rId3"/>
            <a:srcRect r="63982"/>
            <a:stretch/>
          </p:blipFill>
          <p:spPr>
            <a:xfrm>
              <a:off x="7950200" y="613392"/>
              <a:ext cx="1463766" cy="2603500"/>
            </a:xfrm>
            <a:prstGeom prst="rect">
              <a:avLst/>
            </a:prstGeom>
          </p:spPr>
        </p:pic>
        <p:pic>
          <p:nvPicPr>
            <p:cNvPr id="18" name="Picture 17">
              <a:extLst>
                <a:ext uri="{FF2B5EF4-FFF2-40B4-BE49-F238E27FC236}">
                  <a16:creationId xmlns:a16="http://schemas.microsoft.com/office/drawing/2014/main" id="{3556C396-1D4A-451A-BBBF-656DA09EE161}"/>
                </a:ext>
              </a:extLst>
            </p:cNvPr>
            <p:cNvPicPr>
              <a:picLocks noChangeAspect="1"/>
            </p:cNvPicPr>
            <p:nvPr/>
          </p:nvPicPr>
          <p:blipFill rotWithShape="1">
            <a:blip r:embed="rId3"/>
            <a:srcRect l="36928" r="2643" b="26167"/>
            <a:stretch/>
          </p:blipFill>
          <p:spPr>
            <a:xfrm>
              <a:off x="9413966" y="598793"/>
              <a:ext cx="2455818" cy="1922236"/>
            </a:xfrm>
            <a:prstGeom prst="rect">
              <a:avLst/>
            </a:prstGeom>
          </p:spPr>
        </p:pic>
        <p:sp>
          <p:nvSpPr>
            <p:cNvPr id="19" name="Rectangle 18">
              <a:extLst>
                <a:ext uri="{FF2B5EF4-FFF2-40B4-BE49-F238E27FC236}">
                  <a16:creationId xmlns:a16="http://schemas.microsoft.com/office/drawing/2014/main" id="{D995C7D3-7A17-4D7A-BAB1-167856815EE2}"/>
                </a:ext>
              </a:extLst>
            </p:cNvPr>
            <p:cNvSpPr/>
            <p:nvPr/>
          </p:nvSpPr>
          <p:spPr>
            <a:xfrm>
              <a:off x="9413966" y="2519958"/>
              <a:ext cx="1456118" cy="232626"/>
            </a:xfrm>
            <a:prstGeom prst="rect">
              <a:avLst/>
            </a:prstGeom>
          </p:spPr>
          <p:txBody>
            <a:bodyPr wrap="none">
              <a:spAutoFit/>
            </a:bodyPr>
            <a:lstStyle/>
            <a:p>
              <a:r>
                <a:rPr lang="en-US" sz="1200" i="1">
                  <a:solidFill>
                    <a:schemeClr val="accent3"/>
                  </a:solidFill>
                </a:rPr>
                <a:t>Hurricane Katrina, 2005</a:t>
              </a:r>
              <a:endParaRPr lang="en-US" sz="1200">
                <a:solidFill>
                  <a:schemeClr val="accent3"/>
                </a:solidFill>
              </a:endParaRPr>
            </a:p>
          </p:txBody>
        </p:sp>
        <p:sp>
          <p:nvSpPr>
            <p:cNvPr id="20" name="Rectangle 19">
              <a:extLst>
                <a:ext uri="{FF2B5EF4-FFF2-40B4-BE49-F238E27FC236}">
                  <a16:creationId xmlns:a16="http://schemas.microsoft.com/office/drawing/2014/main" id="{497ADC3B-3D31-4614-ADEB-D904DF84A943}"/>
                </a:ext>
              </a:extLst>
            </p:cNvPr>
            <p:cNvSpPr/>
            <p:nvPr/>
          </p:nvSpPr>
          <p:spPr>
            <a:xfrm>
              <a:off x="8972986" y="2483689"/>
              <a:ext cx="328067" cy="10594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21" name="Rectangle 20">
              <a:extLst>
                <a:ext uri="{FF2B5EF4-FFF2-40B4-BE49-F238E27FC236}">
                  <a16:creationId xmlns:a16="http://schemas.microsoft.com/office/drawing/2014/main" id="{96FE5452-91AE-4804-928D-67C311933A0A}"/>
                </a:ext>
              </a:extLst>
            </p:cNvPr>
            <p:cNvSpPr/>
            <p:nvPr/>
          </p:nvSpPr>
          <p:spPr>
            <a:xfrm>
              <a:off x="9775703" y="2103547"/>
              <a:ext cx="328067" cy="9520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grpSp>
        <p:nvGrpSpPr>
          <p:cNvPr id="4" name="Group 3">
            <a:extLst>
              <a:ext uri="{FF2B5EF4-FFF2-40B4-BE49-F238E27FC236}">
                <a16:creationId xmlns:a16="http://schemas.microsoft.com/office/drawing/2014/main" id="{0BACB8DF-52E2-42E8-B205-2AF915C4CE0E}"/>
              </a:ext>
            </a:extLst>
          </p:cNvPr>
          <p:cNvGrpSpPr/>
          <p:nvPr/>
        </p:nvGrpSpPr>
        <p:grpSpPr>
          <a:xfrm>
            <a:off x="572030" y="1016001"/>
            <a:ext cx="4058908" cy="2158324"/>
            <a:chOff x="1170912" y="1022821"/>
            <a:chExt cx="4058908" cy="2158324"/>
          </a:xfrm>
        </p:grpSpPr>
        <p:pic>
          <p:nvPicPr>
            <p:cNvPr id="13" name="Picture 12">
              <a:extLst>
                <a:ext uri="{FF2B5EF4-FFF2-40B4-BE49-F238E27FC236}">
                  <a16:creationId xmlns:a16="http://schemas.microsoft.com/office/drawing/2014/main" id="{CDCEDD9D-CC81-4DE6-9350-AAE02411C98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78589"/>
            <a:stretch/>
          </p:blipFill>
          <p:spPr>
            <a:xfrm>
              <a:off x="4383322" y="1022821"/>
              <a:ext cx="594621" cy="1713600"/>
            </a:xfrm>
            <a:prstGeom prst="rect">
              <a:avLst/>
            </a:prstGeom>
            <a:ln>
              <a:noFill/>
            </a:ln>
          </p:spPr>
        </p:pic>
        <p:pic>
          <p:nvPicPr>
            <p:cNvPr id="14" name="Picture 13">
              <a:extLst>
                <a:ext uri="{FF2B5EF4-FFF2-40B4-BE49-F238E27FC236}">
                  <a16:creationId xmlns:a16="http://schemas.microsoft.com/office/drawing/2014/main" id="{EA8AE464-D202-4810-83F0-FCA008C3346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3037" r="31742"/>
            <a:stretch/>
          </p:blipFill>
          <p:spPr>
            <a:xfrm>
              <a:off x="1170912" y="1022821"/>
              <a:ext cx="1255937" cy="1713634"/>
            </a:xfrm>
            <a:prstGeom prst="rect">
              <a:avLst/>
            </a:prstGeom>
            <a:ln>
              <a:noFill/>
            </a:ln>
          </p:spPr>
        </p:pic>
        <p:pic>
          <p:nvPicPr>
            <p:cNvPr id="15" name="Picture 14">
              <a:extLst>
                <a:ext uri="{FF2B5EF4-FFF2-40B4-BE49-F238E27FC236}">
                  <a16:creationId xmlns:a16="http://schemas.microsoft.com/office/drawing/2014/main" id="{53B4841D-3734-4BCD-BA48-57C3AFDDDFCD}"/>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68483"/>
            <a:stretch/>
          </p:blipFill>
          <p:spPr>
            <a:xfrm>
              <a:off x="2804396" y="1022821"/>
              <a:ext cx="875302" cy="1713600"/>
            </a:xfrm>
            <a:prstGeom prst="rect">
              <a:avLst/>
            </a:prstGeom>
            <a:ln>
              <a:noFill/>
            </a:ln>
          </p:spPr>
        </p:pic>
        <p:sp>
          <p:nvSpPr>
            <p:cNvPr id="34" name="Rectangle 33">
              <a:extLst>
                <a:ext uri="{FF2B5EF4-FFF2-40B4-BE49-F238E27FC236}">
                  <a16:creationId xmlns:a16="http://schemas.microsoft.com/office/drawing/2014/main" id="{DF8C7D18-07DA-4157-97E2-8F0EE5543EF1}"/>
                </a:ext>
              </a:extLst>
            </p:cNvPr>
            <p:cNvSpPr/>
            <p:nvPr/>
          </p:nvSpPr>
          <p:spPr>
            <a:xfrm>
              <a:off x="1249693" y="2811813"/>
              <a:ext cx="1098377" cy="369332"/>
            </a:xfrm>
            <a:prstGeom prst="rect">
              <a:avLst/>
            </a:prstGeom>
            <a:solidFill>
              <a:schemeClr val="accent3"/>
            </a:solidFill>
            <a:ln>
              <a:solidFill>
                <a:schemeClr val="accent3"/>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solidFill>
                    <a:schemeClr val="bg1"/>
                  </a:solidFill>
                  <a:latin typeface="Kalinga" panose="020B0502040204020203" pitchFamily="34" charset="0"/>
                  <a:cs typeface="Kalinga" panose="020B0502040204020203" pitchFamily="34" charset="0"/>
                </a:rPr>
                <a:t>Objective</a:t>
              </a:r>
            </a:p>
          </p:txBody>
        </p:sp>
        <p:sp>
          <p:nvSpPr>
            <p:cNvPr id="35" name="Rectangle 34">
              <a:extLst>
                <a:ext uri="{FF2B5EF4-FFF2-40B4-BE49-F238E27FC236}">
                  <a16:creationId xmlns:a16="http://schemas.microsoft.com/office/drawing/2014/main" id="{53E20724-4630-4D72-9E52-B24F6493C3E5}"/>
                </a:ext>
              </a:extLst>
            </p:cNvPr>
            <p:cNvSpPr/>
            <p:nvPr/>
          </p:nvSpPr>
          <p:spPr>
            <a:xfrm>
              <a:off x="2690568" y="2811813"/>
              <a:ext cx="1098377" cy="369332"/>
            </a:xfrm>
            <a:prstGeom prst="rect">
              <a:avLst/>
            </a:prstGeom>
            <a:solidFill>
              <a:schemeClr val="accent2"/>
            </a:solidFill>
            <a:ln>
              <a:solidFill>
                <a:schemeClr val="accent2"/>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solidFill>
                    <a:schemeClr val="bg1"/>
                  </a:solidFill>
                  <a:latin typeface="Kalinga" panose="020B0502040204020203" pitchFamily="34" charset="0"/>
                  <a:cs typeface="Kalinga" panose="020B0502040204020203" pitchFamily="34" charset="0"/>
                </a:rPr>
                <a:t>Frame 1</a:t>
              </a:r>
            </a:p>
          </p:txBody>
        </p:sp>
        <p:sp>
          <p:nvSpPr>
            <p:cNvPr id="36" name="Rectangle 35">
              <a:extLst>
                <a:ext uri="{FF2B5EF4-FFF2-40B4-BE49-F238E27FC236}">
                  <a16:creationId xmlns:a16="http://schemas.microsoft.com/office/drawing/2014/main" id="{D14B8393-AACB-4B82-A8C4-3753ECA930E1}"/>
                </a:ext>
              </a:extLst>
            </p:cNvPr>
            <p:cNvSpPr/>
            <p:nvPr/>
          </p:nvSpPr>
          <p:spPr>
            <a:xfrm>
              <a:off x="4131443" y="2811813"/>
              <a:ext cx="1098377" cy="369332"/>
            </a:xfrm>
            <a:prstGeom prst="rect">
              <a:avLst/>
            </a:prstGeom>
            <a:solidFill>
              <a:schemeClr val="accent2"/>
            </a:solidFill>
            <a:ln>
              <a:solidFill>
                <a:schemeClr val="accent2"/>
              </a:solidFill>
            </a:ln>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a:solidFill>
                    <a:schemeClr val="bg1"/>
                  </a:solidFill>
                  <a:latin typeface="Kalinga" panose="020B0502040204020203" pitchFamily="34" charset="0"/>
                  <a:cs typeface="Kalinga" panose="020B0502040204020203" pitchFamily="34" charset="0"/>
                </a:rPr>
                <a:t>Frame 2</a:t>
              </a:r>
            </a:p>
          </p:txBody>
        </p:sp>
      </p:grpSp>
      <p:sp>
        <p:nvSpPr>
          <p:cNvPr id="2" name="Title 1">
            <a:extLst>
              <a:ext uri="{FF2B5EF4-FFF2-40B4-BE49-F238E27FC236}">
                <a16:creationId xmlns:a16="http://schemas.microsoft.com/office/drawing/2014/main" id="{19A5DA2F-45E9-29CB-873E-A35FB74A1894}"/>
              </a:ext>
            </a:extLst>
          </p:cNvPr>
          <p:cNvSpPr>
            <a:spLocks noGrp="1"/>
          </p:cNvSpPr>
          <p:nvPr>
            <p:ph type="title"/>
          </p:nvPr>
        </p:nvSpPr>
        <p:spPr/>
        <p:txBody>
          <a:bodyPr/>
          <a:lstStyle/>
          <a:p>
            <a:endParaRPr lang="en-DE"/>
          </a:p>
        </p:txBody>
      </p:sp>
      <p:sp>
        <p:nvSpPr>
          <p:cNvPr id="3" name="Text Placeholder 2">
            <a:extLst>
              <a:ext uri="{FF2B5EF4-FFF2-40B4-BE49-F238E27FC236}">
                <a16:creationId xmlns:a16="http://schemas.microsoft.com/office/drawing/2014/main" id="{1C65446F-7AD7-E4F0-31FB-0F6747985406}"/>
              </a:ext>
            </a:extLst>
          </p:cNvPr>
          <p:cNvSpPr>
            <a:spLocks noGrp="1"/>
          </p:cNvSpPr>
          <p:nvPr>
            <p:ph type="body" sz="quarter" idx="10"/>
          </p:nvPr>
        </p:nvSpPr>
        <p:spPr/>
        <p:txBody>
          <a:bodyPr/>
          <a:lstStyle/>
          <a:p>
            <a:endParaRPr lang="en-DE"/>
          </a:p>
        </p:txBody>
      </p:sp>
      <p:sp>
        <p:nvSpPr>
          <p:cNvPr id="5" name="Slide Number Placeholder 4">
            <a:extLst>
              <a:ext uri="{FF2B5EF4-FFF2-40B4-BE49-F238E27FC236}">
                <a16:creationId xmlns:a16="http://schemas.microsoft.com/office/drawing/2014/main" id="{8B7D5D6B-443C-4FAE-BAB7-8FC8AC77466A}"/>
              </a:ext>
            </a:extLst>
          </p:cNvPr>
          <p:cNvSpPr>
            <a:spLocks noGrp="1"/>
          </p:cNvSpPr>
          <p:nvPr>
            <p:ph type="sldNum" sz="quarter" idx="4"/>
          </p:nvPr>
        </p:nvSpPr>
        <p:spPr/>
        <p:txBody>
          <a:bodyPr/>
          <a:lstStyle/>
          <a:p>
            <a:fld id="{7847F5EE-B862-46C9-A5BE-3D1F7B6956EE}" type="slidenum">
              <a:rPr lang="en-US" smtClean="0"/>
              <a:pPr/>
              <a:t>33</a:t>
            </a:fld>
            <a:endParaRPr lang="en-US"/>
          </a:p>
        </p:txBody>
      </p:sp>
    </p:spTree>
    <p:extLst>
      <p:ext uri="{BB962C8B-B14F-4D97-AF65-F5344CB8AC3E}">
        <p14:creationId xmlns:p14="http://schemas.microsoft.com/office/powerpoint/2010/main" val="982309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0-#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0-#ppt_w/2"/>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1+#ppt_w/2"/>
                                          </p:val>
                                        </p:tav>
                                        <p:tav tm="100000">
                                          <p:val>
                                            <p:strVal val="#ppt_x"/>
                                          </p:val>
                                        </p:tav>
                                      </p:tavLst>
                                    </p:anim>
                                    <p:anim calcmode="lin" valueType="num">
                                      <p:cBhvr additive="base">
                                        <p:cTn id="2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rapezoid 9">
            <a:extLst>
              <a:ext uri="{FF2B5EF4-FFF2-40B4-BE49-F238E27FC236}">
                <a16:creationId xmlns:a16="http://schemas.microsoft.com/office/drawing/2014/main" id="{CEA21B62-BDC9-47FD-AD32-86B3C9C3EB54}"/>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48" name="TextBox 47">
            <a:extLst>
              <a:ext uri="{FF2B5EF4-FFF2-40B4-BE49-F238E27FC236}">
                <a16:creationId xmlns:a16="http://schemas.microsoft.com/office/drawing/2014/main" id="{6B31A528-A6AE-441F-9F36-22E516AFE498}"/>
              </a:ext>
            </a:extLst>
          </p:cNvPr>
          <p:cNvSpPr txBox="1"/>
          <p:nvPr/>
        </p:nvSpPr>
        <p:spPr>
          <a:xfrm>
            <a:off x="6819613" y="1283432"/>
            <a:ext cx="4305587"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IP Protection</a:t>
            </a:r>
            <a:endParaRPr lang="en-DE" sz="2400" b="1">
              <a:solidFill>
                <a:prstClr val="black"/>
              </a:solidFill>
              <a:latin typeface="Kalinga" panose="020B0502040204020203" pitchFamily="34" charset="0"/>
              <a:cs typeface="Kalinga" panose="020B0502040204020203" pitchFamily="34" charset="0"/>
            </a:endParaRPr>
          </a:p>
        </p:txBody>
      </p:sp>
      <p:pic>
        <p:nvPicPr>
          <p:cNvPr id="1026" name="Picture 2">
            <a:extLst>
              <a:ext uri="{FF2B5EF4-FFF2-40B4-BE49-F238E27FC236}">
                <a16:creationId xmlns:a16="http://schemas.microsoft.com/office/drawing/2014/main" id="{F2B1B72A-53DE-48A1-B66F-5DC8B1DD40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782" y="4180708"/>
            <a:ext cx="3273879" cy="245541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D2906843-E8C7-4052-AF63-F20930B8EB6A}"/>
              </a:ext>
            </a:extLst>
          </p:cNvPr>
          <p:cNvPicPr/>
          <p:nvPr/>
        </p:nvPicPr>
        <p:blipFill rotWithShape="1">
          <a:blip r:embed="rId3"/>
          <a:srcRect l="2002" t="1264" r="1401" b="1595"/>
          <a:stretch/>
        </p:blipFill>
        <p:spPr>
          <a:xfrm>
            <a:off x="280447" y="954634"/>
            <a:ext cx="5806731" cy="3110127"/>
          </a:xfrm>
          <a:prstGeom prst="rect">
            <a:avLst/>
          </a:prstGeom>
        </p:spPr>
      </p:pic>
      <p:grpSp>
        <p:nvGrpSpPr>
          <p:cNvPr id="5" name="Group 4">
            <a:extLst>
              <a:ext uri="{FF2B5EF4-FFF2-40B4-BE49-F238E27FC236}">
                <a16:creationId xmlns:a16="http://schemas.microsoft.com/office/drawing/2014/main" id="{45F70994-EBB2-4B17-A39C-E2C2CD3DF170}"/>
              </a:ext>
            </a:extLst>
          </p:cNvPr>
          <p:cNvGrpSpPr/>
          <p:nvPr/>
        </p:nvGrpSpPr>
        <p:grpSpPr>
          <a:xfrm>
            <a:off x="5923216" y="2535083"/>
            <a:ext cx="5761195" cy="3291251"/>
            <a:chOff x="474292" y="4126967"/>
            <a:chExt cx="2389559" cy="1408236"/>
          </a:xfrm>
        </p:grpSpPr>
        <p:pic>
          <p:nvPicPr>
            <p:cNvPr id="6" name="Picture 22">
              <a:extLst>
                <a:ext uri="{FF2B5EF4-FFF2-40B4-BE49-F238E27FC236}">
                  <a16:creationId xmlns:a16="http://schemas.microsoft.com/office/drawing/2014/main" id="{D8C991CB-8D9F-4F08-A211-11B8CA4EB1E3}"/>
                </a:ext>
              </a:extLst>
            </p:cNvPr>
            <p:cNvPicPr>
              <a:picLocks noChangeAspect="1"/>
            </p:cNvPicPr>
            <p:nvPr/>
          </p:nvPicPr>
          <p:blipFill rotWithShape="1">
            <a:blip r:embed="rId4"/>
            <a:srcRect l="1511" t="18761" r="64641" b="20756"/>
            <a:stretch/>
          </p:blipFill>
          <p:spPr>
            <a:xfrm>
              <a:off x="474292" y="4126967"/>
              <a:ext cx="1619912" cy="1408236"/>
            </a:xfrm>
            <a:prstGeom prst="rect">
              <a:avLst/>
            </a:prstGeom>
          </p:spPr>
        </p:pic>
        <p:pic>
          <p:nvPicPr>
            <p:cNvPr id="7" name="Picture 22">
              <a:extLst>
                <a:ext uri="{FF2B5EF4-FFF2-40B4-BE49-F238E27FC236}">
                  <a16:creationId xmlns:a16="http://schemas.microsoft.com/office/drawing/2014/main" id="{74C50D6E-6A55-4946-9F59-4885F1331D07}"/>
                </a:ext>
              </a:extLst>
            </p:cNvPr>
            <p:cNvPicPr>
              <a:picLocks noChangeAspect="1"/>
            </p:cNvPicPr>
            <p:nvPr/>
          </p:nvPicPr>
          <p:blipFill rotWithShape="1">
            <a:blip r:embed="rId4"/>
            <a:srcRect l="67493" t="18761" r="15436" b="20756"/>
            <a:stretch/>
          </p:blipFill>
          <p:spPr>
            <a:xfrm>
              <a:off x="2046817" y="4126967"/>
              <a:ext cx="817034" cy="1408236"/>
            </a:xfrm>
            <a:prstGeom prst="rect">
              <a:avLst/>
            </a:prstGeom>
          </p:spPr>
        </p:pic>
      </p:grpSp>
      <p:sp>
        <p:nvSpPr>
          <p:cNvPr id="2" name="Title 1">
            <a:extLst>
              <a:ext uri="{FF2B5EF4-FFF2-40B4-BE49-F238E27FC236}">
                <a16:creationId xmlns:a16="http://schemas.microsoft.com/office/drawing/2014/main" id="{E3E5CA83-591B-8A8E-60C7-11248BB35C33}"/>
              </a:ext>
            </a:extLst>
          </p:cNvPr>
          <p:cNvSpPr>
            <a:spLocks noGrp="1"/>
          </p:cNvSpPr>
          <p:nvPr>
            <p:ph type="title"/>
          </p:nvPr>
        </p:nvSpPr>
        <p:spPr/>
        <p:txBody>
          <a:bodyPr/>
          <a:lstStyle/>
          <a:p>
            <a:endParaRPr lang="en-DE"/>
          </a:p>
        </p:txBody>
      </p:sp>
      <p:sp>
        <p:nvSpPr>
          <p:cNvPr id="4" name="Text Placeholder 3">
            <a:extLst>
              <a:ext uri="{FF2B5EF4-FFF2-40B4-BE49-F238E27FC236}">
                <a16:creationId xmlns:a16="http://schemas.microsoft.com/office/drawing/2014/main" id="{ED261D54-31EE-B456-96EC-DB0E65EDC209}"/>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7B869B64-517F-45BD-AC85-32CF42F8A932}"/>
              </a:ext>
            </a:extLst>
          </p:cNvPr>
          <p:cNvSpPr>
            <a:spLocks noGrp="1"/>
          </p:cNvSpPr>
          <p:nvPr>
            <p:ph type="sldNum" sz="quarter" idx="4"/>
          </p:nvPr>
        </p:nvSpPr>
        <p:spPr/>
        <p:txBody>
          <a:bodyPr/>
          <a:lstStyle/>
          <a:p>
            <a:fld id="{7847F5EE-B862-46C9-A5BE-3D1F7B6956EE}" type="slidenum">
              <a:rPr lang="en-US" smtClean="0"/>
              <a:pPr/>
              <a:t>34</a:t>
            </a:fld>
            <a:endParaRPr lang="en-US"/>
          </a:p>
        </p:txBody>
      </p:sp>
    </p:spTree>
    <p:extLst>
      <p:ext uri="{BB962C8B-B14F-4D97-AF65-F5344CB8AC3E}">
        <p14:creationId xmlns:p14="http://schemas.microsoft.com/office/powerpoint/2010/main" val="2091944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additive="base">
                                        <p:cTn id="17" dur="500" fill="hold"/>
                                        <p:tgtEl>
                                          <p:spTgt spid="1026"/>
                                        </p:tgtEl>
                                        <p:attrNameLst>
                                          <p:attrName>ppt_x</p:attrName>
                                        </p:attrNameLst>
                                      </p:cBhvr>
                                      <p:tavLst>
                                        <p:tav tm="0">
                                          <p:val>
                                            <p:strVal val="0-#ppt_w/2"/>
                                          </p:val>
                                        </p:tav>
                                        <p:tav tm="100000">
                                          <p:val>
                                            <p:strVal val="#ppt_x"/>
                                          </p:val>
                                        </p:tav>
                                      </p:tavLst>
                                    </p:anim>
                                    <p:anim calcmode="lin" valueType="num">
                                      <p:cBhvr additive="base">
                                        <p:cTn id="18" dur="500" fill="hold"/>
                                        <p:tgtEl>
                                          <p:spTgt spid="1026"/>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8" name="TextBox 47">
            <a:extLst>
              <a:ext uri="{FF2B5EF4-FFF2-40B4-BE49-F238E27FC236}">
                <a16:creationId xmlns:a16="http://schemas.microsoft.com/office/drawing/2014/main" id="{6B31A528-A6AE-441F-9F36-22E516AFE498}"/>
              </a:ext>
            </a:extLst>
          </p:cNvPr>
          <p:cNvSpPr txBox="1"/>
          <p:nvPr/>
        </p:nvSpPr>
        <p:spPr>
          <a:xfrm>
            <a:off x="6819613" y="1283431"/>
            <a:ext cx="4305587" cy="461665"/>
          </a:xfrm>
          <a:prstGeom prst="rect">
            <a:avLst/>
          </a:prstGeom>
          <a:noFill/>
        </p:spPr>
        <p:txBody>
          <a:bodyPr wrap="square" rtlCol="0">
            <a:spAutoFit/>
          </a:bodyPr>
          <a:lstStyle/>
          <a:p>
            <a:pPr defTabSz="914377">
              <a:defRPr/>
            </a:pPr>
            <a:r>
              <a:rPr lang="en-US" sz="2400" b="1">
                <a:solidFill>
                  <a:prstClr val="black"/>
                </a:solidFill>
                <a:latin typeface="Kalinga" panose="020B0502040204020203" pitchFamily="34" charset="0"/>
                <a:cs typeface="Kalinga" panose="020B0502040204020203" pitchFamily="34" charset="0"/>
              </a:rPr>
              <a:t>Math Information Retrieval</a:t>
            </a:r>
            <a:endParaRPr lang="en-DE" sz="2400" b="1">
              <a:solidFill>
                <a:prstClr val="black"/>
              </a:solidFill>
              <a:latin typeface="Kalinga" panose="020B0502040204020203" pitchFamily="34" charset="0"/>
              <a:cs typeface="Kalinga" panose="020B0502040204020203" pitchFamily="34" charset="0"/>
            </a:endParaRPr>
          </a:p>
        </p:txBody>
      </p:sp>
      <p:pic>
        <p:nvPicPr>
          <p:cNvPr id="2050" name="Picture 2">
            <a:extLst>
              <a:ext uri="{FF2B5EF4-FFF2-40B4-BE49-F238E27FC236}">
                <a16:creationId xmlns:a16="http://schemas.microsoft.com/office/drawing/2014/main" id="{24400023-5E50-483C-A9CD-72B1096061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8413" y="2075993"/>
            <a:ext cx="4837681" cy="3843921"/>
          </a:xfrm>
          <a:prstGeom prst="rect">
            <a:avLst/>
          </a:prstGeom>
          <a:noFill/>
          <a:extLst>
            <a:ext uri="{909E8E84-426E-40DD-AFC4-6F175D3DCCD1}">
              <a14:hiddenFill xmlns:a14="http://schemas.microsoft.com/office/drawing/2010/main">
                <a:solidFill>
                  <a:srgbClr val="FFFFFF"/>
                </a:solidFill>
              </a14:hiddenFill>
            </a:ext>
          </a:extLst>
        </p:spPr>
      </p:pic>
      <p:pic>
        <p:nvPicPr>
          <p:cNvPr id="11" name="Grafik 2">
            <a:extLst>
              <a:ext uri="{FF2B5EF4-FFF2-40B4-BE49-F238E27FC236}">
                <a16:creationId xmlns:a16="http://schemas.microsoft.com/office/drawing/2014/main" id="{384BD035-70C4-49A5-B989-B2C01CA5DDA8}"/>
              </a:ext>
            </a:extLst>
          </p:cNvPr>
          <p:cNvPicPr>
            <a:picLocks noChangeAspect="1"/>
          </p:cNvPicPr>
          <p:nvPr/>
        </p:nvPicPr>
        <p:blipFill>
          <a:blip r:embed="rId3"/>
          <a:stretch>
            <a:fillRect/>
          </a:stretch>
        </p:blipFill>
        <p:spPr>
          <a:xfrm>
            <a:off x="312421" y="996632"/>
            <a:ext cx="4177067" cy="2691769"/>
          </a:xfrm>
          <a:prstGeom prst="rect">
            <a:avLst/>
          </a:prstGeom>
        </p:spPr>
      </p:pic>
      <p:pic>
        <p:nvPicPr>
          <p:cNvPr id="3" name="Picture 2" descr="Diagram&#10;&#10;Description automatically generated">
            <a:extLst>
              <a:ext uri="{FF2B5EF4-FFF2-40B4-BE49-F238E27FC236}">
                <a16:creationId xmlns:a16="http://schemas.microsoft.com/office/drawing/2014/main" id="{C75A8798-FA42-4932-B2FC-C7737878BC7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860" y="3931918"/>
            <a:ext cx="4641720" cy="2404673"/>
          </a:xfrm>
          <a:prstGeom prst="rect">
            <a:avLst/>
          </a:prstGeom>
        </p:spPr>
      </p:pic>
      <p:sp>
        <p:nvSpPr>
          <p:cNvPr id="8" name="Trapezoid 7">
            <a:extLst>
              <a:ext uri="{FF2B5EF4-FFF2-40B4-BE49-F238E27FC236}">
                <a16:creationId xmlns:a16="http://schemas.microsoft.com/office/drawing/2014/main" id="{BC2D26D6-543C-4F07-8793-05F66B356AA4}"/>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2" name="Title 1">
            <a:extLst>
              <a:ext uri="{FF2B5EF4-FFF2-40B4-BE49-F238E27FC236}">
                <a16:creationId xmlns:a16="http://schemas.microsoft.com/office/drawing/2014/main" id="{AD81508A-8215-22F5-1791-04882CD66795}"/>
              </a:ext>
            </a:extLst>
          </p:cNvPr>
          <p:cNvSpPr>
            <a:spLocks noGrp="1"/>
          </p:cNvSpPr>
          <p:nvPr>
            <p:ph type="title"/>
          </p:nvPr>
        </p:nvSpPr>
        <p:spPr/>
        <p:txBody>
          <a:bodyPr/>
          <a:lstStyle/>
          <a:p>
            <a:endParaRPr lang="en-DE"/>
          </a:p>
        </p:txBody>
      </p:sp>
      <p:sp>
        <p:nvSpPr>
          <p:cNvPr id="5" name="Text Placeholder 4">
            <a:extLst>
              <a:ext uri="{FF2B5EF4-FFF2-40B4-BE49-F238E27FC236}">
                <a16:creationId xmlns:a16="http://schemas.microsoft.com/office/drawing/2014/main" id="{4DBBC866-CE0A-CE94-BFDA-1C4F20A1C900}"/>
              </a:ext>
            </a:extLst>
          </p:cNvPr>
          <p:cNvSpPr>
            <a:spLocks noGrp="1"/>
          </p:cNvSpPr>
          <p:nvPr>
            <p:ph type="body" sz="quarter" idx="10"/>
          </p:nvPr>
        </p:nvSpPr>
        <p:spPr/>
        <p:txBody>
          <a:bodyPr/>
          <a:lstStyle/>
          <a:p>
            <a:endParaRPr lang="en-DE"/>
          </a:p>
        </p:txBody>
      </p:sp>
      <p:sp>
        <p:nvSpPr>
          <p:cNvPr id="4" name="Slide Number Placeholder 3">
            <a:extLst>
              <a:ext uri="{FF2B5EF4-FFF2-40B4-BE49-F238E27FC236}">
                <a16:creationId xmlns:a16="http://schemas.microsoft.com/office/drawing/2014/main" id="{9D7BB6B5-5DA5-4238-A7BD-01C1DC483FDE}"/>
              </a:ext>
            </a:extLst>
          </p:cNvPr>
          <p:cNvSpPr>
            <a:spLocks noGrp="1"/>
          </p:cNvSpPr>
          <p:nvPr>
            <p:ph type="sldNum" sz="quarter" idx="4"/>
          </p:nvPr>
        </p:nvSpPr>
        <p:spPr/>
        <p:txBody>
          <a:bodyPr/>
          <a:lstStyle/>
          <a:p>
            <a:fld id="{7847F5EE-B862-46C9-A5BE-3D1F7B6956EE}" type="slidenum">
              <a:rPr lang="en-US" smtClean="0"/>
              <a:pPr/>
              <a:t>35</a:t>
            </a:fld>
            <a:endParaRPr lang="en-US"/>
          </a:p>
        </p:txBody>
      </p:sp>
    </p:spTree>
    <p:extLst>
      <p:ext uri="{BB962C8B-B14F-4D97-AF65-F5344CB8AC3E}">
        <p14:creationId xmlns:p14="http://schemas.microsoft.com/office/powerpoint/2010/main" val="294399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0-#ppt_w/2"/>
                                          </p:val>
                                        </p:tav>
                                        <p:tav tm="100000">
                                          <p:val>
                                            <p:strVal val="#ppt_x"/>
                                          </p:val>
                                        </p:tav>
                                      </p:tavLst>
                                    </p:anim>
                                    <p:anim calcmode="lin" valueType="num">
                                      <p:cBhvr additive="base">
                                        <p:cTn id="14" dur="500" fill="hold"/>
                                        <p:tgtEl>
                                          <p:spTgt spid="11"/>
                                        </p:tgtEl>
                                        <p:attrNameLst>
                                          <p:attrName>ppt_y</p:attrName>
                                        </p:attrNameLst>
                                      </p:cBhvr>
                                      <p:tavLst>
                                        <p:tav tm="0">
                                          <p:val>
                                            <p:strVal val="0-#ppt_h/2"/>
                                          </p:val>
                                        </p:tav>
                                        <p:tav tm="100000">
                                          <p:val>
                                            <p:strVal val="#ppt_y"/>
                                          </p:val>
                                        </p:tav>
                                      </p:tavLst>
                                    </p:anim>
                                  </p:childTnLst>
                                </p:cTn>
                              </p:par>
                              <p:par>
                                <p:cTn id="15" presetID="2" presetClass="entr" presetSubtype="1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0-#ppt_w/2"/>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6" fill="hold" nodeType="withEffect">
                                  <p:stCondLst>
                                    <p:cond delay="0"/>
                                  </p:stCondLst>
                                  <p:childTnLst>
                                    <p:set>
                                      <p:cBhvr>
                                        <p:cTn id="20" dur="1" fill="hold">
                                          <p:stCondLst>
                                            <p:cond delay="0"/>
                                          </p:stCondLst>
                                        </p:cTn>
                                        <p:tgtEl>
                                          <p:spTgt spid="2050"/>
                                        </p:tgtEl>
                                        <p:attrNameLst>
                                          <p:attrName>style.visibility</p:attrName>
                                        </p:attrNameLst>
                                      </p:cBhvr>
                                      <p:to>
                                        <p:strVal val="visible"/>
                                      </p:to>
                                    </p:set>
                                    <p:anim calcmode="lin" valueType="num">
                                      <p:cBhvr additive="base">
                                        <p:cTn id="21" dur="500" fill="hold"/>
                                        <p:tgtEl>
                                          <p:spTgt spid="2050"/>
                                        </p:tgtEl>
                                        <p:attrNameLst>
                                          <p:attrName>ppt_x</p:attrName>
                                        </p:attrNameLst>
                                      </p:cBhvr>
                                      <p:tavLst>
                                        <p:tav tm="0">
                                          <p:val>
                                            <p:strVal val="1+#ppt_w/2"/>
                                          </p:val>
                                        </p:tav>
                                        <p:tav tm="100000">
                                          <p:val>
                                            <p:strVal val="#ppt_x"/>
                                          </p:val>
                                        </p:tav>
                                      </p:tavLst>
                                    </p:anim>
                                    <p:anim calcmode="lin" valueType="num">
                                      <p:cBhvr additive="base">
                                        <p:cTn id="22"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E0BF9EA-7048-4DB3-8FA6-25D47C241ECD}"/>
              </a:ext>
            </a:extLst>
          </p:cNvPr>
          <p:cNvSpPr/>
          <p:nvPr/>
        </p:nvSpPr>
        <p:spPr>
          <a:xfrm>
            <a:off x="3065837" y="4522003"/>
            <a:ext cx="6057900" cy="29521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Artificial Intelligence</a:t>
            </a:r>
            <a:endParaRPr lang="en-DE">
              <a:solidFill>
                <a:prstClr val="white"/>
              </a:solidFill>
              <a:latin typeface="Kalinga" panose="020B0502040204020203" pitchFamily="34" charset="0"/>
              <a:cs typeface="Kalinga" panose="020B0502040204020203" pitchFamily="34" charset="0"/>
            </a:endParaRPr>
          </a:p>
        </p:txBody>
      </p:sp>
      <p:sp>
        <p:nvSpPr>
          <p:cNvPr id="5" name="Rectangle 4">
            <a:extLst>
              <a:ext uri="{FF2B5EF4-FFF2-40B4-BE49-F238E27FC236}">
                <a16:creationId xmlns:a16="http://schemas.microsoft.com/office/drawing/2014/main" id="{BFA72AB1-CCF9-4FEE-A07C-5189EC33D9EC}"/>
              </a:ext>
            </a:extLst>
          </p:cNvPr>
          <p:cNvSpPr/>
          <p:nvPr/>
        </p:nvSpPr>
        <p:spPr>
          <a:xfrm>
            <a:off x="3065837" y="4909239"/>
            <a:ext cx="6057900" cy="295216"/>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Information Visualization</a:t>
            </a:r>
            <a:endParaRPr lang="en-DE">
              <a:solidFill>
                <a:prstClr val="white"/>
              </a:solidFill>
              <a:latin typeface="Kalinga" panose="020B0502040204020203" pitchFamily="34" charset="0"/>
              <a:cs typeface="Kalinga" panose="020B0502040204020203" pitchFamily="34" charset="0"/>
            </a:endParaRPr>
          </a:p>
        </p:txBody>
      </p:sp>
      <p:sp>
        <p:nvSpPr>
          <p:cNvPr id="7" name="Rectangle 6">
            <a:extLst>
              <a:ext uri="{FF2B5EF4-FFF2-40B4-BE49-F238E27FC236}">
                <a16:creationId xmlns:a16="http://schemas.microsoft.com/office/drawing/2014/main" id="{E451F09F-C403-4675-AADD-FC2B468FA014}"/>
              </a:ext>
            </a:extLst>
          </p:cNvPr>
          <p:cNvSpPr/>
          <p:nvPr/>
        </p:nvSpPr>
        <p:spPr>
          <a:xfrm>
            <a:off x="3065837" y="4132951"/>
            <a:ext cx="6057900" cy="295216"/>
          </a:xfrm>
          <a:prstGeom prst="rect">
            <a:avLst/>
          </a:prstGeom>
          <a:solidFill>
            <a:srgbClr val="A6A6A6"/>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Data Science</a:t>
            </a:r>
            <a:endParaRPr lang="en-DE">
              <a:solidFill>
                <a:prstClr val="white"/>
              </a:solidFill>
              <a:latin typeface="Kalinga" panose="020B0502040204020203" pitchFamily="34" charset="0"/>
              <a:cs typeface="Kalinga" panose="020B0502040204020203" pitchFamily="34" charset="0"/>
            </a:endParaRPr>
          </a:p>
        </p:txBody>
      </p:sp>
      <p:sp>
        <p:nvSpPr>
          <p:cNvPr id="8" name="Rectangle 7">
            <a:extLst>
              <a:ext uri="{FF2B5EF4-FFF2-40B4-BE49-F238E27FC236}">
                <a16:creationId xmlns:a16="http://schemas.microsoft.com/office/drawing/2014/main" id="{A75716F4-1C4A-4115-A762-FB4FCBA6C1AB}"/>
              </a:ext>
            </a:extLst>
          </p:cNvPr>
          <p:cNvSpPr/>
          <p:nvPr/>
        </p:nvSpPr>
        <p:spPr>
          <a:xfrm>
            <a:off x="5374785" y="2336943"/>
            <a:ext cx="1565339" cy="1697180"/>
          </a:xfrm>
          <a:prstGeom prst="rect">
            <a:avLst/>
          </a:prstGeom>
          <a:solidFill>
            <a:srgbClr val="FF595E"/>
          </a:solidFill>
          <a:ln>
            <a:solidFill>
              <a:srgbClr val="FF59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Natural</a:t>
            </a:r>
            <a:br>
              <a:rPr lang="en-US">
                <a:solidFill>
                  <a:prstClr val="white"/>
                </a:solidFill>
                <a:latin typeface="Kalinga" panose="020B0502040204020203" pitchFamily="34" charset="0"/>
                <a:cs typeface="Kalinga" panose="020B0502040204020203" pitchFamily="34" charset="0"/>
              </a:rPr>
            </a:br>
            <a:r>
              <a:rPr lang="en-US">
                <a:solidFill>
                  <a:prstClr val="white"/>
                </a:solidFill>
                <a:latin typeface="Kalinga" panose="020B0502040204020203" pitchFamily="34" charset="0"/>
                <a:cs typeface="Kalinga" panose="020B0502040204020203" pitchFamily="34" charset="0"/>
              </a:rPr>
              <a:t>Language</a:t>
            </a:r>
            <a:br>
              <a:rPr lang="en-US">
                <a:solidFill>
                  <a:prstClr val="white"/>
                </a:solidFill>
                <a:latin typeface="Kalinga" panose="020B0502040204020203" pitchFamily="34" charset="0"/>
                <a:cs typeface="Kalinga" panose="020B0502040204020203" pitchFamily="34" charset="0"/>
              </a:rPr>
            </a:br>
            <a:r>
              <a:rPr lang="en-US">
                <a:solidFill>
                  <a:prstClr val="white"/>
                </a:solidFill>
                <a:latin typeface="Kalinga" panose="020B0502040204020203" pitchFamily="34" charset="0"/>
                <a:cs typeface="Kalinga" panose="020B0502040204020203" pitchFamily="34" charset="0"/>
              </a:rPr>
              <a:t>Processing</a:t>
            </a:r>
            <a:endParaRPr lang="en-DE">
              <a:solidFill>
                <a:prstClr val="white"/>
              </a:solidFill>
              <a:latin typeface="Kalinga" panose="020B0502040204020203" pitchFamily="34" charset="0"/>
              <a:cs typeface="Kalinga" panose="020B0502040204020203" pitchFamily="34" charset="0"/>
            </a:endParaRPr>
          </a:p>
        </p:txBody>
      </p:sp>
      <p:sp>
        <p:nvSpPr>
          <p:cNvPr id="10" name="Rectangle 9">
            <a:extLst>
              <a:ext uri="{FF2B5EF4-FFF2-40B4-BE49-F238E27FC236}">
                <a16:creationId xmlns:a16="http://schemas.microsoft.com/office/drawing/2014/main" id="{DE226142-76EA-4808-A18E-2C6DE1FC94AD}"/>
              </a:ext>
            </a:extLst>
          </p:cNvPr>
          <p:cNvSpPr/>
          <p:nvPr/>
        </p:nvSpPr>
        <p:spPr>
          <a:xfrm>
            <a:off x="3219841" y="2329959"/>
            <a:ext cx="1565339" cy="1697180"/>
          </a:xfrm>
          <a:prstGeom prst="rect">
            <a:avLst/>
          </a:prstGeom>
          <a:solidFill>
            <a:srgbClr val="6A4C93"/>
          </a:solidFill>
          <a:ln>
            <a:solidFill>
              <a:srgbClr val="6A4C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Information Retrieval</a:t>
            </a:r>
            <a:endParaRPr lang="en-DE">
              <a:solidFill>
                <a:prstClr val="white"/>
              </a:solidFill>
              <a:latin typeface="Kalinga" panose="020B0502040204020203" pitchFamily="34" charset="0"/>
              <a:cs typeface="Kalinga" panose="020B0502040204020203" pitchFamily="34" charset="0"/>
            </a:endParaRPr>
          </a:p>
        </p:txBody>
      </p:sp>
      <p:sp>
        <p:nvSpPr>
          <p:cNvPr id="11" name="Rectangle 10">
            <a:extLst>
              <a:ext uri="{FF2B5EF4-FFF2-40B4-BE49-F238E27FC236}">
                <a16:creationId xmlns:a16="http://schemas.microsoft.com/office/drawing/2014/main" id="{63D4EF7A-DEEB-4B85-90BF-4828093B3335}"/>
              </a:ext>
            </a:extLst>
          </p:cNvPr>
          <p:cNvSpPr/>
          <p:nvPr/>
        </p:nvSpPr>
        <p:spPr>
          <a:xfrm>
            <a:off x="7415429" y="2329959"/>
            <a:ext cx="1565339" cy="1697180"/>
          </a:xfrm>
          <a:prstGeom prst="rect">
            <a:avLst/>
          </a:prstGeom>
          <a:solidFill>
            <a:srgbClr val="5DCEAF"/>
          </a:solidFill>
          <a:ln>
            <a:solidFill>
              <a:srgbClr val="5DCE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Blockchain</a:t>
            </a:r>
            <a:br>
              <a:rPr lang="en-US">
                <a:solidFill>
                  <a:prstClr val="white"/>
                </a:solidFill>
                <a:latin typeface="Kalinga" panose="020B0502040204020203" pitchFamily="34" charset="0"/>
                <a:cs typeface="Kalinga" panose="020B0502040204020203" pitchFamily="34" charset="0"/>
              </a:rPr>
            </a:br>
            <a:r>
              <a:rPr lang="en-US">
                <a:solidFill>
                  <a:prstClr val="white"/>
                </a:solidFill>
                <a:latin typeface="Kalinga" panose="020B0502040204020203" pitchFamily="34" charset="0"/>
                <a:cs typeface="Kalinga" panose="020B0502040204020203" pitchFamily="34" charset="0"/>
              </a:rPr>
              <a:t>Technology</a:t>
            </a:r>
            <a:endParaRPr lang="en-DE">
              <a:solidFill>
                <a:prstClr val="white"/>
              </a:solidFill>
              <a:latin typeface="Kalinga" panose="020B0502040204020203" pitchFamily="34" charset="0"/>
              <a:cs typeface="Kalinga" panose="020B0502040204020203" pitchFamily="34" charset="0"/>
            </a:endParaRPr>
          </a:p>
        </p:txBody>
      </p:sp>
      <p:sp>
        <p:nvSpPr>
          <p:cNvPr id="27" name="TextBox 26">
            <a:extLst>
              <a:ext uri="{FF2B5EF4-FFF2-40B4-BE49-F238E27FC236}">
                <a16:creationId xmlns:a16="http://schemas.microsoft.com/office/drawing/2014/main" id="{97CF9D31-D031-4D94-A53E-658440DBF6BF}"/>
              </a:ext>
            </a:extLst>
          </p:cNvPr>
          <p:cNvSpPr txBox="1"/>
          <p:nvPr/>
        </p:nvSpPr>
        <p:spPr>
          <a:xfrm>
            <a:off x="1439272" y="4515723"/>
            <a:ext cx="1347053" cy="307777"/>
          </a:xfrm>
          <a:prstGeom prst="rect">
            <a:avLst/>
          </a:prstGeom>
          <a:noFill/>
          <a:ln>
            <a:noFill/>
          </a:ln>
        </p:spPr>
        <p:txBody>
          <a:bodyPr wrap="square" rtlCol="0">
            <a:spAutoFit/>
          </a:bodyPr>
          <a:lstStyle/>
          <a:p>
            <a:pPr defTabSz="914377">
              <a:defRPr/>
            </a:pPr>
            <a:r>
              <a:rPr lang="en-US" sz="1400" b="1">
                <a:solidFill>
                  <a:prstClr val="black"/>
                </a:solidFill>
                <a:latin typeface="Kalinga" panose="020B0502040204020203" pitchFamily="34" charset="0"/>
                <a:cs typeface="Kalinga" panose="020B0502040204020203" pitchFamily="34" charset="0"/>
              </a:rPr>
              <a:t>Foundations</a:t>
            </a:r>
            <a:endParaRPr lang="en-DE" sz="1400" b="1">
              <a:solidFill>
                <a:prstClr val="black"/>
              </a:solidFill>
              <a:latin typeface="Kalinga" panose="020B0502040204020203" pitchFamily="34" charset="0"/>
              <a:cs typeface="Kalinga" panose="020B0502040204020203" pitchFamily="34" charset="0"/>
            </a:endParaRPr>
          </a:p>
        </p:txBody>
      </p:sp>
      <p:sp>
        <p:nvSpPr>
          <p:cNvPr id="28" name="TextBox 27">
            <a:extLst>
              <a:ext uri="{FF2B5EF4-FFF2-40B4-BE49-F238E27FC236}">
                <a16:creationId xmlns:a16="http://schemas.microsoft.com/office/drawing/2014/main" id="{3912C98D-24C4-47D9-811F-B058A4549100}"/>
              </a:ext>
            </a:extLst>
          </p:cNvPr>
          <p:cNvSpPr txBox="1"/>
          <p:nvPr/>
        </p:nvSpPr>
        <p:spPr>
          <a:xfrm>
            <a:off x="1439274" y="2811010"/>
            <a:ext cx="1351901" cy="738664"/>
          </a:xfrm>
          <a:prstGeom prst="rect">
            <a:avLst/>
          </a:prstGeom>
          <a:noFill/>
          <a:ln>
            <a:noFill/>
          </a:ln>
        </p:spPr>
        <p:txBody>
          <a:bodyPr wrap="square" rtlCol="0">
            <a:spAutoFit/>
          </a:bodyPr>
          <a:lstStyle/>
          <a:p>
            <a:pPr defTabSz="914377">
              <a:defRPr/>
            </a:pPr>
            <a:r>
              <a:rPr lang="en-US" sz="1400" b="1">
                <a:solidFill>
                  <a:prstClr val="black"/>
                </a:solidFill>
                <a:latin typeface="Kalinga" panose="020B0502040204020203" pitchFamily="34" charset="0"/>
                <a:cs typeface="Kalinga" panose="020B0502040204020203" pitchFamily="34" charset="0"/>
              </a:rPr>
              <a:t>Core</a:t>
            </a:r>
            <a:br>
              <a:rPr lang="en-US" sz="1400" b="1">
                <a:solidFill>
                  <a:prstClr val="black"/>
                </a:solidFill>
                <a:latin typeface="Kalinga" panose="020B0502040204020203" pitchFamily="34" charset="0"/>
                <a:cs typeface="Kalinga" panose="020B0502040204020203" pitchFamily="34" charset="0"/>
              </a:rPr>
            </a:br>
            <a:r>
              <a:rPr lang="en-US" sz="1400" b="1">
                <a:solidFill>
                  <a:prstClr val="black"/>
                </a:solidFill>
                <a:latin typeface="Kalinga" panose="020B0502040204020203" pitchFamily="34" charset="0"/>
                <a:cs typeface="Kalinga" panose="020B0502040204020203" pitchFamily="34" charset="0"/>
              </a:rPr>
              <a:t>Research Areas</a:t>
            </a:r>
            <a:endParaRPr lang="en-DE" sz="1400" b="1">
              <a:solidFill>
                <a:prstClr val="black"/>
              </a:solidFill>
              <a:latin typeface="Kalinga" panose="020B0502040204020203" pitchFamily="34" charset="0"/>
              <a:cs typeface="Kalinga" panose="020B0502040204020203" pitchFamily="34" charset="0"/>
            </a:endParaRPr>
          </a:p>
        </p:txBody>
      </p:sp>
      <p:sp>
        <p:nvSpPr>
          <p:cNvPr id="12" name="Trapezoid 11">
            <a:extLst>
              <a:ext uri="{FF2B5EF4-FFF2-40B4-BE49-F238E27FC236}">
                <a16:creationId xmlns:a16="http://schemas.microsoft.com/office/drawing/2014/main" id="{5B8819C4-10B2-4A46-9D83-F9BCF81E8B76}"/>
              </a:ext>
            </a:extLst>
          </p:cNvPr>
          <p:cNvSpPr/>
          <p:nvPr/>
        </p:nvSpPr>
        <p:spPr>
          <a:xfrm>
            <a:off x="2786324" y="1601183"/>
            <a:ext cx="6619352" cy="633600"/>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31" name="Trapezoid 30">
            <a:extLst>
              <a:ext uri="{FF2B5EF4-FFF2-40B4-BE49-F238E27FC236}">
                <a16:creationId xmlns:a16="http://schemas.microsoft.com/office/drawing/2014/main" id="{CF0BB534-4055-4B74-BD66-FDEDB0865A7A}"/>
              </a:ext>
            </a:extLst>
          </p:cNvPr>
          <p:cNvSpPr/>
          <p:nvPr/>
        </p:nvSpPr>
        <p:spPr>
          <a:xfrm>
            <a:off x="94037" y="148760"/>
            <a:ext cx="12001500" cy="689925"/>
          </a:xfrm>
          <a:prstGeom prst="trapezoid">
            <a:avLst>
              <a:gd name="adj" fmla="val 252067"/>
            </a:avLst>
          </a:prstGeom>
          <a:solidFill>
            <a:srgbClr val="0D79CA"/>
          </a:solidFill>
          <a:ln>
            <a:solidFill>
              <a:srgbClr val="0D79C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r>
              <a:rPr lang="en-US">
                <a:solidFill>
                  <a:prstClr val="white"/>
                </a:solidFill>
                <a:latin typeface="Kalinga" panose="020B0502040204020203" pitchFamily="34" charset="0"/>
                <a:cs typeface="Kalinga" panose="020B0502040204020203" pitchFamily="34" charset="0"/>
              </a:rPr>
              <a:t>Applications</a:t>
            </a:r>
            <a:endParaRPr lang="en-DE">
              <a:solidFill>
                <a:prstClr val="white"/>
              </a:solidFill>
              <a:latin typeface="Kalinga" panose="020B0502040204020203" pitchFamily="34" charset="0"/>
              <a:cs typeface="Kalinga" panose="020B0502040204020203" pitchFamily="34" charset="0"/>
            </a:endParaRPr>
          </a:p>
        </p:txBody>
      </p:sp>
      <p:sp>
        <p:nvSpPr>
          <p:cNvPr id="3" name="Title 2">
            <a:extLst>
              <a:ext uri="{FF2B5EF4-FFF2-40B4-BE49-F238E27FC236}">
                <a16:creationId xmlns:a16="http://schemas.microsoft.com/office/drawing/2014/main" id="{0DCAF834-CB8C-EC7D-4B45-E4B016E8BFA8}"/>
              </a:ext>
            </a:extLst>
          </p:cNvPr>
          <p:cNvSpPr>
            <a:spLocks noGrp="1"/>
          </p:cNvSpPr>
          <p:nvPr>
            <p:ph type="title"/>
          </p:nvPr>
        </p:nvSpPr>
        <p:spPr/>
        <p:txBody>
          <a:bodyPr/>
          <a:lstStyle/>
          <a:p>
            <a:endParaRPr lang="en-DE"/>
          </a:p>
        </p:txBody>
      </p:sp>
      <p:sp>
        <p:nvSpPr>
          <p:cNvPr id="6" name="Text Placeholder 5">
            <a:extLst>
              <a:ext uri="{FF2B5EF4-FFF2-40B4-BE49-F238E27FC236}">
                <a16:creationId xmlns:a16="http://schemas.microsoft.com/office/drawing/2014/main" id="{F80F5EAC-5369-414E-9B05-A21E24AA25FA}"/>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9F853B83-3555-4B96-9BCF-E171DE6459B8}"/>
              </a:ext>
            </a:extLst>
          </p:cNvPr>
          <p:cNvSpPr>
            <a:spLocks noGrp="1"/>
          </p:cNvSpPr>
          <p:nvPr>
            <p:ph type="sldNum" sz="quarter" idx="4"/>
          </p:nvPr>
        </p:nvSpPr>
        <p:spPr/>
        <p:txBody>
          <a:bodyPr/>
          <a:lstStyle/>
          <a:p>
            <a:fld id="{7847F5EE-B862-46C9-A5BE-3D1F7B6956EE}" type="slidenum">
              <a:rPr lang="en-US" smtClean="0"/>
              <a:pPr/>
              <a:t>36</a:t>
            </a:fld>
            <a:endParaRPr lang="en-US"/>
          </a:p>
        </p:txBody>
      </p:sp>
      <p:sp>
        <p:nvSpPr>
          <p:cNvPr id="9" name="TextBox 8">
            <a:extLst>
              <a:ext uri="{FF2B5EF4-FFF2-40B4-BE49-F238E27FC236}">
                <a16:creationId xmlns:a16="http://schemas.microsoft.com/office/drawing/2014/main" id="{08E6133B-EBAA-2AC9-6893-492C6B9C332E}"/>
              </a:ext>
            </a:extLst>
          </p:cNvPr>
          <p:cNvSpPr txBox="1"/>
          <p:nvPr/>
        </p:nvSpPr>
        <p:spPr>
          <a:xfrm>
            <a:off x="2829560" y="6063724"/>
            <a:ext cx="8067040" cy="369332"/>
          </a:xfrm>
          <a:prstGeom prst="rect">
            <a:avLst/>
          </a:prstGeom>
          <a:noFill/>
        </p:spPr>
        <p:txBody>
          <a:bodyPr wrap="square" rtlCol="0">
            <a:spAutoFit/>
          </a:bodyPr>
          <a:lstStyle/>
          <a:p>
            <a:r>
              <a:rPr lang="en-US"/>
              <a:t>For more projects and areas please visit </a:t>
            </a:r>
            <a:r>
              <a:rPr lang="en-US">
                <a:hlinkClick r:id="rId2"/>
              </a:rPr>
              <a:t>https://gipplab.org/projects/</a:t>
            </a:r>
            <a:r>
              <a:rPr lang="en-US"/>
              <a:t> </a:t>
            </a:r>
            <a:endParaRPr lang="en-DE"/>
          </a:p>
        </p:txBody>
      </p:sp>
    </p:spTree>
    <p:extLst>
      <p:ext uri="{BB962C8B-B14F-4D97-AF65-F5344CB8AC3E}">
        <p14:creationId xmlns:p14="http://schemas.microsoft.com/office/powerpoint/2010/main" val="2490897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grpId="0" nodeType="withEffect">
                                  <p:stCondLst>
                                    <p:cond delay="0"/>
                                  </p:stCondLst>
                                  <p:childTnLst>
                                    <p:animMotion origin="layout" path="M 2.08333E-7 -7.40741E-7 L 0.00013 0.21065 " pathEditMode="relative" rAng="0" ptsTypes="AA">
                                      <p:cBhvr>
                                        <p:cTn id="6" dur="1000" fill="hold"/>
                                        <p:tgtEl>
                                          <p:spTgt spid="31"/>
                                        </p:tgtEl>
                                        <p:attrNameLst>
                                          <p:attrName>ppt_x</p:attrName>
                                          <p:attrName>ppt_y</p:attrName>
                                        </p:attrNameLst>
                                      </p:cBhvr>
                                      <p:rCtr x="0" y="10532"/>
                                    </p:animMotion>
                                  </p:childTnLst>
                                </p:cTn>
                              </p:par>
                            </p:childTnLst>
                          </p:cTn>
                        </p:par>
                        <p:par>
                          <p:cTn id="7" fill="hold">
                            <p:stCondLst>
                              <p:cond delay="1000"/>
                            </p:stCondLst>
                            <p:childTnLst>
                              <p:par>
                                <p:cTn id="8" presetID="16" presetClass="exit" presetSubtype="21" fill="hold" grpId="1" nodeType="afterEffect">
                                  <p:stCondLst>
                                    <p:cond delay="0"/>
                                  </p:stCondLst>
                                  <p:childTnLst>
                                    <p:animEffect transition="out" filter="barn(inVertical)">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 calcmode="lin" valueType="num">
                                      <p:cBhvr additive="base">
                                        <p:cTn id="39" dur="500" fill="hold"/>
                                        <p:tgtEl>
                                          <p:spTgt spid="27"/>
                                        </p:tgtEl>
                                        <p:attrNameLst>
                                          <p:attrName>ppt_x</p:attrName>
                                        </p:attrNameLst>
                                      </p:cBhvr>
                                      <p:tavLst>
                                        <p:tav tm="0">
                                          <p:val>
                                            <p:strVal val="#ppt_x"/>
                                          </p:val>
                                        </p:tav>
                                        <p:tav tm="100000">
                                          <p:val>
                                            <p:strVal val="#ppt_x"/>
                                          </p:val>
                                        </p:tav>
                                      </p:tavLst>
                                    </p:anim>
                                    <p:anim calcmode="lin" valueType="num">
                                      <p:cBhvr additive="base">
                                        <p:cTn id="40" dur="500" fill="hold"/>
                                        <p:tgtEl>
                                          <p:spTgt spid="2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P spid="8" grpId="0" animBg="1"/>
      <p:bldP spid="10" grpId="0" animBg="1"/>
      <p:bldP spid="11" grpId="0" animBg="1"/>
      <p:bldP spid="27" grpId="0"/>
      <p:bldP spid="28" grpId="0"/>
      <p:bldP spid="12" grpId="0" animBg="1"/>
      <p:bldP spid="31" grpId="0" animBg="1"/>
      <p:bldP spid="31"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BA2D-BF62-46F8-8271-B59D876B6F56}"/>
              </a:ext>
            </a:extLst>
          </p:cNvPr>
          <p:cNvSpPr>
            <a:spLocks noGrp="1"/>
          </p:cNvSpPr>
          <p:nvPr>
            <p:ph type="title"/>
          </p:nvPr>
        </p:nvSpPr>
        <p:spPr/>
        <p:txBody>
          <a:bodyPr>
            <a:normAutofit/>
          </a:bodyPr>
          <a:lstStyle/>
          <a:p>
            <a:r>
              <a:rPr lang="en-US"/>
              <a:t>Research Areas</a:t>
            </a:r>
            <a:endParaRPr lang="en-US">
              <a:solidFill>
                <a:schemeClr val="bg1"/>
              </a:solidFill>
            </a:endParaRPr>
          </a:p>
        </p:txBody>
      </p:sp>
      <p:sp>
        <p:nvSpPr>
          <p:cNvPr id="3" name="Text Placeholder 2">
            <a:extLst>
              <a:ext uri="{FF2B5EF4-FFF2-40B4-BE49-F238E27FC236}">
                <a16:creationId xmlns:a16="http://schemas.microsoft.com/office/drawing/2014/main" id="{1AC34F85-8204-E2C9-EF09-3CD590B9454B}"/>
              </a:ext>
            </a:extLst>
          </p:cNvPr>
          <p:cNvSpPr>
            <a:spLocks noGrp="1"/>
          </p:cNvSpPr>
          <p:nvPr>
            <p:ph type="body" sz="quarter" idx="10"/>
          </p:nvPr>
        </p:nvSpPr>
        <p:spPr/>
        <p:txBody>
          <a:bodyPr/>
          <a:lstStyle/>
          <a:p>
            <a:endParaRPr lang="en-US"/>
          </a:p>
        </p:txBody>
      </p:sp>
      <p:pic>
        <p:nvPicPr>
          <p:cNvPr id="5" name="Graphic 4">
            <a:extLst>
              <a:ext uri="{FF2B5EF4-FFF2-40B4-BE49-F238E27FC236}">
                <a16:creationId xmlns:a16="http://schemas.microsoft.com/office/drawing/2014/main" id="{F0BB9A6E-2995-9BA5-0841-7782B670D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80" y="898866"/>
            <a:ext cx="5874958" cy="4953000"/>
          </a:xfrm>
          <a:prstGeom prst="rect">
            <a:avLst/>
          </a:prstGeom>
        </p:spPr>
      </p:pic>
    </p:spTree>
    <p:extLst>
      <p:ext uri="{BB962C8B-B14F-4D97-AF65-F5344CB8AC3E}">
        <p14:creationId xmlns:p14="http://schemas.microsoft.com/office/powerpoint/2010/main" val="173270910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Research areas</a:t>
            </a:r>
          </a:p>
        </p:txBody>
      </p:sp>
      <p:sp>
        <p:nvSpPr>
          <p:cNvPr id="4" name="Text Placeholder 4">
            <a:extLst>
              <a:ext uri="{FF2B5EF4-FFF2-40B4-BE49-F238E27FC236}">
                <a16:creationId xmlns:a16="http://schemas.microsoft.com/office/drawing/2014/main" id="{9A206E0A-9F02-EFD2-4020-02E605F62276}"/>
              </a:ext>
            </a:extLst>
          </p:cNvPr>
          <p:cNvSpPr>
            <a:spLocks noGrp="1"/>
          </p:cNvSpPr>
          <p:nvPr>
            <p:ph type="body" sz="quarter" idx="10"/>
          </p:nvPr>
        </p:nvSpPr>
        <p:spPr>
          <a:xfrm>
            <a:off x="623392" y="1411818"/>
            <a:ext cx="11041225" cy="4928260"/>
          </a:xfrm>
        </p:spPr>
        <p:txBody>
          <a:bodyPr/>
          <a:lstStyle/>
          <a:p>
            <a:endParaRPr lang="en-DE" dirty="0"/>
          </a:p>
        </p:txBody>
      </p:sp>
      <p:sp>
        <p:nvSpPr>
          <p:cNvPr id="6" name="Oval 5">
            <a:extLst>
              <a:ext uri="{FF2B5EF4-FFF2-40B4-BE49-F238E27FC236}">
                <a16:creationId xmlns:a16="http://schemas.microsoft.com/office/drawing/2014/main" id="{25BE62B5-D8FE-068C-ADEB-666958C19E2C}"/>
              </a:ext>
            </a:extLst>
          </p:cNvPr>
          <p:cNvSpPr/>
          <p:nvPr/>
        </p:nvSpPr>
        <p:spPr>
          <a:xfrm>
            <a:off x="3835292" y="3074783"/>
            <a:ext cx="1142493" cy="106635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WSD</a:t>
            </a:r>
            <a:endParaRPr lang="en-DE"/>
          </a:p>
        </p:txBody>
      </p:sp>
      <p:sp>
        <p:nvSpPr>
          <p:cNvPr id="7" name="Oval 6">
            <a:extLst>
              <a:ext uri="{FF2B5EF4-FFF2-40B4-BE49-F238E27FC236}">
                <a16:creationId xmlns:a16="http://schemas.microsoft.com/office/drawing/2014/main" id="{110A5149-8878-DEB3-437E-F9B6AEEA210C}"/>
              </a:ext>
            </a:extLst>
          </p:cNvPr>
          <p:cNvSpPr/>
          <p:nvPr/>
        </p:nvSpPr>
        <p:spPr>
          <a:xfrm>
            <a:off x="5519038" y="4273474"/>
            <a:ext cx="1405172" cy="142758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Text Similarity</a:t>
            </a:r>
            <a:endParaRPr lang="en-DE" sz="1600"/>
          </a:p>
        </p:txBody>
      </p:sp>
      <p:sp>
        <p:nvSpPr>
          <p:cNvPr id="8" name="Oval 7">
            <a:extLst>
              <a:ext uri="{FF2B5EF4-FFF2-40B4-BE49-F238E27FC236}">
                <a16:creationId xmlns:a16="http://schemas.microsoft.com/office/drawing/2014/main" id="{D3290E0E-1BBA-7D70-C8C6-56A1DD7EDB86}"/>
              </a:ext>
            </a:extLst>
          </p:cNvPr>
          <p:cNvSpPr/>
          <p:nvPr/>
        </p:nvSpPr>
        <p:spPr>
          <a:xfrm>
            <a:off x="4792132" y="2834646"/>
            <a:ext cx="1819274" cy="1786766"/>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Document Classification</a:t>
            </a:r>
            <a:endParaRPr lang="en-DE" sz="1600"/>
          </a:p>
        </p:txBody>
      </p:sp>
      <p:sp>
        <p:nvSpPr>
          <p:cNvPr id="9" name="Oval 8">
            <a:extLst>
              <a:ext uri="{FF2B5EF4-FFF2-40B4-BE49-F238E27FC236}">
                <a16:creationId xmlns:a16="http://schemas.microsoft.com/office/drawing/2014/main" id="{C6180E0B-DEFD-68B1-F3A8-EC3F88D84995}"/>
              </a:ext>
            </a:extLst>
          </p:cNvPr>
          <p:cNvSpPr/>
          <p:nvPr/>
        </p:nvSpPr>
        <p:spPr>
          <a:xfrm>
            <a:off x="6268489" y="2222744"/>
            <a:ext cx="2776114" cy="2667389"/>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Paraphrase Generation and Detection</a:t>
            </a:r>
            <a:endParaRPr lang="en-DE" sz="2000"/>
          </a:p>
        </p:txBody>
      </p:sp>
      <p:sp>
        <p:nvSpPr>
          <p:cNvPr id="10" name="Oval 9">
            <a:extLst>
              <a:ext uri="{FF2B5EF4-FFF2-40B4-BE49-F238E27FC236}">
                <a16:creationId xmlns:a16="http://schemas.microsoft.com/office/drawing/2014/main" id="{2700EF00-70DE-60CD-C05D-E082D241923D}"/>
              </a:ext>
            </a:extLst>
          </p:cNvPr>
          <p:cNvSpPr/>
          <p:nvPr/>
        </p:nvSpPr>
        <p:spPr>
          <a:xfrm>
            <a:off x="5417445" y="1972917"/>
            <a:ext cx="1008203" cy="101509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Media Bias</a:t>
            </a:r>
            <a:endParaRPr lang="en-DE" sz="1400" dirty="0"/>
          </a:p>
        </p:txBody>
      </p:sp>
      <p:sp>
        <p:nvSpPr>
          <p:cNvPr id="11" name="Oval 10">
            <a:extLst>
              <a:ext uri="{FF2B5EF4-FFF2-40B4-BE49-F238E27FC236}">
                <a16:creationId xmlns:a16="http://schemas.microsoft.com/office/drawing/2014/main" id="{ECC7635A-129A-DA35-E5FD-F66553D2A90B}"/>
              </a:ext>
            </a:extLst>
          </p:cNvPr>
          <p:cNvSpPr/>
          <p:nvPr/>
        </p:nvSpPr>
        <p:spPr>
          <a:xfrm>
            <a:off x="6672963" y="4961859"/>
            <a:ext cx="1311443" cy="1306492"/>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Text Gen. and Sum.</a:t>
            </a:r>
            <a:endParaRPr lang="en-DE" sz="1400"/>
          </a:p>
        </p:txBody>
      </p:sp>
      <p:sp>
        <p:nvSpPr>
          <p:cNvPr id="2" name="Oval 1">
            <a:extLst>
              <a:ext uri="{FF2B5EF4-FFF2-40B4-BE49-F238E27FC236}">
                <a16:creationId xmlns:a16="http://schemas.microsoft.com/office/drawing/2014/main" id="{578504CE-188B-82E0-7CF4-3249B65582F4}"/>
              </a:ext>
            </a:extLst>
          </p:cNvPr>
          <p:cNvSpPr/>
          <p:nvPr/>
        </p:nvSpPr>
        <p:spPr>
          <a:xfrm>
            <a:off x="4165521" y="4314052"/>
            <a:ext cx="1429326" cy="1346429"/>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err="1"/>
              <a:t>Scientometrics</a:t>
            </a:r>
            <a:r>
              <a:rPr lang="en-US" sz="1050" dirty="0"/>
              <a:t> and others</a:t>
            </a:r>
            <a:endParaRPr lang="en-DE" sz="1050" dirty="0"/>
          </a:p>
        </p:txBody>
      </p:sp>
    </p:spTree>
    <p:extLst>
      <p:ext uri="{BB962C8B-B14F-4D97-AF65-F5344CB8AC3E}">
        <p14:creationId xmlns:p14="http://schemas.microsoft.com/office/powerpoint/2010/main" val="40809787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ECC7635A-129A-DA35-E5FD-F66553D2A90B}"/>
              </a:ext>
            </a:extLst>
          </p:cNvPr>
          <p:cNvSpPr/>
          <p:nvPr/>
        </p:nvSpPr>
        <p:spPr>
          <a:xfrm>
            <a:off x="6237658" y="3776172"/>
            <a:ext cx="1311443" cy="1306492"/>
          </a:xfrm>
          <a:prstGeom prst="ellipse">
            <a:avLst/>
          </a:prstGeom>
          <a:solidFill>
            <a:srgbClr val="FF000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Text Gen. and Sum.</a:t>
            </a:r>
            <a:endParaRPr lang="en-DE" sz="1400" dirty="0"/>
          </a:p>
        </p:txBody>
      </p:sp>
      <p:sp>
        <p:nvSpPr>
          <p:cNvPr id="2" name="Oval 1">
            <a:extLst>
              <a:ext uri="{FF2B5EF4-FFF2-40B4-BE49-F238E27FC236}">
                <a16:creationId xmlns:a16="http://schemas.microsoft.com/office/drawing/2014/main" id="{281C2010-0229-CFB7-7A37-9EA3211079BC}"/>
              </a:ext>
            </a:extLst>
          </p:cNvPr>
          <p:cNvSpPr/>
          <p:nvPr/>
        </p:nvSpPr>
        <p:spPr>
          <a:xfrm>
            <a:off x="4711350" y="3217813"/>
            <a:ext cx="1720000" cy="1598195"/>
          </a:xfrm>
          <a:prstGeom prst="ellipse">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Semantic Features</a:t>
            </a:r>
            <a:endParaRPr lang="en-DE"/>
          </a:p>
        </p:txBody>
      </p:sp>
      <p:sp>
        <p:nvSpPr>
          <p:cNvPr id="5" name="Oval 4">
            <a:extLst>
              <a:ext uri="{FF2B5EF4-FFF2-40B4-BE49-F238E27FC236}">
                <a16:creationId xmlns:a16="http://schemas.microsoft.com/office/drawing/2014/main" id="{94D21A5A-4AB0-DA01-6E7B-BAD7513D1DA9}"/>
              </a:ext>
            </a:extLst>
          </p:cNvPr>
          <p:cNvSpPr/>
          <p:nvPr/>
        </p:nvSpPr>
        <p:spPr>
          <a:xfrm>
            <a:off x="3986327" y="2684635"/>
            <a:ext cx="1142493" cy="1066355"/>
          </a:xfrm>
          <a:prstGeom prst="ellips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WSD</a:t>
            </a:r>
            <a:endParaRPr lang="en-DE"/>
          </a:p>
        </p:txBody>
      </p:sp>
      <p:sp>
        <p:nvSpPr>
          <p:cNvPr id="12" name="Oval 11">
            <a:extLst>
              <a:ext uri="{FF2B5EF4-FFF2-40B4-BE49-F238E27FC236}">
                <a16:creationId xmlns:a16="http://schemas.microsoft.com/office/drawing/2014/main" id="{90B4AA84-CA16-D323-7F39-658F0C4A0313}"/>
              </a:ext>
            </a:extLst>
          </p:cNvPr>
          <p:cNvSpPr/>
          <p:nvPr/>
        </p:nvSpPr>
        <p:spPr>
          <a:xfrm>
            <a:off x="5345992" y="4571194"/>
            <a:ext cx="1405172" cy="1427586"/>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Text Similarity</a:t>
            </a:r>
            <a:endParaRPr lang="en-DE" sz="1600" dirty="0"/>
          </a:p>
        </p:txBody>
      </p:sp>
      <p:sp>
        <p:nvSpPr>
          <p:cNvPr id="7" name="Oval 6">
            <a:extLst>
              <a:ext uri="{FF2B5EF4-FFF2-40B4-BE49-F238E27FC236}">
                <a16:creationId xmlns:a16="http://schemas.microsoft.com/office/drawing/2014/main" id="{8543AE13-C33B-11BE-F69A-4B3D213B4465}"/>
              </a:ext>
            </a:extLst>
          </p:cNvPr>
          <p:cNvSpPr/>
          <p:nvPr/>
        </p:nvSpPr>
        <p:spPr>
          <a:xfrm>
            <a:off x="4946311" y="2312142"/>
            <a:ext cx="1008203" cy="1015090"/>
          </a:xfrm>
          <a:prstGeom prst="ellips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Media Bias</a:t>
            </a:r>
            <a:endParaRPr lang="en-DE" sz="1400" dirty="0"/>
          </a:p>
        </p:txBody>
      </p:sp>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Research areas</a:t>
            </a:r>
          </a:p>
        </p:txBody>
      </p:sp>
      <p:sp>
        <p:nvSpPr>
          <p:cNvPr id="4" name="Text Placeholder 4">
            <a:extLst>
              <a:ext uri="{FF2B5EF4-FFF2-40B4-BE49-F238E27FC236}">
                <a16:creationId xmlns:a16="http://schemas.microsoft.com/office/drawing/2014/main" id="{9A206E0A-9F02-EFD2-4020-02E605F62276}"/>
              </a:ext>
            </a:extLst>
          </p:cNvPr>
          <p:cNvSpPr>
            <a:spLocks noGrp="1"/>
          </p:cNvSpPr>
          <p:nvPr>
            <p:ph type="body" sz="quarter" idx="10"/>
          </p:nvPr>
        </p:nvSpPr>
        <p:spPr>
          <a:xfrm>
            <a:off x="623392" y="1411818"/>
            <a:ext cx="10192933" cy="320972"/>
          </a:xfrm>
        </p:spPr>
        <p:txBody>
          <a:bodyPr>
            <a:normAutofit fontScale="77500" lnSpcReduction="20000"/>
          </a:bodyPr>
          <a:lstStyle/>
          <a:p>
            <a:endParaRPr lang="en-DE" dirty="0"/>
          </a:p>
        </p:txBody>
      </p:sp>
      <p:sp>
        <p:nvSpPr>
          <p:cNvPr id="8" name="Oval 7">
            <a:extLst>
              <a:ext uri="{FF2B5EF4-FFF2-40B4-BE49-F238E27FC236}">
                <a16:creationId xmlns:a16="http://schemas.microsoft.com/office/drawing/2014/main" id="{D3290E0E-1BBA-7D70-C8C6-56A1DD7EDB86}"/>
              </a:ext>
            </a:extLst>
          </p:cNvPr>
          <p:cNvSpPr/>
          <p:nvPr/>
        </p:nvSpPr>
        <p:spPr>
          <a:xfrm>
            <a:off x="3022159" y="3369041"/>
            <a:ext cx="1819274" cy="1786766"/>
          </a:xfrm>
          <a:prstGeom prst="ellipse">
            <a:avLst/>
          </a:prstGeom>
          <a:solidFill>
            <a:srgbClr val="0070C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Document Classification</a:t>
            </a:r>
            <a:endParaRPr lang="en-DE" sz="1600"/>
          </a:p>
        </p:txBody>
      </p:sp>
      <p:sp>
        <p:nvSpPr>
          <p:cNvPr id="9" name="Oval 8">
            <a:extLst>
              <a:ext uri="{FF2B5EF4-FFF2-40B4-BE49-F238E27FC236}">
                <a16:creationId xmlns:a16="http://schemas.microsoft.com/office/drawing/2014/main" id="{C6180E0B-DEFD-68B1-F3A8-EC3F88D84995}"/>
              </a:ext>
            </a:extLst>
          </p:cNvPr>
          <p:cNvSpPr/>
          <p:nvPr/>
        </p:nvSpPr>
        <p:spPr>
          <a:xfrm>
            <a:off x="5733099" y="1280892"/>
            <a:ext cx="2776114" cy="2667389"/>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Paraphrase Generation and Detection</a:t>
            </a:r>
            <a:endParaRPr lang="en-DE" sz="2000"/>
          </a:p>
        </p:txBody>
      </p:sp>
      <p:sp>
        <p:nvSpPr>
          <p:cNvPr id="6" name="Oval 5">
            <a:extLst>
              <a:ext uri="{FF2B5EF4-FFF2-40B4-BE49-F238E27FC236}">
                <a16:creationId xmlns:a16="http://schemas.microsoft.com/office/drawing/2014/main" id="{62EA3F07-E30C-BDB2-4B10-8A6EF1B78629}"/>
              </a:ext>
            </a:extLst>
          </p:cNvPr>
          <p:cNvSpPr/>
          <p:nvPr/>
        </p:nvSpPr>
        <p:spPr>
          <a:xfrm>
            <a:off x="4159795" y="4482592"/>
            <a:ext cx="1429326" cy="1346429"/>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err="1"/>
              <a:t>Scientometrics</a:t>
            </a:r>
            <a:r>
              <a:rPr lang="en-US" sz="1050" dirty="0"/>
              <a:t> and others</a:t>
            </a:r>
            <a:endParaRPr lang="en-DE" sz="1050" dirty="0"/>
          </a:p>
        </p:txBody>
      </p:sp>
    </p:spTree>
    <p:extLst>
      <p:ext uri="{BB962C8B-B14F-4D97-AF65-F5344CB8AC3E}">
        <p14:creationId xmlns:p14="http://schemas.microsoft.com/office/powerpoint/2010/main" val="868023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79DDB-6CA8-4749-A0EB-81D58A04F09A}"/>
              </a:ext>
            </a:extLst>
          </p:cNvPr>
          <p:cNvSpPr>
            <a:spLocks noGrp="1"/>
          </p:cNvSpPr>
          <p:nvPr>
            <p:ph type="title"/>
          </p:nvPr>
        </p:nvSpPr>
        <p:spPr/>
        <p:txBody>
          <a:bodyPr>
            <a:normAutofit/>
          </a:bodyPr>
          <a:lstStyle/>
          <a:p>
            <a:r>
              <a:rPr lang="de-DE">
                <a:solidFill>
                  <a:schemeClr val="accent1">
                    <a:lumMod val="75000"/>
                  </a:schemeClr>
                </a:solidFill>
              </a:rPr>
              <a:t>Terry Ruas</a:t>
            </a:r>
          </a:p>
        </p:txBody>
      </p:sp>
      <p:sp>
        <p:nvSpPr>
          <p:cNvPr id="3" name="Text Placeholder 2">
            <a:extLst>
              <a:ext uri="{FF2B5EF4-FFF2-40B4-BE49-F238E27FC236}">
                <a16:creationId xmlns:a16="http://schemas.microsoft.com/office/drawing/2014/main" id="{8000F99F-374F-7310-6960-B7483EFDE68C}"/>
              </a:ext>
            </a:extLst>
          </p:cNvPr>
          <p:cNvSpPr>
            <a:spLocks noGrp="1"/>
          </p:cNvSpPr>
          <p:nvPr>
            <p:ph type="body" sz="quarter" idx="10"/>
          </p:nvPr>
        </p:nvSpPr>
        <p:spPr>
          <a:xfrm>
            <a:off x="792716" y="1464421"/>
            <a:ext cx="11041225" cy="4928260"/>
          </a:xfrm>
        </p:spPr>
        <p:txBody>
          <a:bodyPr/>
          <a:lstStyle/>
          <a:p>
            <a:endParaRPr lang="en-DE" dirty="0"/>
          </a:p>
        </p:txBody>
      </p:sp>
      <p:sp>
        <p:nvSpPr>
          <p:cNvPr id="6" name="Slide Number Placeholder 5">
            <a:extLst>
              <a:ext uri="{FF2B5EF4-FFF2-40B4-BE49-F238E27FC236}">
                <a16:creationId xmlns:a16="http://schemas.microsoft.com/office/drawing/2014/main" id="{2B4B5CBE-8B38-4F4D-8BC3-0E6389E71508}"/>
              </a:ext>
            </a:extLst>
          </p:cNvPr>
          <p:cNvSpPr>
            <a:spLocks noGrp="1"/>
          </p:cNvSpPr>
          <p:nvPr>
            <p:ph type="sldNum" sz="quarter" idx="4"/>
          </p:nvPr>
        </p:nvSpPr>
        <p:spPr/>
        <p:txBody>
          <a:bodyPr/>
          <a:lstStyle/>
          <a:p>
            <a:fld id="{B6F15528-21DE-4FAA-801E-634DDDAF4B2B}" type="slidenum">
              <a:rPr lang="de-DE" smtClean="0"/>
              <a:pPr/>
              <a:t>4</a:t>
            </a:fld>
            <a:endParaRPr lang="de-DE"/>
          </a:p>
        </p:txBody>
      </p:sp>
      <p:pic>
        <p:nvPicPr>
          <p:cNvPr id="20" name="Picture 4" descr="Image result for uni wuppertal">
            <a:extLst>
              <a:ext uri="{FF2B5EF4-FFF2-40B4-BE49-F238E27FC236}">
                <a16:creationId xmlns:a16="http://schemas.microsoft.com/office/drawing/2014/main" id="{52B5A433-27BB-4E4D-AFA3-CF7D7F9E715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882043" y="2977343"/>
            <a:ext cx="1826492" cy="116851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8417DFB2-8538-480B-89BC-CB788E425854}"/>
              </a:ext>
            </a:extLst>
          </p:cNvPr>
          <p:cNvSpPr txBox="1"/>
          <p:nvPr/>
        </p:nvSpPr>
        <p:spPr>
          <a:xfrm>
            <a:off x="113992" y="4109821"/>
            <a:ext cx="2351584" cy="1415772"/>
          </a:xfrm>
          <a:prstGeom prst="rect">
            <a:avLst/>
          </a:prstGeom>
          <a:noFill/>
        </p:spPr>
        <p:txBody>
          <a:bodyPr wrap="square" lIns="121920" tIns="60960" rIns="121920" bIns="60960" rtlCol="0" anchor="t">
            <a:spAutoFit/>
          </a:bodyPr>
          <a:lstStyle/>
          <a:p>
            <a:pPr algn="ctr"/>
            <a:r>
              <a:rPr lang="en-US" sz="1400" b="1" dirty="0"/>
              <a:t>Federal University of ABC</a:t>
            </a:r>
          </a:p>
          <a:p>
            <a:pPr algn="ctr"/>
            <a:r>
              <a:rPr lang="en-US" sz="1400" dirty="0"/>
              <a:t>CMCC – Centre of Mathematics, Computer Science and Cognition</a:t>
            </a:r>
            <a:br>
              <a:rPr lang="en-US" sz="1400" dirty="0"/>
            </a:br>
            <a:r>
              <a:rPr lang="en-US" sz="1400" dirty="0" err="1"/>
              <a:t>Bsc</a:t>
            </a:r>
            <a:r>
              <a:rPr lang="en-US" sz="1400" dirty="0"/>
              <a:t>.  (Jan. 2007 – Dec. 2010)</a:t>
            </a:r>
          </a:p>
          <a:p>
            <a:pPr algn="ctr"/>
            <a:r>
              <a:rPr lang="en-US" sz="1400" dirty="0" err="1">
                <a:cs typeface="Calibri"/>
              </a:rPr>
              <a:t>Msc</a:t>
            </a:r>
            <a:r>
              <a:rPr lang="en-US" sz="1400" dirty="0">
                <a:cs typeface="Calibri"/>
              </a:rPr>
              <a:t>. (Jan. 2012 – Dec. 2013)</a:t>
            </a:r>
          </a:p>
        </p:txBody>
      </p:sp>
      <p:sp>
        <p:nvSpPr>
          <p:cNvPr id="29" name="TextBox 28">
            <a:extLst>
              <a:ext uri="{FF2B5EF4-FFF2-40B4-BE49-F238E27FC236}">
                <a16:creationId xmlns:a16="http://schemas.microsoft.com/office/drawing/2014/main" id="{89BC8114-AB6C-474C-8F1F-FEC006964270}"/>
              </a:ext>
            </a:extLst>
          </p:cNvPr>
          <p:cNvSpPr txBox="1"/>
          <p:nvPr/>
        </p:nvSpPr>
        <p:spPr>
          <a:xfrm>
            <a:off x="5786622" y="4109821"/>
            <a:ext cx="2019500" cy="954107"/>
          </a:xfrm>
          <a:prstGeom prst="rect">
            <a:avLst/>
          </a:prstGeom>
          <a:noFill/>
        </p:spPr>
        <p:txBody>
          <a:bodyPr wrap="square" rtlCol="0">
            <a:spAutoFit/>
          </a:bodyPr>
          <a:lstStyle/>
          <a:p>
            <a:pPr algn="ctr"/>
            <a:r>
              <a:rPr lang="en-US" sz="1400" b="1" dirty="0"/>
              <a:t>National Institute of         Informatics</a:t>
            </a:r>
            <a:endParaRPr lang="en-US" sz="1400" dirty="0"/>
          </a:p>
          <a:p>
            <a:pPr algn="ctr"/>
            <a:r>
              <a:rPr lang="en-US" sz="1400" dirty="0"/>
              <a:t>Ph.D. Internship</a:t>
            </a:r>
          </a:p>
          <a:p>
            <a:pPr algn="ctr"/>
            <a:r>
              <a:rPr lang="en-US" sz="1400" dirty="0"/>
              <a:t>(Jan. 2018 – Jul. 2018)</a:t>
            </a:r>
          </a:p>
        </p:txBody>
      </p:sp>
      <p:pic>
        <p:nvPicPr>
          <p:cNvPr id="2052" name="Picture 4" descr="Führungschaos an der Uni Göttingen: Die altehrwürdige Universität Göttingen, eröffnet 1737, befindet sich in der Führungskrise.">
            <a:extLst>
              <a:ext uri="{FF2B5EF4-FFF2-40B4-BE49-F238E27FC236}">
                <a16:creationId xmlns:a16="http://schemas.microsoft.com/office/drawing/2014/main" id="{23C65D67-B445-4FC2-AC9E-D935C1120E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893603" y="2986724"/>
            <a:ext cx="1879816" cy="1123097"/>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41FE523-DED9-41E7-9BBB-53061F4717F9}"/>
              </a:ext>
            </a:extLst>
          </p:cNvPr>
          <p:cNvSpPr txBox="1"/>
          <p:nvPr/>
        </p:nvSpPr>
        <p:spPr>
          <a:xfrm>
            <a:off x="7785538" y="4158813"/>
            <a:ext cx="2019500" cy="738664"/>
          </a:xfrm>
          <a:prstGeom prst="rect">
            <a:avLst/>
          </a:prstGeom>
          <a:noFill/>
        </p:spPr>
        <p:txBody>
          <a:bodyPr wrap="square" rtlCol="0">
            <a:spAutoFit/>
          </a:bodyPr>
          <a:lstStyle/>
          <a:p>
            <a:pPr algn="ctr"/>
            <a:r>
              <a:rPr lang="en-US" sz="1400" b="1"/>
              <a:t>University of Wuppertal </a:t>
            </a:r>
          </a:p>
          <a:p>
            <a:pPr algn="ctr"/>
            <a:r>
              <a:rPr lang="en-US" sz="1400"/>
              <a:t>Postdoctoral Researcher</a:t>
            </a:r>
          </a:p>
          <a:p>
            <a:pPr algn="ctr"/>
            <a:r>
              <a:rPr lang="en-US" sz="1400"/>
              <a:t>(Sep. 2019 – Jun 2022)</a:t>
            </a:r>
          </a:p>
        </p:txBody>
      </p:sp>
      <p:sp>
        <p:nvSpPr>
          <p:cNvPr id="34" name="TextBox 33">
            <a:extLst>
              <a:ext uri="{FF2B5EF4-FFF2-40B4-BE49-F238E27FC236}">
                <a16:creationId xmlns:a16="http://schemas.microsoft.com/office/drawing/2014/main" id="{A5474202-349D-4797-A2D8-8750E7929097}"/>
              </a:ext>
            </a:extLst>
          </p:cNvPr>
          <p:cNvSpPr txBox="1"/>
          <p:nvPr/>
        </p:nvSpPr>
        <p:spPr>
          <a:xfrm>
            <a:off x="9906974" y="4152136"/>
            <a:ext cx="2019500" cy="738664"/>
          </a:xfrm>
          <a:prstGeom prst="rect">
            <a:avLst/>
          </a:prstGeom>
          <a:noFill/>
        </p:spPr>
        <p:txBody>
          <a:bodyPr wrap="square" rtlCol="0">
            <a:spAutoFit/>
          </a:bodyPr>
          <a:lstStyle/>
          <a:p>
            <a:pPr algn="ctr"/>
            <a:r>
              <a:rPr lang="en-US" sz="1400" b="1"/>
              <a:t>University of Göttingen</a:t>
            </a:r>
          </a:p>
          <a:p>
            <a:pPr algn="ctr"/>
            <a:r>
              <a:rPr lang="en-US" sz="1400"/>
              <a:t>Postdoctoral Researcher</a:t>
            </a:r>
          </a:p>
          <a:p>
            <a:pPr algn="ctr"/>
            <a:r>
              <a:rPr lang="en-US" sz="1400"/>
              <a:t>(from July 2022)</a:t>
            </a:r>
          </a:p>
        </p:txBody>
      </p:sp>
      <p:pic>
        <p:nvPicPr>
          <p:cNvPr id="1026" name="Picture 2" descr="National Institute of Informatics (NII)">
            <a:extLst>
              <a:ext uri="{FF2B5EF4-FFF2-40B4-BE49-F238E27FC236}">
                <a16:creationId xmlns:a16="http://schemas.microsoft.com/office/drawing/2014/main" id="{1A7CDDB8-F852-9747-B320-61361D6130BE}"/>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48" r="6714"/>
          <a:stretch/>
        </p:blipFill>
        <p:spPr bwMode="auto">
          <a:xfrm>
            <a:off x="5846066" y="3002450"/>
            <a:ext cx="1850909" cy="112031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ational Institute of Informatics (NII) Tokyo | FIB - Barcelona School of  Informatics">
            <a:extLst>
              <a:ext uri="{FF2B5EF4-FFF2-40B4-BE49-F238E27FC236}">
                <a16:creationId xmlns:a16="http://schemas.microsoft.com/office/drawing/2014/main" id="{09BA9136-8D83-CC42-8B9C-7AF698F3C41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797925" y="1682544"/>
            <a:ext cx="1942508" cy="109265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Palamedes">
            <a:extLst>
              <a:ext uri="{FF2B5EF4-FFF2-40B4-BE49-F238E27FC236}">
                <a16:creationId xmlns:a16="http://schemas.microsoft.com/office/drawing/2014/main" id="{7B97E258-99B0-7C4C-A513-045104DF35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58553" y="1473059"/>
            <a:ext cx="1127968" cy="93159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 ">
            <a:extLst>
              <a:ext uri="{FF2B5EF4-FFF2-40B4-BE49-F238E27FC236}">
                <a16:creationId xmlns:a16="http://schemas.microsoft.com/office/drawing/2014/main" id="{ECDE7328-A698-D94E-53AB-99A3135C196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3291" y="1741268"/>
            <a:ext cx="1078336" cy="105849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12" descr="Image result for universidade federal do abc">
            <a:extLst>
              <a:ext uri="{FF2B5EF4-FFF2-40B4-BE49-F238E27FC236}">
                <a16:creationId xmlns:a16="http://schemas.microsoft.com/office/drawing/2014/main" id="{858AB625-E136-B745-0953-ECEBC7CE1A9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043" y="3028349"/>
            <a:ext cx="1715380" cy="110813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4">
            <a:extLst>
              <a:ext uri="{FF2B5EF4-FFF2-40B4-BE49-F238E27FC236}">
                <a16:creationId xmlns:a16="http://schemas.microsoft.com/office/drawing/2014/main" id="{D5604305-042D-909F-9B9D-23082EAA60B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68523" y="1976105"/>
            <a:ext cx="1262541" cy="505016"/>
          </a:xfrm>
          <a:prstGeom prst="rect">
            <a:avLst/>
          </a:prstGeom>
        </p:spPr>
      </p:pic>
      <p:pic>
        <p:nvPicPr>
          <p:cNvPr id="2054" name="Picture 6">
            <a:extLst>
              <a:ext uri="{FF2B5EF4-FFF2-40B4-BE49-F238E27FC236}">
                <a16:creationId xmlns:a16="http://schemas.microsoft.com/office/drawing/2014/main" id="{204D8F46-4111-8AC1-4D18-7FF5563D3B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321" y="3015471"/>
            <a:ext cx="1507184" cy="11303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DDDD202-5109-2AF5-6122-E1F34598A94A}"/>
              </a:ext>
            </a:extLst>
          </p:cNvPr>
          <p:cNvSpPr txBox="1"/>
          <p:nvPr/>
        </p:nvSpPr>
        <p:spPr>
          <a:xfrm>
            <a:off x="2014029" y="4154396"/>
            <a:ext cx="2133768" cy="984885"/>
          </a:xfrm>
          <a:prstGeom prst="rect">
            <a:avLst/>
          </a:prstGeom>
          <a:noFill/>
        </p:spPr>
        <p:txBody>
          <a:bodyPr wrap="square" lIns="121920" tIns="60960" rIns="121920" bIns="60960" rtlCol="0" anchor="t">
            <a:spAutoFit/>
          </a:bodyPr>
          <a:lstStyle/>
          <a:p>
            <a:pPr algn="ctr"/>
            <a:r>
              <a:rPr lang="en-US" sz="1400" b="1" dirty="0"/>
              <a:t>IBM Brazil</a:t>
            </a:r>
          </a:p>
          <a:p>
            <a:pPr algn="ctr"/>
            <a:r>
              <a:rPr lang="en-US" sz="1400" dirty="0"/>
              <a:t>Technical Software Solutions</a:t>
            </a:r>
            <a:br>
              <a:rPr lang="en-US" sz="1400" dirty="0"/>
            </a:br>
            <a:r>
              <a:rPr lang="en-US" sz="1400" dirty="0"/>
              <a:t>(Dec. 2009 – Jul. 2015)</a:t>
            </a:r>
          </a:p>
        </p:txBody>
      </p:sp>
      <p:pic>
        <p:nvPicPr>
          <p:cNvPr id="10" name="Picture 9" descr="Logo&#10;&#10;Description automatically generated">
            <a:extLst>
              <a:ext uri="{FF2B5EF4-FFF2-40B4-BE49-F238E27FC236}">
                <a16:creationId xmlns:a16="http://schemas.microsoft.com/office/drawing/2014/main" id="{2BC2B41B-C1E4-2C13-DA59-1157516E5767}"/>
              </a:ext>
            </a:extLst>
          </p:cNvPr>
          <p:cNvPicPr>
            <a:picLocks noChangeAspect="1"/>
          </p:cNvPicPr>
          <p:nvPr/>
        </p:nvPicPr>
        <p:blipFill>
          <a:blip r:embed="rId12"/>
          <a:stretch>
            <a:fillRect/>
          </a:stretch>
        </p:blipFill>
        <p:spPr>
          <a:xfrm>
            <a:off x="10813962" y="1855226"/>
            <a:ext cx="1019980" cy="1019980"/>
          </a:xfrm>
          <a:prstGeom prst="rect">
            <a:avLst/>
          </a:prstGeom>
        </p:spPr>
      </p:pic>
      <p:pic>
        <p:nvPicPr>
          <p:cNvPr id="11" name="Picture 10" descr="Image result for university of michigan dearborn logo">
            <a:extLst>
              <a:ext uri="{FF2B5EF4-FFF2-40B4-BE49-F238E27FC236}">
                <a16:creationId xmlns:a16="http://schemas.microsoft.com/office/drawing/2014/main" id="{8DFB3469-5FA3-7B8B-B6D6-5FE0968778BD}"/>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329365" y="1727069"/>
            <a:ext cx="1058489" cy="10584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02E1B3-81F8-8485-7F1C-FF7E438424AA}"/>
              </a:ext>
            </a:extLst>
          </p:cNvPr>
          <p:cNvPicPr>
            <a:picLocks noChangeAspect="1"/>
          </p:cNvPicPr>
          <p:nvPr/>
        </p:nvPicPr>
        <p:blipFill>
          <a:blip r:embed="rId14"/>
          <a:stretch>
            <a:fillRect/>
          </a:stretch>
        </p:blipFill>
        <p:spPr>
          <a:xfrm>
            <a:off x="4025599" y="3022279"/>
            <a:ext cx="1635399" cy="1103327"/>
          </a:xfrm>
          <a:prstGeom prst="rect">
            <a:avLst/>
          </a:prstGeom>
        </p:spPr>
      </p:pic>
      <p:sp>
        <p:nvSpPr>
          <p:cNvPr id="13" name="TextBox 12">
            <a:extLst>
              <a:ext uri="{FF2B5EF4-FFF2-40B4-BE49-F238E27FC236}">
                <a16:creationId xmlns:a16="http://schemas.microsoft.com/office/drawing/2014/main" id="{512A0B3D-448E-6143-F241-14B85A12B9D2}"/>
              </a:ext>
            </a:extLst>
          </p:cNvPr>
          <p:cNvSpPr txBox="1"/>
          <p:nvPr/>
        </p:nvSpPr>
        <p:spPr>
          <a:xfrm>
            <a:off x="3831977" y="4145860"/>
            <a:ext cx="2012772" cy="738664"/>
          </a:xfrm>
          <a:prstGeom prst="rect">
            <a:avLst/>
          </a:prstGeom>
          <a:noFill/>
        </p:spPr>
        <p:txBody>
          <a:bodyPr wrap="square" rtlCol="0">
            <a:spAutoFit/>
          </a:bodyPr>
          <a:lstStyle/>
          <a:p>
            <a:pPr algn="ctr"/>
            <a:r>
              <a:rPr lang="en-US" sz="1400" b="1" dirty="0">
                <a:cs typeface="Kalinga" panose="020B0502040204020203" pitchFamily="34" charset="0"/>
              </a:rPr>
              <a:t>University of Michigan  </a:t>
            </a:r>
            <a:r>
              <a:rPr lang="en-US" sz="1400" dirty="0"/>
              <a:t>Ph.D. Computer Science</a:t>
            </a:r>
            <a:endParaRPr lang="en-US" sz="1600" b="1" dirty="0">
              <a:cs typeface="Kalinga" panose="020B0502040204020203" pitchFamily="34" charset="0"/>
            </a:endParaRPr>
          </a:p>
          <a:p>
            <a:pPr algn="ctr"/>
            <a:r>
              <a:rPr lang="en-US" sz="1400" dirty="0">
                <a:cs typeface="Kalinga" panose="020B0502040204020203" pitchFamily="34" charset="0"/>
              </a:rPr>
              <a:t>(Sep. 2015 – Aug. 2019)</a:t>
            </a:r>
          </a:p>
        </p:txBody>
      </p:sp>
      <p:pic>
        <p:nvPicPr>
          <p:cNvPr id="22" name="Picture 2" descr="https://www.grafik.uni-wuppertal.de/fileadmin/grafik/BUW_Logo-schwarz.png">
            <a:extLst>
              <a:ext uri="{FF2B5EF4-FFF2-40B4-BE49-F238E27FC236}">
                <a16:creationId xmlns:a16="http://schemas.microsoft.com/office/drawing/2014/main" id="{B9544957-92D6-4638-B5C1-C0F3DD603EA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r="63455"/>
          <a:stretch/>
        </p:blipFill>
        <p:spPr bwMode="auto">
          <a:xfrm>
            <a:off x="7695680" y="1520241"/>
            <a:ext cx="934371" cy="93159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9E77224A-CF2A-7ADF-CF4D-E41AEE8F9B8A}"/>
              </a:ext>
            </a:extLst>
          </p:cNvPr>
          <p:cNvPicPr>
            <a:picLocks noChangeAspect="1"/>
          </p:cNvPicPr>
          <p:nvPr/>
        </p:nvPicPr>
        <p:blipFill rotWithShape="1">
          <a:blip r:embed="rId16"/>
          <a:srcRect l="18121" t="23663" r="17711" b="23719"/>
          <a:stretch/>
        </p:blipFill>
        <p:spPr>
          <a:xfrm>
            <a:off x="8667641" y="2186237"/>
            <a:ext cx="1120256" cy="688968"/>
          </a:xfrm>
          <a:prstGeom prst="rect">
            <a:avLst/>
          </a:prstGeom>
        </p:spPr>
      </p:pic>
      <p:pic>
        <p:nvPicPr>
          <p:cNvPr id="7" name="Picture 6" descr="A picture containing toy&#10;&#10;Description automatically generated">
            <a:extLst>
              <a:ext uri="{FF2B5EF4-FFF2-40B4-BE49-F238E27FC236}">
                <a16:creationId xmlns:a16="http://schemas.microsoft.com/office/drawing/2014/main" id="{229989DF-92F7-6A92-0700-130960B33D0C}"/>
              </a:ext>
            </a:extLst>
          </p:cNvPr>
          <p:cNvPicPr>
            <a:picLocks noChangeAspect="1"/>
          </p:cNvPicPr>
          <p:nvPr/>
        </p:nvPicPr>
        <p:blipFill>
          <a:blip r:embed="rId17"/>
          <a:stretch>
            <a:fillRect/>
          </a:stretch>
        </p:blipFill>
        <p:spPr>
          <a:xfrm>
            <a:off x="2781686" y="27902"/>
            <a:ext cx="849378" cy="857738"/>
          </a:xfrm>
          <a:prstGeom prst="rect">
            <a:avLst/>
          </a:prstGeom>
        </p:spPr>
      </p:pic>
    </p:spTree>
    <p:extLst>
      <p:ext uri="{BB962C8B-B14F-4D97-AF65-F5344CB8AC3E}">
        <p14:creationId xmlns:p14="http://schemas.microsoft.com/office/powerpoint/2010/main" val="1496893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10">
            <a:extLst>
              <a:ext uri="{FF2B5EF4-FFF2-40B4-BE49-F238E27FC236}">
                <a16:creationId xmlns:a16="http://schemas.microsoft.com/office/drawing/2014/main" id="{ECC7635A-129A-DA35-E5FD-F66553D2A90B}"/>
              </a:ext>
            </a:extLst>
          </p:cNvPr>
          <p:cNvSpPr/>
          <p:nvPr/>
        </p:nvSpPr>
        <p:spPr>
          <a:xfrm>
            <a:off x="6237658" y="3776172"/>
            <a:ext cx="1311443" cy="1306492"/>
          </a:xfrm>
          <a:prstGeom prst="ellipse">
            <a:avLst/>
          </a:prstGeom>
          <a:solidFill>
            <a:schemeClr val="bg1">
              <a:lumMod val="85000"/>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a:t>Text Gen. and Sum.</a:t>
            </a:r>
            <a:endParaRPr lang="en-DE" sz="1400"/>
          </a:p>
        </p:txBody>
      </p:sp>
      <p:sp>
        <p:nvSpPr>
          <p:cNvPr id="2" name="Oval 1">
            <a:extLst>
              <a:ext uri="{FF2B5EF4-FFF2-40B4-BE49-F238E27FC236}">
                <a16:creationId xmlns:a16="http://schemas.microsoft.com/office/drawing/2014/main" id="{281C2010-0229-CFB7-7A37-9EA3211079BC}"/>
              </a:ext>
            </a:extLst>
          </p:cNvPr>
          <p:cNvSpPr/>
          <p:nvPr/>
        </p:nvSpPr>
        <p:spPr>
          <a:xfrm>
            <a:off x="4711350" y="3217813"/>
            <a:ext cx="1720000" cy="1598195"/>
          </a:xfrm>
          <a:prstGeom prst="ellipse">
            <a:avLst/>
          </a:prstGeom>
          <a:solidFill>
            <a:schemeClr val="accent3">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Semantic Features</a:t>
            </a:r>
            <a:endParaRPr lang="en-DE"/>
          </a:p>
        </p:txBody>
      </p:sp>
      <p:sp>
        <p:nvSpPr>
          <p:cNvPr id="5" name="Oval 4">
            <a:extLst>
              <a:ext uri="{FF2B5EF4-FFF2-40B4-BE49-F238E27FC236}">
                <a16:creationId xmlns:a16="http://schemas.microsoft.com/office/drawing/2014/main" id="{94D21A5A-4AB0-DA01-6E7B-BAD7513D1DA9}"/>
              </a:ext>
            </a:extLst>
          </p:cNvPr>
          <p:cNvSpPr/>
          <p:nvPr/>
        </p:nvSpPr>
        <p:spPr>
          <a:xfrm>
            <a:off x="3986327" y="2684635"/>
            <a:ext cx="1142493" cy="1066355"/>
          </a:xfrm>
          <a:prstGeom prst="ellipse">
            <a:avLst/>
          </a:prstGeom>
          <a:solidFill>
            <a:schemeClr val="accent3">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t>WSD</a:t>
            </a:r>
            <a:endParaRPr lang="en-DE"/>
          </a:p>
        </p:txBody>
      </p:sp>
      <p:sp>
        <p:nvSpPr>
          <p:cNvPr id="12" name="Oval 11">
            <a:extLst>
              <a:ext uri="{FF2B5EF4-FFF2-40B4-BE49-F238E27FC236}">
                <a16:creationId xmlns:a16="http://schemas.microsoft.com/office/drawing/2014/main" id="{90B4AA84-CA16-D323-7F39-658F0C4A0313}"/>
              </a:ext>
            </a:extLst>
          </p:cNvPr>
          <p:cNvSpPr/>
          <p:nvPr/>
        </p:nvSpPr>
        <p:spPr>
          <a:xfrm>
            <a:off x="5345992" y="4571194"/>
            <a:ext cx="1405172" cy="1427586"/>
          </a:xfrm>
          <a:prstGeom prst="ellipse">
            <a:avLst/>
          </a:prstGeom>
          <a:solidFill>
            <a:schemeClr val="accent3">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a:t>Text Similarity</a:t>
            </a:r>
            <a:endParaRPr lang="en-DE" sz="1600" dirty="0"/>
          </a:p>
        </p:txBody>
      </p:sp>
      <p:sp>
        <p:nvSpPr>
          <p:cNvPr id="7" name="Oval 6">
            <a:extLst>
              <a:ext uri="{FF2B5EF4-FFF2-40B4-BE49-F238E27FC236}">
                <a16:creationId xmlns:a16="http://schemas.microsoft.com/office/drawing/2014/main" id="{8543AE13-C33B-11BE-F69A-4B3D213B4465}"/>
              </a:ext>
            </a:extLst>
          </p:cNvPr>
          <p:cNvSpPr/>
          <p:nvPr/>
        </p:nvSpPr>
        <p:spPr>
          <a:xfrm>
            <a:off x="4946311" y="2312142"/>
            <a:ext cx="1008203" cy="1015090"/>
          </a:xfrm>
          <a:prstGeom prst="ellipse">
            <a:avLst/>
          </a:prstGeom>
          <a:solidFill>
            <a:schemeClr val="accent3">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a:t>Media Bias</a:t>
            </a:r>
            <a:endParaRPr lang="en-DE" sz="1400" dirty="0"/>
          </a:p>
        </p:txBody>
      </p:sp>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Research areas</a:t>
            </a:r>
          </a:p>
        </p:txBody>
      </p:sp>
      <p:sp>
        <p:nvSpPr>
          <p:cNvPr id="4" name="Text Placeholder 4">
            <a:extLst>
              <a:ext uri="{FF2B5EF4-FFF2-40B4-BE49-F238E27FC236}">
                <a16:creationId xmlns:a16="http://schemas.microsoft.com/office/drawing/2014/main" id="{9A206E0A-9F02-EFD2-4020-02E605F62276}"/>
              </a:ext>
            </a:extLst>
          </p:cNvPr>
          <p:cNvSpPr>
            <a:spLocks noGrp="1"/>
          </p:cNvSpPr>
          <p:nvPr>
            <p:ph type="body" sz="quarter" idx="10"/>
          </p:nvPr>
        </p:nvSpPr>
        <p:spPr>
          <a:xfrm>
            <a:off x="623392" y="1411818"/>
            <a:ext cx="11041225" cy="2057761"/>
          </a:xfrm>
        </p:spPr>
        <p:txBody>
          <a:bodyPr/>
          <a:lstStyle/>
          <a:p>
            <a:endParaRPr lang="en-DE" dirty="0"/>
          </a:p>
        </p:txBody>
      </p:sp>
      <p:sp>
        <p:nvSpPr>
          <p:cNvPr id="8" name="Oval 7">
            <a:extLst>
              <a:ext uri="{FF2B5EF4-FFF2-40B4-BE49-F238E27FC236}">
                <a16:creationId xmlns:a16="http://schemas.microsoft.com/office/drawing/2014/main" id="{D3290E0E-1BBA-7D70-C8C6-56A1DD7EDB86}"/>
              </a:ext>
            </a:extLst>
          </p:cNvPr>
          <p:cNvSpPr/>
          <p:nvPr/>
        </p:nvSpPr>
        <p:spPr>
          <a:xfrm>
            <a:off x="3022159" y="3369041"/>
            <a:ext cx="1819274" cy="1786766"/>
          </a:xfrm>
          <a:prstGeom prst="ellipse">
            <a:avLst/>
          </a:prstGeom>
          <a:solidFill>
            <a:schemeClr val="accent3">
              <a:alpha val="23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Document Classification</a:t>
            </a:r>
            <a:endParaRPr lang="en-DE" sz="1600"/>
          </a:p>
        </p:txBody>
      </p:sp>
      <p:sp>
        <p:nvSpPr>
          <p:cNvPr id="9" name="Oval 8">
            <a:extLst>
              <a:ext uri="{FF2B5EF4-FFF2-40B4-BE49-F238E27FC236}">
                <a16:creationId xmlns:a16="http://schemas.microsoft.com/office/drawing/2014/main" id="{C6180E0B-DEFD-68B1-F3A8-EC3F88D84995}"/>
              </a:ext>
            </a:extLst>
          </p:cNvPr>
          <p:cNvSpPr/>
          <p:nvPr/>
        </p:nvSpPr>
        <p:spPr>
          <a:xfrm>
            <a:off x="5733099" y="1280892"/>
            <a:ext cx="2776114" cy="2667389"/>
          </a:xfrm>
          <a:prstGeom prst="ellipse">
            <a:avLst/>
          </a:prstGeom>
          <a:solidFill>
            <a:schemeClr val="accent6">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000"/>
              <a:t>Paraphrase Generation and Detection</a:t>
            </a:r>
            <a:endParaRPr lang="en-DE" sz="2000"/>
          </a:p>
        </p:txBody>
      </p:sp>
      <p:sp>
        <p:nvSpPr>
          <p:cNvPr id="6" name="Oval 5">
            <a:extLst>
              <a:ext uri="{FF2B5EF4-FFF2-40B4-BE49-F238E27FC236}">
                <a16:creationId xmlns:a16="http://schemas.microsoft.com/office/drawing/2014/main" id="{62EA3F07-E30C-BDB2-4B10-8A6EF1B78629}"/>
              </a:ext>
            </a:extLst>
          </p:cNvPr>
          <p:cNvSpPr/>
          <p:nvPr/>
        </p:nvSpPr>
        <p:spPr>
          <a:xfrm>
            <a:off x="4159795" y="4482592"/>
            <a:ext cx="1429326" cy="1346429"/>
          </a:xfrm>
          <a:prstGeom prst="ellipse">
            <a:avLst/>
          </a:prstGeom>
          <a:solidFill>
            <a:srgbClr val="7030A0">
              <a:alpha val="50000"/>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050" dirty="0" err="1"/>
              <a:t>Scientometrics</a:t>
            </a:r>
            <a:r>
              <a:rPr lang="en-US" sz="1050" dirty="0"/>
              <a:t> and others</a:t>
            </a:r>
            <a:endParaRPr lang="en-DE" sz="1050" dirty="0"/>
          </a:p>
        </p:txBody>
      </p:sp>
    </p:spTree>
    <p:extLst>
      <p:ext uri="{BB962C8B-B14F-4D97-AF65-F5344CB8AC3E}">
        <p14:creationId xmlns:p14="http://schemas.microsoft.com/office/powerpoint/2010/main" val="3868515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WSD/Text Similarity</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6938550" cy="4928260"/>
          </a:xfrm>
        </p:spPr>
        <p:txBody>
          <a:bodyPr>
            <a:noAutofit/>
          </a:bodyPr>
          <a:lstStyle/>
          <a:p>
            <a:r>
              <a:rPr lang="en-US" sz="1600"/>
              <a:t>Multi-sense embeddings through a word sense disambiguation process, ESWA, Elsevier’19</a:t>
            </a:r>
          </a:p>
          <a:p>
            <a:r>
              <a:rPr lang="en-US" sz="1600"/>
              <a:t>Incorporating Word Sense Disambiguation in Neural Language Models, arXiv’21</a:t>
            </a:r>
          </a:p>
          <a:p>
            <a:endParaRPr lang="en-US" sz="1600"/>
          </a:p>
          <a:p>
            <a:r>
              <a:rPr lang="en-US" sz="1600"/>
              <a:t>Enhanced word embeddings using multi-semantic representation through lexical chains, IS, Elsevier’20</a:t>
            </a:r>
          </a:p>
          <a:p>
            <a:endParaRPr lang="en-US" sz="1600"/>
          </a:p>
          <a:p>
            <a:r>
              <a:rPr lang="en-US" sz="1600"/>
              <a:t>Pairwise Multi-Class Document Classification for Semantic Relations between Wikipedia Articles, JCDL’20</a:t>
            </a:r>
          </a:p>
          <a:p>
            <a:r>
              <a:rPr lang="en-US" sz="1600"/>
              <a:t>Aspect-based Document Similarity for Research Papers, COLING’20</a:t>
            </a:r>
          </a:p>
          <a:p>
            <a:r>
              <a:rPr lang="en-US" sz="1600"/>
              <a:t>Specialized Document Embeddings for Aspect-Based Similarity of Research Papers, JCDL’22 </a:t>
            </a:r>
          </a:p>
          <a:p>
            <a:r>
              <a:rPr lang="en-US" sz="1600"/>
              <a:t>Supervised Disentangled Document Representations for Aspect based Similarity of Research Paper*, IJDL’23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41</a:t>
            </a:fld>
            <a:endParaRPr lang="en-US"/>
          </a:p>
        </p:txBody>
      </p:sp>
      <p:sp>
        <p:nvSpPr>
          <p:cNvPr id="7" name="Speech Bubble: Rectangle with Corners Rounded 6">
            <a:extLst>
              <a:ext uri="{FF2B5EF4-FFF2-40B4-BE49-F238E27FC236}">
                <a16:creationId xmlns:a16="http://schemas.microsoft.com/office/drawing/2014/main" id="{F56AE6EE-C906-97D9-D612-16A09C4B22AD}"/>
              </a:ext>
            </a:extLst>
          </p:cNvPr>
          <p:cNvSpPr/>
          <p:nvPr/>
        </p:nvSpPr>
        <p:spPr>
          <a:xfrm>
            <a:off x="7754594" y="1304545"/>
            <a:ext cx="1874520" cy="881401"/>
          </a:xfrm>
          <a:prstGeom prst="wedgeRoundRectCallout">
            <a:avLst>
              <a:gd name="adj1" fmla="val -56443"/>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Word similarity</a:t>
            </a:r>
            <a:endParaRPr lang="en-DE" sz="1600"/>
          </a:p>
        </p:txBody>
      </p:sp>
      <p:sp>
        <p:nvSpPr>
          <p:cNvPr id="8" name="Speech Bubble: Rectangle with Corners Rounded 7">
            <a:extLst>
              <a:ext uri="{FF2B5EF4-FFF2-40B4-BE49-F238E27FC236}">
                <a16:creationId xmlns:a16="http://schemas.microsoft.com/office/drawing/2014/main" id="{071F6FDF-A82E-433C-6E16-5F056A9E7BC7}"/>
              </a:ext>
            </a:extLst>
          </p:cNvPr>
          <p:cNvSpPr/>
          <p:nvPr/>
        </p:nvSpPr>
        <p:spPr>
          <a:xfrm>
            <a:off x="7754594" y="2895505"/>
            <a:ext cx="1874520" cy="980443"/>
          </a:xfrm>
          <a:prstGeom prst="wedgeRoundRectCallout">
            <a:avLst>
              <a:gd name="adj1" fmla="val -54824"/>
              <a:gd name="adj2" fmla="val -2005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Segment similarity</a:t>
            </a:r>
            <a:endParaRPr lang="en-DE" sz="1600"/>
          </a:p>
        </p:txBody>
      </p:sp>
      <p:sp>
        <p:nvSpPr>
          <p:cNvPr id="9" name="Speech Bubble: Rectangle with Corners Rounded 8">
            <a:extLst>
              <a:ext uri="{FF2B5EF4-FFF2-40B4-BE49-F238E27FC236}">
                <a16:creationId xmlns:a16="http://schemas.microsoft.com/office/drawing/2014/main" id="{6981C082-4D66-7AE1-F9DA-4848C2A59DC8}"/>
              </a:ext>
            </a:extLst>
          </p:cNvPr>
          <p:cNvSpPr/>
          <p:nvPr/>
        </p:nvSpPr>
        <p:spPr>
          <a:xfrm>
            <a:off x="7754594" y="4234532"/>
            <a:ext cx="1874520" cy="2291501"/>
          </a:xfrm>
          <a:prstGeom prst="wedgeRoundRectCallout">
            <a:avLst>
              <a:gd name="adj1" fmla="val -56622"/>
              <a:gd name="adj2" fmla="val -17625"/>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Document-aspect-based similarity using neural language models </a:t>
            </a:r>
            <a:endParaRPr lang="en-DE" sz="1600"/>
          </a:p>
        </p:txBody>
      </p:sp>
    </p:spTree>
    <p:extLst>
      <p:ext uri="{BB962C8B-B14F-4D97-AF65-F5344CB8AC3E}">
        <p14:creationId xmlns:p14="http://schemas.microsoft.com/office/powerpoint/2010/main" val="345689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7129757" cy="4928260"/>
          </a:xfrm>
        </p:spPr>
        <p:txBody>
          <a:bodyPr>
            <a:normAutofit/>
          </a:bodyPr>
          <a:lstStyle/>
          <a:p>
            <a:r>
              <a:rPr lang="en-US" sz="1800"/>
              <a:t>Detecting Machine-Obfuscated Plagiarism, iConf’21</a:t>
            </a:r>
          </a:p>
          <a:p>
            <a:endParaRPr lang="en-US" sz="1800"/>
          </a:p>
          <a:p>
            <a:r>
              <a:rPr lang="en-US" sz="1800"/>
              <a:t>Are Neural Language Models Good Plagiarists? A Benchmark for Neural Paraphrase Detection, JCDL’21</a:t>
            </a:r>
          </a:p>
          <a:p>
            <a:r>
              <a:rPr lang="en-US" sz="1800"/>
              <a:t>Identifying Machine-Paraphrased Plagiarism, iConf’22</a:t>
            </a:r>
          </a:p>
          <a:p>
            <a:endParaRPr lang="en-US" sz="1800"/>
          </a:p>
          <a:p>
            <a:r>
              <a:rPr lang="en-US" sz="1800"/>
              <a:t>How Large Language Models are Transforming Machine-Paraphrased Plagiarism, EMNLP’22</a:t>
            </a:r>
          </a:p>
          <a:p>
            <a:endParaRPr lang="en-US" sz="1800"/>
          </a:p>
          <a:p>
            <a:r>
              <a:rPr lang="en-US" sz="1800"/>
              <a:t>Paraphrase Types for Generation and Detection*, EMNLP’23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42</a:t>
            </a:fld>
            <a:endParaRPr lang="en-US"/>
          </a:p>
        </p:txBody>
      </p:sp>
      <p:sp>
        <p:nvSpPr>
          <p:cNvPr id="4" name="Speech Bubble: Rectangle with Corners Rounded 3">
            <a:extLst>
              <a:ext uri="{FF2B5EF4-FFF2-40B4-BE49-F238E27FC236}">
                <a16:creationId xmlns:a16="http://schemas.microsoft.com/office/drawing/2014/main" id="{9F2139A2-FCB0-9EA8-9B75-F5FD6C02725C}"/>
              </a:ext>
            </a:extLst>
          </p:cNvPr>
          <p:cNvSpPr/>
          <p:nvPr/>
        </p:nvSpPr>
        <p:spPr>
          <a:xfrm>
            <a:off x="7949264" y="1306601"/>
            <a:ext cx="2064618" cy="734566"/>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Non-neural paraphrase detection</a:t>
            </a:r>
            <a:endParaRPr lang="en-DE" sz="1600"/>
          </a:p>
        </p:txBody>
      </p:sp>
      <p:sp>
        <p:nvSpPr>
          <p:cNvPr id="6" name="Speech Bubble: Rectangle with Corners Rounded 5">
            <a:extLst>
              <a:ext uri="{FF2B5EF4-FFF2-40B4-BE49-F238E27FC236}">
                <a16:creationId xmlns:a16="http://schemas.microsoft.com/office/drawing/2014/main" id="{84848885-1DA9-0F94-6DFF-E4507B64C6CD}"/>
              </a:ext>
            </a:extLst>
          </p:cNvPr>
          <p:cNvSpPr/>
          <p:nvPr/>
        </p:nvSpPr>
        <p:spPr>
          <a:xfrm>
            <a:off x="7949264" y="2534724"/>
            <a:ext cx="2044164" cy="836520"/>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Neural paraphrase generation and detection </a:t>
            </a:r>
            <a:endParaRPr lang="en-DE" sz="1600"/>
          </a:p>
        </p:txBody>
      </p:sp>
      <p:sp>
        <p:nvSpPr>
          <p:cNvPr id="8" name="Speech Bubble: Rectangle with Corners Rounded 7">
            <a:extLst>
              <a:ext uri="{FF2B5EF4-FFF2-40B4-BE49-F238E27FC236}">
                <a16:creationId xmlns:a16="http://schemas.microsoft.com/office/drawing/2014/main" id="{AB92CF3C-18DA-C124-1F40-185BBBCC9A6E}"/>
              </a:ext>
            </a:extLst>
          </p:cNvPr>
          <p:cNvSpPr/>
          <p:nvPr/>
        </p:nvSpPr>
        <p:spPr>
          <a:xfrm>
            <a:off x="7969716" y="4888455"/>
            <a:ext cx="2064616" cy="694944"/>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Paraphrase Types</a:t>
            </a:r>
            <a:endParaRPr lang="en-DE" sz="1600"/>
          </a:p>
        </p:txBody>
      </p:sp>
      <p:sp>
        <p:nvSpPr>
          <p:cNvPr id="10" name="Speech Bubble: Rectangle with Corners Rounded 9">
            <a:extLst>
              <a:ext uri="{FF2B5EF4-FFF2-40B4-BE49-F238E27FC236}">
                <a16:creationId xmlns:a16="http://schemas.microsoft.com/office/drawing/2014/main" id="{8E8043C1-A17A-B198-39AB-BB08F310A53F}"/>
              </a:ext>
            </a:extLst>
          </p:cNvPr>
          <p:cNvSpPr/>
          <p:nvPr/>
        </p:nvSpPr>
        <p:spPr>
          <a:xfrm>
            <a:off x="7969716" y="3652928"/>
            <a:ext cx="2064617" cy="734566"/>
          </a:xfrm>
          <a:prstGeom prst="wedgeRoundRectCallout">
            <a:avLst>
              <a:gd name="adj1" fmla="val -56633"/>
              <a:gd name="adj2" fmla="val 1208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Paraphrase generation and detection with LLM</a:t>
            </a:r>
            <a:endParaRPr lang="en-DE" sz="1600"/>
          </a:p>
        </p:txBody>
      </p:sp>
    </p:spTree>
    <p:extLst>
      <p:ext uri="{BB962C8B-B14F-4D97-AF65-F5344CB8AC3E}">
        <p14:creationId xmlns:p14="http://schemas.microsoft.com/office/powerpoint/2010/main" val="1846697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Text Summarization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6788061" cy="4928260"/>
          </a:xfrm>
        </p:spPr>
        <p:txBody>
          <a:bodyPr>
            <a:normAutofit/>
          </a:bodyPr>
          <a:lstStyle/>
          <a:p>
            <a:r>
              <a:rPr lang="en-US" sz="1800"/>
              <a:t>Analyzing Multi-Task Learning for Abstractive Text Summarization, GEM@EMNLP’22</a:t>
            </a:r>
          </a:p>
          <a:p>
            <a:r>
              <a:rPr lang="en-US" sz="1800"/>
              <a:t>Challenges in Meeting Summarization: A Qualitative Review and Empirical Study*, EMNLP’23</a:t>
            </a:r>
          </a:p>
          <a:p>
            <a:r>
              <a:rPr lang="en-US" sz="1800"/>
              <a:t>Multi-Source Meeting Summarization (in progress)</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43</a:t>
            </a:fld>
            <a:endParaRPr lang="en-US"/>
          </a:p>
        </p:txBody>
      </p:sp>
      <p:sp>
        <p:nvSpPr>
          <p:cNvPr id="4" name="Speech Bubble: Rectangle with Corners Rounded 3">
            <a:extLst>
              <a:ext uri="{FF2B5EF4-FFF2-40B4-BE49-F238E27FC236}">
                <a16:creationId xmlns:a16="http://schemas.microsoft.com/office/drawing/2014/main" id="{2C466E5A-07A4-6226-7B6A-AD79200BF0FF}"/>
              </a:ext>
            </a:extLst>
          </p:cNvPr>
          <p:cNvSpPr/>
          <p:nvPr/>
        </p:nvSpPr>
        <p:spPr>
          <a:xfrm>
            <a:off x="7525995" y="1780405"/>
            <a:ext cx="1874520" cy="980443"/>
          </a:xfrm>
          <a:prstGeom prst="wedgeRoundRectCallout">
            <a:avLst>
              <a:gd name="adj1" fmla="val -54824"/>
              <a:gd name="adj2" fmla="val -2005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Multi-source summarization</a:t>
            </a:r>
            <a:endParaRPr lang="en-DE" sz="1600"/>
          </a:p>
        </p:txBody>
      </p:sp>
    </p:spTree>
    <p:extLst>
      <p:ext uri="{BB962C8B-B14F-4D97-AF65-F5344CB8AC3E}">
        <p14:creationId xmlns:p14="http://schemas.microsoft.com/office/powerpoint/2010/main" val="34156512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err="1"/>
              <a:t>Scientometrics</a:t>
            </a:r>
            <a:r>
              <a:rPr lang="en-US"/>
              <a:t>, Mathematics, and others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6571492" cy="4928260"/>
          </a:xfrm>
        </p:spPr>
        <p:txBody>
          <a:bodyPr>
            <a:normAutofit/>
          </a:bodyPr>
          <a:lstStyle/>
          <a:p>
            <a:r>
              <a:rPr lang="en-US" sz="1600" dirty="0"/>
              <a:t>Math-word embedding in math search and semantic extraction, Scientometrics’20</a:t>
            </a:r>
          </a:p>
          <a:p>
            <a:endParaRPr lang="en-US" sz="1600" dirty="0"/>
          </a:p>
          <a:p>
            <a:r>
              <a:rPr lang="en-US" sz="1600" dirty="0"/>
              <a:t>CS-Insights: A System for Analyzing Computer Science Research, arXiv’22</a:t>
            </a:r>
          </a:p>
          <a:p>
            <a:r>
              <a:rPr lang="en-US" sz="1600" dirty="0"/>
              <a:t>D3: A Massive Dataset of Scholarly Metadata for Analyzing the State of Computer Science Research. LREC’22</a:t>
            </a:r>
          </a:p>
          <a:p>
            <a:endParaRPr lang="en-US" sz="1600" dirty="0"/>
          </a:p>
          <a:p>
            <a:r>
              <a:rPr lang="en-US" sz="1600" dirty="0"/>
              <a:t>The Elephant in the Room: Analyzing the Presence of Big Tech in Natural Language Processing Research, ACL’23</a:t>
            </a:r>
          </a:p>
          <a:p>
            <a:r>
              <a:rPr lang="en-US" sz="1600" dirty="0"/>
              <a:t>We are Who We Cite: Examining the Bridges of Influence Between NLP and Other Academic Fields* EMNLP’23</a:t>
            </a:r>
          </a:p>
          <a:p>
            <a:r>
              <a:rPr lang="en-US" sz="1600" dirty="0"/>
              <a:t>AI Usage Cards: Responsibly Reporting AI-generated Content*, arXiv.EMNLP’23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44</a:t>
            </a:fld>
            <a:endParaRPr lang="en-US"/>
          </a:p>
        </p:txBody>
      </p:sp>
      <p:sp>
        <p:nvSpPr>
          <p:cNvPr id="4" name="Speech Bubble: Rectangle with Corners Rounded 3">
            <a:extLst>
              <a:ext uri="{FF2B5EF4-FFF2-40B4-BE49-F238E27FC236}">
                <a16:creationId xmlns:a16="http://schemas.microsoft.com/office/drawing/2014/main" id="{17F2EEF4-D3E7-6A4F-8621-3C9596D45025}"/>
              </a:ext>
            </a:extLst>
          </p:cNvPr>
          <p:cNvSpPr/>
          <p:nvPr/>
        </p:nvSpPr>
        <p:spPr>
          <a:xfrm>
            <a:off x="7634278" y="1286961"/>
            <a:ext cx="1874520" cy="574516"/>
          </a:xfrm>
          <a:prstGeom prst="wedgeRoundRectCallout">
            <a:avLst>
              <a:gd name="adj1" fmla="val -53615"/>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Mathematics and Word Embeddings</a:t>
            </a:r>
            <a:endParaRPr lang="en-DE" sz="1600"/>
          </a:p>
        </p:txBody>
      </p:sp>
      <p:sp>
        <p:nvSpPr>
          <p:cNvPr id="6" name="Speech Bubble: Rectangle with Corners Rounded 5">
            <a:extLst>
              <a:ext uri="{FF2B5EF4-FFF2-40B4-BE49-F238E27FC236}">
                <a16:creationId xmlns:a16="http://schemas.microsoft.com/office/drawing/2014/main" id="{4E35AE18-FF64-2AF6-4929-C9D43C64FB3C}"/>
              </a:ext>
            </a:extLst>
          </p:cNvPr>
          <p:cNvSpPr/>
          <p:nvPr/>
        </p:nvSpPr>
        <p:spPr>
          <a:xfrm>
            <a:off x="7634278" y="2446873"/>
            <a:ext cx="1874520" cy="960913"/>
          </a:xfrm>
          <a:prstGeom prst="wedgeRoundRectCallout">
            <a:avLst>
              <a:gd name="adj1" fmla="val -55029"/>
              <a:gd name="adj2" fmla="val 1822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dirty="0" err="1"/>
              <a:t>Scientometrics</a:t>
            </a:r>
            <a:r>
              <a:rPr lang="en-US" sz="1600" dirty="0"/>
              <a:t> – Datasets and System</a:t>
            </a:r>
            <a:endParaRPr lang="en-DE" sz="1600" dirty="0"/>
          </a:p>
        </p:txBody>
      </p:sp>
      <p:sp>
        <p:nvSpPr>
          <p:cNvPr id="8" name="Speech Bubble: Rectangle with Corners Rounded 7">
            <a:extLst>
              <a:ext uri="{FF2B5EF4-FFF2-40B4-BE49-F238E27FC236}">
                <a16:creationId xmlns:a16="http://schemas.microsoft.com/office/drawing/2014/main" id="{952CEC97-647F-1E6F-F7C1-5BC62A5EF9B0}"/>
              </a:ext>
            </a:extLst>
          </p:cNvPr>
          <p:cNvSpPr/>
          <p:nvPr/>
        </p:nvSpPr>
        <p:spPr>
          <a:xfrm>
            <a:off x="7634278" y="4098121"/>
            <a:ext cx="1874520" cy="1282262"/>
          </a:xfrm>
          <a:prstGeom prst="wedgeRoundRectCallout">
            <a:avLst>
              <a:gd name="adj1" fmla="val -54412"/>
              <a:gd name="adj2" fmla="val -2144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Responsible AI</a:t>
            </a:r>
            <a:endParaRPr lang="en-DE" sz="1600"/>
          </a:p>
        </p:txBody>
      </p:sp>
    </p:spTree>
    <p:extLst>
      <p:ext uri="{BB962C8B-B14F-4D97-AF65-F5344CB8AC3E}">
        <p14:creationId xmlns:p14="http://schemas.microsoft.com/office/powerpoint/2010/main" val="209521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Media Bias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7052755" cy="4928260"/>
          </a:xfrm>
        </p:spPr>
        <p:txBody>
          <a:bodyPr>
            <a:normAutofit fontScale="92500" lnSpcReduction="20000"/>
          </a:bodyPr>
          <a:lstStyle/>
          <a:p>
            <a:r>
              <a:rPr lang="en-US" sz="1700"/>
              <a:t>Testing the Generalization of Neural Language Models for COVID-19 Misinformation Detection, iConf’22</a:t>
            </a:r>
          </a:p>
          <a:p>
            <a:r>
              <a:rPr lang="en-US" sz="1700"/>
              <a:t>A Domain-adaptive Pre-training Approach for Language Bias Detection in News, JCDL’22</a:t>
            </a:r>
          </a:p>
          <a:p>
            <a:endParaRPr lang="en-US" sz="1700"/>
          </a:p>
          <a:p>
            <a:r>
              <a:rPr lang="en-US" sz="1700"/>
              <a:t>Neural Media Bias Detection Using Distant Supervision With BABE - Bias Annotations By Experts, EMNLP’21</a:t>
            </a:r>
          </a:p>
          <a:p>
            <a:r>
              <a:rPr lang="en-US" sz="1700"/>
              <a:t>Introducing MBIB - the first Media Bias Identification Benchmark Task and Dataset Collection, SIGI’23</a:t>
            </a:r>
          </a:p>
          <a:p>
            <a:endParaRPr lang="en-US" sz="1700"/>
          </a:p>
          <a:p>
            <a:r>
              <a:rPr lang="en-US" sz="1700"/>
              <a:t>Exploiting Transformer-based Multitask Learning for the Detection of Media Bias in News Articles, iConf’22</a:t>
            </a:r>
          </a:p>
          <a:p>
            <a:r>
              <a:rPr lang="en-US" sz="1700"/>
              <a:t>MAGPIE: Multi-Task Media-Bias Analysis Generalization for Pre-Trained Identification of Expressions*, EMNLP’23</a:t>
            </a:r>
          </a:p>
          <a:p>
            <a:endParaRPr lang="en-US" sz="1700"/>
          </a:p>
          <a:p>
            <a:r>
              <a:rPr lang="en-US" sz="1700"/>
              <a:t>The Media Bias Taxonomy: A Systematic Literature Review on the Forms and Automated Detection of Media Bias, ACM CSUR’23</a:t>
            </a:r>
          </a:p>
          <a:p>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45</a:t>
            </a:fld>
            <a:endParaRPr lang="en-US"/>
          </a:p>
        </p:txBody>
      </p:sp>
      <p:sp>
        <p:nvSpPr>
          <p:cNvPr id="4" name="Speech Bubble: Rectangle with Corners Rounded 3">
            <a:extLst>
              <a:ext uri="{FF2B5EF4-FFF2-40B4-BE49-F238E27FC236}">
                <a16:creationId xmlns:a16="http://schemas.microsoft.com/office/drawing/2014/main" id="{B907B6C2-2ABB-75B2-5D4A-BF585520A3EE}"/>
              </a:ext>
            </a:extLst>
          </p:cNvPr>
          <p:cNvSpPr/>
          <p:nvPr/>
        </p:nvSpPr>
        <p:spPr>
          <a:xfrm>
            <a:off x="8007257" y="1316576"/>
            <a:ext cx="1874520" cy="881401"/>
          </a:xfrm>
          <a:prstGeom prst="wedgeRoundRectCallout">
            <a:avLst>
              <a:gd name="adj1" fmla="val -56443"/>
              <a:gd name="adj2" fmla="val 17763"/>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Detection</a:t>
            </a:r>
            <a:endParaRPr lang="en-DE" sz="1600"/>
          </a:p>
        </p:txBody>
      </p:sp>
      <p:sp>
        <p:nvSpPr>
          <p:cNvPr id="6" name="Speech Bubble: Rectangle with Corners Rounded 5">
            <a:extLst>
              <a:ext uri="{FF2B5EF4-FFF2-40B4-BE49-F238E27FC236}">
                <a16:creationId xmlns:a16="http://schemas.microsoft.com/office/drawing/2014/main" id="{73651B3B-E1D8-DD67-7BEE-F3BF908EE38A}"/>
              </a:ext>
            </a:extLst>
          </p:cNvPr>
          <p:cNvSpPr/>
          <p:nvPr/>
        </p:nvSpPr>
        <p:spPr>
          <a:xfrm>
            <a:off x="8007257" y="2852630"/>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Datasets</a:t>
            </a:r>
            <a:endParaRPr lang="en-DE" sz="1600"/>
          </a:p>
        </p:txBody>
      </p:sp>
      <p:sp>
        <p:nvSpPr>
          <p:cNvPr id="7" name="Speech Bubble: Rectangle with Corners Rounded 6">
            <a:extLst>
              <a:ext uri="{FF2B5EF4-FFF2-40B4-BE49-F238E27FC236}">
                <a16:creationId xmlns:a16="http://schemas.microsoft.com/office/drawing/2014/main" id="{7F7C3B76-6B01-BBA3-B122-2D88EFD4F6FE}"/>
              </a:ext>
            </a:extLst>
          </p:cNvPr>
          <p:cNvSpPr/>
          <p:nvPr/>
        </p:nvSpPr>
        <p:spPr>
          <a:xfrm>
            <a:off x="8007257" y="4155653"/>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Multi-Task in Media Bias Detection</a:t>
            </a:r>
            <a:endParaRPr lang="en-DE" sz="1600"/>
          </a:p>
        </p:txBody>
      </p:sp>
      <p:sp>
        <p:nvSpPr>
          <p:cNvPr id="8" name="Speech Bubble: Rectangle with Corners Rounded 7">
            <a:extLst>
              <a:ext uri="{FF2B5EF4-FFF2-40B4-BE49-F238E27FC236}">
                <a16:creationId xmlns:a16="http://schemas.microsoft.com/office/drawing/2014/main" id="{EC38193A-D638-D757-330D-6542FDD5D96C}"/>
              </a:ext>
            </a:extLst>
          </p:cNvPr>
          <p:cNvSpPr/>
          <p:nvPr/>
        </p:nvSpPr>
        <p:spPr>
          <a:xfrm>
            <a:off x="8007257" y="5458677"/>
            <a:ext cx="1874520" cy="881401"/>
          </a:xfrm>
          <a:prstGeom prst="wedgeRoundRectCallout">
            <a:avLst>
              <a:gd name="adj1" fmla="val -57085"/>
              <a:gd name="adj2" fmla="val -14998"/>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Media Bias Literature Review</a:t>
            </a:r>
            <a:endParaRPr lang="en-DE" sz="1600"/>
          </a:p>
        </p:txBody>
      </p:sp>
    </p:spTree>
    <p:extLst>
      <p:ext uri="{BB962C8B-B14F-4D97-AF65-F5344CB8AC3E}">
        <p14:creationId xmlns:p14="http://schemas.microsoft.com/office/powerpoint/2010/main" val="268935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7" grpId="0" animBg="1"/>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BA2D-BF62-46F8-8271-B59D876B6F56}"/>
              </a:ext>
            </a:extLst>
          </p:cNvPr>
          <p:cNvSpPr>
            <a:spLocks noGrp="1"/>
          </p:cNvSpPr>
          <p:nvPr>
            <p:ph type="title"/>
          </p:nvPr>
        </p:nvSpPr>
        <p:spPr/>
        <p:txBody>
          <a:bodyPr>
            <a:normAutofit/>
          </a:bodyPr>
          <a:lstStyle/>
          <a:p>
            <a:r>
              <a:rPr lang="en-US"/>
              <a:t>Research</a:t>
            </a:r>
            <a:endParaRPr lang="en-US">
              <a:solidFill>
                <a:schemeClr val="bg1"/>
              </a:solidFill>
            </a:endParaRPr>
          </a:p>
        </p:txBody>
      </p:sp>
      <p:sp>
        <p:nvSpPr>
          <p:cNvPr id="3" name="Text Placeholder 2">
            <a:extLst>
              <a:ext uri="{FF2B5EF4-FFF2-40B4-BE49-F238E27FC236}">
                <a16:creationId xmlns:a16="http://schemas.microsoft.com/office/drawing/2014/main" id="{1AC34F85-8204-E2C9-EF09-3CD590B9454B}"/>
              </a:ext>
            </a:extLst>
          </p:cNvPr>
          <p:cNvSpPr>
            <a:spLocks noGrp="1"/>
          </p:cNvSpPr>
          <p:nvPr>
            <p:ph type="body" sz="quarter" idx="10"/>
          </p:nvPr>
        </p:nvSpPr>
        <p:spPr/>
        <p:txBody>
          <a:bodyPr/>
          <a:lstStyle/>
          <a:p>
            <a:endParaRPr lang="en-US"/>
          </a:p>
        </p:txBody>
      </p:sp>
      <p:pic>
        <p:nvPicPr>
          <p:cNvPr id="5" name="Graphic 4">
            <a:extLst>
              <a:ext uri="{FF2B5EF4-FFF2-40B4-BE49-F238E27FC236}">
                <a16:creationId xmlns:a16="http://schemas.microsoft.com/office/drawing/2014/main" id="{F0BB9A6E-2995-9BA5-0841-7782B670D65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880" y="898866"/>
            <a:ext cx="5874958" cy="4953000"/>
          </a:xfrm>
          <a:prstGeom prst="rect">
            <a:avLst/>
          </a:prstGeom>
        </p:spPr>
      </p:pic>
    </p:spTree>
    <p:extLst>
      <p:ext uri="{BB962C8B-B14F-4D97-AF65-F5344CB8AC3E}">
        <p14:creationId xmlns:p14="http://schemas.microsoft.com/office/powerpoint/2010/main" val="17740076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47</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1444356" y="2415081"/>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1626631" y="2223060"/>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5323041" y="2223060"/>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8875436" y="2223060"/>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486875" y="3950561"/>
            <a:ext cx="1728192" cy="420564"/>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133">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4746977" y="3855241"/>
            <a:ext cx="2592288" cy="748795"/>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133">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8443388" y="3855240"/>
            <a:ext cx="2304256" cy="748795"/>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133">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3066791" y="2943140"/>
            <a:ext cx="2256250"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9" idx="6"/>
            <a:endCxn id="8" idx="2"/>
          </p:cNvCxnSpPr>
          <p:nvPr/>
        </p:nvCxnSpPr>
        <p:spPr>
          <a:xfrm>
            <a:off x="6763201" y="2943140"/>
            <a:ext cx="2112235"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99038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48</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75705" y="2556665"/>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257980"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2442223"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4530455"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18224" y="4092145"/>
            <a:ext cx="1728192" cy="379656"/>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1866159" y="3895821"/>
            <a:ext cx="2592288"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4098407" y="3907227"/>
            <a:ext cx="2304256"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1698140" y="3084724"/>
            <a:ext cx="744083"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7" idx="6"/>
            <a:endCxn id="8" idx="2"/>
          </p:cNvCxnSpPr>
          <p:nvPr/>
        </p:nvCxnSpPr>
        <p:spPr>
          <a:xfrm>
            <a:off x="3882383" y="3084724"/>
            <a:ext cx="648072"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0015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49</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75705" y="2556665"/>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257980"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2442223"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4530455"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18224" y="4092145"/>
            <a:ext cx="1728192" cy="379656"/>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1866159" y="3895821"/>
            <a:ext cx="2592288"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4098407" y="3907227"/>
            <a:ext cx="2304256"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1698140" y="3084724"/>
            <a:ext cx="744083"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7" idx="6"/>
            <a:endCxn id="8" idx="2"/>
          </p:cNvCxnSpPr>
          <p:nvPr/>
        </p:nvCxnSpPr>
        <p:spPr>
          <a:xfrm>
            <a:off x="3882383" y="3084724"/>
            <a:ext cx="648072"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5C7A48F8-39B7-B7E3-6EC7-BF1D03A9282B}"/>
              </a:ext>
            </a:extLst>
          </p:cNvPr>
          <p:cNvSpPr/>
          <p:nvPr/>
        </p:nvSpPr>
        <p:spPr>
          <a:xfrm>
            <a:off x="5970615" y="151223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2003</a:t>
            </a:r>
          </a:p>
        </p:txBody>
      </p:sp>
      <p:sp>
        <p:nvSpPr>
          <p:cNvPr id="25" name="TextBox 7">
            <a:extLst>
              <a:ext uri="{FF2B5EF4-FFF2-40B4-BE49-F238E27FC236}">
                <a16:creationId xmlns:a16="http://schemas.microsoft.com/office/drawing/2014/main" id="{9B318D04-3843-4A15-B3CF-405F2AEE7591}"/>
              </a:ext>
            </a:extLst>
          </p:cNvPr>
          <p:cNvSpPr txBox="1"/>
          <p:nvPr/>
        </p:nvSpPr>
        <p:spPr>
          <a:xfrm>
            <a:off x="6144003" y="1173765"/>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Neural Language Models</a:t>
            </a:r>
          </a:p>
        </p:txBody>
      </p:sp>
      <p:cxnSp>
        <p:nvCxnSpPr>
          <p:cNvPr id="27" name="Connector: Elbow 26">
            <a:extLst>
              <a:ext uri="{FF2B5EF4-FFF2-40B4-BE49-F238E27FC236}">
                <a16:creationId xmlns:a16="http://schemas.microsoft.com/office/drawing/2014/main" id="{CC8767D3-F048-F5BB-90DC-13B6349F6242}"/>
              </a:ext>
            </a:extLst>
          </p:cNvPr>
          <p:cNvCxnSpPr>
            <a:stCxn id="8" idx="0"/>
            <a:endCxn id="24" idx="2"/>
          </p:cNvCxnSpPr>
          <p:nvPr/>
        </p:nvCxnSpPr>
        <p:spPr>
          <a:xfrm rot="5400000" flipH="1" flipV="1">
            <a:off x="5439273" y="1833303"/>
            <a:ext cx="342603" cy="72008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643531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7ABA2D-BF62-46F8-8271-B59D876B6F56}"/>
              </a:ext>
            </a:extLst>
          </p:cNvPr>
          <p:cNvSpPr>
            <a:spLocks noGrp="1"/>
          </p:cNvSpPr>
          <p:nvPr>
            <p:ph type="title"/>
          </p:nvPr>
        </p:nvSpPr>
        <p:spPr/>
        <p:txBody>
          <a:bodyPr>
            <a:normAutofit fontScale="90000"/>
          </a:bodyPr>
          <a:lstStyle/>
          <a:p>
            <a:r>
              <a:rPr lang="en-US">
                <a:solidFill>
                  <a:schemeClr val="bg1"/>
                </a:solidFill>
              </a:rPr>
              <a:t>University of Göttingen</a:t>
            </a:r>
          </a:p>
        </p:txBody>
      </p:sp>
      <p:sp>
        <p:nvSpPr>
          <p:cNvPr id="3" name="Text Placeholder 2">
            <a:extLst>
              <a:ext uri="{FF2B5EF4-FFF2-40B4-BE49-F238E27FC236}">
                <a16:creationId xmlns:a16="http://schemas.microsoft.com/office/drawing/2014/main" id="{1AC34F85-8204-E2C9-EF09-3CD590B9454B}"/>
              </a:ext>
            </a:extLst>
          </p:cNvPr>
          <p:cNvSpPr>
            <a:spLocks noGrp="1"/>
          </p:cNvSpPr>
          <p:nvPr>
            <p:ph type="body" sz="quarter" idx="10"/>
          </p:nvPr>
        </p:nvSpPr>
        <p:spPr/>
        <p:txBody>
          <a:bodyPr/>
          <a:lstStyle/>
          <a:p>
            <a:endParaRPr lang="en-US"/>
          </a:p>
        </p:txBody>
      </p:sp>
      <p:pic>
        <p:nvPicPr>
          <p:cNvPr id="4" name="Picture 3" descr="Graphical user interface, text&#10;&#10;Description automatically generated">
            <a:extLst>
              <a:ext uri="{FF2B5EF4-FFF2-40B4-BE49-F238E27FC236}">
                <a16:creationId xmlns:a16="http://schemas.microsoft.com/office/drawing/2014/main" id="{CFC9C002-1E27-9DAD-204D-4C68288E49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542" y="2351315"/>
            <a:ext cx="6287542" cy="1423896"/>
          </a:xfrm>
          <a:prstGeom prst="rect">
            <a:avLst/>
          </a:prstGeom>
        </p:spPr>
      </p:pic>
    </p:spTree>
    <p:extLst>
      <p:ext uri="{BB962C8B-B14F-4D97-AF65-F5344CB8AC3E}">
        <p14:creationId xmlns:p14="http://schemas.microsoft.com/office/powerpoint/2010/main" val="7836659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50</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75705" y="2556665"/>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257980"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2442223"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4530455"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18224" y="4092145"/>
            <a:ext cx="1728192" cy="379656"/>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1866159" y="3895821"/>
            <a:ext cx="2592288"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4098407" y="3907227"/>
            <a:ext cx="2304256"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1698140" y="3084724"/>
            <a:ext cx="744083"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7" idx="6"/>
            <a:endCxn id="8" idx="2"/>
          </p:cNvCxnSpPr>
          <p:nvPr/>
        </p:nvCxnSpPr>
        <p:spPr>
          <a:xfrm>
            <a:off x="3882383" y="3084724"/>
            <a:ext cx="648072"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5C7A48F8-39B7-B7E3-6EC7-BF1D03A9282B}"/>
              </a:ext>
            </a:extLst>
          </p:cNvPr>
          <p:cNvSpPr/>
          <p:nvPr/>
        </p:nvSpPr>
        <p:spPr>
          <a:xfrm>
            <a:off x="5970615" y="151223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2003</a:t>
            </a:r>
          </a:p>
        </p:txBody>
      </p:sp>
      <p:sp>
        <p:nvSpPr>
          <p:cNvPr id="25" name="TextBox 7">
            <a:extLst>
              <a:ext uri="{FF2B5EF4-FFF2-40B4-BE49-F238E27FC236}">
                <a16:creationId xmlns:a16="http://schemas.microsoft.com/office/drawing/2014/main" id="{9B318D04-3843-4A15-B3CF-405F2AEE7591}"/>
              </a:ext>
            </a:extLst>
          </p:cNvPr>
          <p:cNvSpPr txBox="1"/>
          <p:nvPr/>
        </p:nvSpPr>
        <p:spPr>
          <a:xfrm>
            <a:off x="6144003" y="1173765"/>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Neural Language Models</a:t>
            </a:r>
          </a:p>
        </p:txBody>
      </p:sp>
      <p:cxnSp>
        <p:nvCxnSpPr>
          <p:cNvPr id="27" name="Connector: Elbow 26">
            <a:extLst>
              <a:ext uri="{FF2B5EF4-FFF2-40B4-BE49-F238E27FC236}">
                <a16:creationId xmlns:a16="http://schemas.microsoft.com/office/drawing/2014/main" id="{CC8767D3-F048-F5BB-90DC-13B6349F6242}"/>
              </a:ext>
            </a:extLst>
          </p:cNvPr>
          <p:cNvCxnSpPr>
            <a:stCxn id="8" idx="0"/>
            <a:endCxn id="24" idx="2"/>
          </p:cNvCxnSpPr>
          <p:nvPr/>
        </p:nvCxnSpPr>
        <p:spPr>
          <a:xfrm rot="5400000" flipH="1" flipV="1">
            <a:off x="5439273" y="1833303"/>
            <a:ext cx="342603" cy="72008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C9E0E74-9761-9BCD-DAE9-A36EFAC95BFC}"/>
              </a:ext>
            </a:extLst>
          </p:cNvPr>
          <p:cNvSpPr/>
          <p:nvPr/>
        </p:nvSpPr>
        <p:spPr>
          <a:xfrm>
            <a:off x="6792355" y="386739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2013</a:t>
            </a:r>
          </a:p>
        </p:txBody>
      </p:sp>
      <p:cxnSp>
        <p:nvCxnSpPr>
          <p:cNvPr id="30" name="Connector: Elbow 29">
            <a:extLst>
              <a:ext uri="{FF2B5EF4-FFF2-40B4-BE49-F238E27FC236}">
                <a16:creationId xmlns:a16="http://schemas.microsoft.com/office/drawing/2014/main" id="{5D168A46-DD97-D52E-65A8-50A263AF8BFF}"/>
              </a:ext>
            </a:extLst>
          </p:cNvPr>
          <p:cNvCxnSpPr>
            <a:cxnSpLocks/>
            <a:stCxn id="24" idx="4"/>
            <a:endCxn id="29" idx="2"/>
          </p:cNvCxnSpPr>
          <p:nvPr/>
        </p:nvCxnSpPr>
        <p:spPr>
          <a:xfrm rot="16200000" flipH="1">
            <a:off x="5711469" y="3296314"/>
            <a:ext cx="1845353" cy="31642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TextBox 7">
            <a:extLst>
              <a:ext uri="{FF2B5EF4-FFF2-40B4-BE49-F238E27FC236}">
                <a16:creationId xmlns:a16="http://schemas.microsoft.com/office/drawing/2014/main" id="{291BC712-8E37-5F27-0542-FD17F11355AF}"/>
              </a:ext>
            </a:extLst>
          </p:cNvPr>
          <p:cNvSpPr txBox="1"/>
          <p:nvPr/>
        </p:nvSpPr>
        <p:spPr>
          <a:xfrm>
            <a:off x="6171868" y="5003319"/>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Word2vec – Dense word embeddings</a:t>
            </a:r>
          </a:p>
        </p:txBody>
      </p:sp>
    </p:spTree>
    <p:extLst>
      <p:ext uri="{BB962C8B-B14F-4D97-AF65-F5344CB8AC3E}">
        <p14:creationId xmlns:p14="http://schemas.microsoft.com/office/powerpoint/2010/main" val="11866106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51</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75705" y="2556665"/>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257980"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2442223"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4530455"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18224" y="4092145"/>
            <a:ext cx="1728192" cy="379656"/>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1866159" y="3895821"/>
            <a:ext cx="2592288"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4098407" y="3907227"/>
            <a:ext cx="2304256"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1698140" y="3084724"/>
            <a:ext cx="744083"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7" idx="6"/>
            <a:endCxn id="8" idx="2"/>
          </p:cNvCxnSpPr>
          <p:nvPr/>
        </p:nvCxnSpPr>
        <p:spPr>
          <a:xfrm>
            <a:off x="3882383" y="3084724"/>
            <a:ext cx="648072"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5C7A48F8-39B7-B7E3-6EC7-BF1D03A9282B}"/>
              </a:ext>
            </a:extLst>
          </p:cNvPr>
          <p:cNvSpPr/>
          <p:nvPr/>
        </p:nvSpPr>
        <p:spPr>
          <a:xfrm>
            <a:off x="5970615" y="151223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2003</a:t>
            </a:r>
          </a:p>
        </p:txBody>
      </p:sp>
      <p:sp>
        <p:nvSpPr>
          <p:cNvPr id="25" name="TextBox 7">
            <a:extLst>
              <a:ext uri="{FF2B5EF4-FFF2-40B4-BE49-F238E27FC236}">
                <a16:creationId xmlns:a16="http://schemas.microsoft.com/office/drawing/2014/main" id="{9B318D04-3843-4A15-B3CF-405F2AEE7591}"/>
              </a:ext>
            </a:extLst>
          </p:cNvPr>
          <p:cNvSpPr txBox="1"/>
          <p:nvPr/>
        </p:nvSpPr>
        <p:spPr>
          <a:xfrm>
            <a:off x="6144003" y="1173765"/>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Neural Language Models</a:t>
            </a:r>
          </a:p>
        </p:txBody>
      </p:sp>
      <p:cxnSp>
        <p:nvCxnSpPr>
          <p:cNvPr id="27" name="Connector: Elbow 26">
            <a:extLst>
              <a:ext uri="{FF2B5EF4-FFF2-40B4-BE49-F238E27FC236}">
                <a16:creationId xmlns:a16="http://schemas.microsoft.com/office/drawing/2014/main" id="{CC8767D3-F048-F5BB-90DC-13B6349F6242}"/>
              </a:ext>
            </a:extLst>
          </p:cNvPr>
          <p:cNvCxnSpPr>
            <a:stCxn id="8" idx="0"/>
            <a:endCxn id="24" idx="2"/>
          </p:cNvCxnSpPr>
          <p:nvPr/>
        </p:nvCxnSpPr>
        <p:spPr>
          <a:xfrm rot="5400000" flipH="1" flipV="1">
            <a:off x="5439273" y="1833303"/>
            <a:ext cx="342603" cy="72008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C9E0E74-9761-9BCD-DAE9-A36EFAC95BFC}"/>
              </a:ext>
            </a:extLst>
          </p:cNvPr>
          <p:cNvSpPr/>
          <p:nvPr/>
        </p:nvSpPr>
        <p:spPr>
          <a:xfrm>
            <a:off x="6792355" y="386739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2013</a:t>
            </a:r>
          </a:p>
        </p:txBody>
      </p:sp>
      <p:cxnSp>
        <p:nvCxnSpPr>
          <p:cNvPr id="30" name="Connector: Elbow 29">
            <a:extLst>
              <a:ext uri="{FF2B5EF4-FFF2-40B4-BE49-F238E27FC236}">
                <a16:creationId xmlns:a16="http://schemas.microsoft.com/office/drawing/2014/main" id="{5D168A46-DD97-D52E-65A8-50A263AF8BFF}"/>
              </a:ext>
            </a:extLst>
          </p:cNvPr>
          <p:cNvCxnSpPr>
            <a:cxnSpLocks/>
            <a:stCxn id="24" idx="4"/>
            <a:endCxn id="29" idx="2"/>
          </p:cNvCxnSpPr>
          <p:nvPr/>
        </p:nvCxnSpPr>
        <p:spPr>
          <a:xfrm rot="16200000" flipH="1">
            <a:off x="5711469" y="3296314"/>
            <a:ext cx="1845353" cy="31642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TextBox 7">
            <a:extLst>
              <a:ext uri="{FF2B5EF4-FFF2-40B4-BE49-F238E27FC236}">
                <a16:creationId xmlns:a16="http://schemas.microsoft.com/office/drawing/2014/main" id="{291BC712-8E37-5F27-0542-FD17F11355AF}"/>
              </a:ext>
            </a:extLst>
          </p:cNvPr>
          <p:cNvSpPr txBox="1"/>
          <p:nvPr/>
        </p:nvSpPr>
        <p:spPr>
          <a:xfrm>
            <a:off x="6171868" y="5003319"/>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Word2vec – Dense word embeddings</a:t>
            </a:r>
          </a:p>
        </p:txBody>
      </p:sp>
      <p:sp>
        <p:nvSpPr>
          <p:cNvPr id="36" name="Oval 35">
            <a:extLst>
              <a:ext uri="{FF2B5EF4-FFF2-40B4-BE49-F238E27FC236}">
                <a16:creationId xmlns:a16="http://schemas.microsoft.com/office/drawing/2014/main" id="{ACFDAB58-BAF2-AFE5-ACCE-F4AE43340E8E}"/>
              </a:ext>
            </a:extLst>
          </p:cNvPr>
          <p:cNvSpPr/>
          <p:nvPr/>
        </p:nvSpPr>
        <p:spPr>
          <a:xfrm>
            <a:off x="7297674" y="2480799"/>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2017</a:t>
            </a:r>
          </a:p>
        </p:txBody>
      </p:sp>
      <p:cxnSp>
        <p:nvCxnSpPr>
          <p:cNvPr id="38" name="Connector: Elbow 37">
            <a:extLst>
              <a:ext uri="{FF2B5EF4-FFF2-40B4-BE49-F238E27FC236}">
                <a16:creationId xmlns:a16="http://schemas.microsoft.com/office/drawing/2014/main" id="{0F941BAE-66BB-31F6-1B69-74925E975D58}"/>
              </a:ext>
            </a:extLst>
          </p:cNvPr>
          <p:cNvCxnSpPr>
            <a:cxnSpLocks/>
            <a:stCxn id="29" idx="1"/>
            <a:endCxn id="36" idx="2"/>
          </p:cNvCxnSpPr>
          <p:nvPr/>
        </p:nvCxnSpPr>
        <p:spPr>
          <a:xfrm rot="5400000" flipH="1" flipV="1">
            <a:off x="6605965" y="3325003"/>
            <a:ext cx="1026105" cy="3573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2" name="TextBox 7">
            <a:extLst>
              <a:ext uri="{FF2B5EF4-FFF2-40B4-BE49-F238E27FC236}">
                <a16:creationId xmlns:a16="http://schemas.microsoft.com/office/drawing/2014/main" id="{4A6F9541-8E5C-B255-1E18-69597FA6E948}"/>
              </a:ext>
            </a:extLst>
          </p:cNvPr>
          <p:cNvSpPr txBox="1"/>
          <p:nvPr/>
        </p:nvSpPr>
        <p:spPr>
          <a:xfrm>
            <a:off x="7260566" y="1899453"/>
            <a:ext cx="243111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Attention is All you Need - Transformers</a:t>
            </a:r>
          </a:p>
        </p:txBody>
      </p:sp>
    </p:spTree>
    <p:extLst>
      <p:ext uri="{BB962C8B-B14F-4D97-AF65-F5344CB8AC3E}">
        <p14:creationId xmlns:p14="http://schemas.microsoft.com/office/powerpoint/2010/main" val="14365330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0E262EF-D2AA-AFC5-FA2C-25F6658CD5FE}"/>
              </a:ext>
            </a:extLst>
          </p:cNvPr>
          <p:cNvSpPr>
            <a:spLocks noGrp="1"/>
          </p:cNvSpPr>
          <p:nvPr>
            <p:ph type="title"/>
          </p:nvPr>
        </p:nvSpPr>
        <p:spPr/>
        <p:txBody>
          <a:bodyPr/>
          <a:lstStyle/>
          <a:p>
            <a:r>
              <a:rPr lang="en-US"/>
              <a:t>“NLP in a Nutshell”</a:t>
            </a:r>
          </a:p>
        </p:txBody>
      </p:sp>
      <p:sp>
        <p:nvSpPr>
          <p:cNvPr id="6" name="Text Placeholder 5">
            <a:extLst>
              <a:ext uri="{FF2B5EF4-FFF2-40B4-BE49-F238E27FC236}">
                <a16:creationId xmlns:a16="http://schemas.microsoft.com/office/drawing/2014/main" id="{1F9211DB-E856-2412-1A3F-D7549AD41A2D}"/>
              </a:ext>
            </a:extLst>
          </p:cNvPr>
          <p:cNvSpPr>
            <a:spLocks noGrp="1"/>
          </p:cNvSpPr>
          <p:nvPr>
            <p:ph type="body" sz="quarter" idx="10"/>
          </p:nvPr>
        </p:nvSpPr>
        <p:spPr/>
        <p:txBody>
          <a:bodyPr/>
          <a:lstStyle/>
          <a:p>
            <a:endParaRPr lang="en-US" sz="2133"/>
          </a:p>
          <a:p>
            <a:endParaRPr lang="en-US" sz="1867"/>
          </a:p>
        </p:txBody>
      </p:sp>
      <p:sp>
        <p:nvSpPr>
          <p:cNvPr id="3" name="Slide Number Placeholder 2">
            <a:extLst>
              <a:ext uri="{FF2B5EF4-FFF2-40B4-BE49-F238E27FC236}">
                <a16:creationId xmlns:a16="http://schemas.microsoft.com/office/drawing/2014/main" id="{854C219F-0D41-121E-0FEA-144E0675775E}"/>
              </a:ext>
            </a:extLst>
          </p:cNvPr>
          <p:cNvSpPr>
            <a:spLocks noGrp="1"/>
          </p:cNvSpPr>
          <p:nvPr>
            <p:ph type="sldNum" sz="quarter" idx="4"/>
          </p:nvPr>
        </p:nvSpPr>
        <p:spPr/>
        <p:txBody>
          <a:bodyPr/>
          <a:lstStyle/>
          <a:p>
            <a:fld id="{B6F15528-21DE-4FAA-801E-634DDDAF4B2B}" type="slidenum">
              <a:rPr lang="de-DE" smtClean="0"/>
              <a:pPr/>
              <a:t>52</a:t>
            </a:fld>
            <a:endParaRPr lang="de-DE"/>
          </a:p>
        </p:txBody>
      </p:sp>
      <p:sp>
        <p:nvSpPr>
          <p:cNvPr id="2" name="Oval 1">
            <a:extLst>
              <a:ext uri="{FF2B5EF4-FFF2-40B4-BE49-F238E27FC236}">
                <a16:creationId xmlns:a16="http://schemas.microsoft.com/office/drawing/2014/main" id="{8E7229B8-991B-648B-2774-A93A79418B77}"/>
              </a:ext>
            </a:extLst>
          </p:cNvPr>
          <p:cNvSpPr/>
          <p:nvPr/>
        </p:nvSpPr>
        <p:spPr>
          <a:xfrm>
            <a:off x="75705" y="2556665"/>
            <a:ext cx="1248139" cy="1152128"/>
          </a:xfrm>
          <a:prstGeom prst="ellipse">
            <a:avLst/>
          </a:prstGeom>
          <a:noFill/>
          <a:ln>
            <a:noFill/>
          </a:ln>
        </p:spPr>
        <p:style>
          <a:lnRef idx="0">
            <a:scrgbClr r="0" g="0" b="0"/>
          </a:lnRef>
          <a:fillRef idx="0">
            <a:scrgbClr r="0" g="0" b="0"/>
          </a:fillRef>
          <a:effectRef idx="0">
            <a:scrgbClr r="0" g="0" b="0"/>
          </a:effectRef>
          <a:fontRef idx="minor">
            <a:schemeClr val="accent1"/>
          </a:fontRef>
        </p:style>
        <p:txBody>
          <a:bodyPr rtlCol="0" anchor="ctr"/>
          <a:lstStyle>
            <a:defPPr>
              <a:defRPr lang="de-DE"/>
            </a:defPPr>
            <a:lvl1pPr marL="0" algn="l" defTabSz="457200" rtl="0" eaLnBrk="1" latinLnBrk="0" hangingPunct="1">
              <a:defRPr sz="1800" kern="1200">
                <a:solidFill>
                  <a:schemeClr val="accent1"/>
                </a:solidFill>
                <a:latin typeface="+mn-lt"/>
                <a:ea typeface="+mn-ea"/>
                <a:cs typeface="+mn-cs"/>
              </a:defRPr>
            </a:lvl1pPr>
            <a:lvl2pPr marL="457200" algn="l" defTabSz="457200" rtl="0" eaLnBrk="1" latinLnBrk="0" hangingPunct="1">
              <a:defRPr sz="1800" kern="1200">
                <a:solidFill>
                  <a:schemeClr val="accent1"/>
                </a:solidFill>
                <a:latin typeface="+mn-lt"/>
                <a:ea typeface="+mn-ea"/>
                <a:cs typeface="+mn-cs"/>
              </a:defRPr>
            </a:lvl2pPr>
            <a:lvl3pPr marL="914400" algn="l" defTabSz="457200" rtl="0" eaLnBrk="1" latinLnBrk="0" hangingPunct="1">
              <a:defRPr sz="1800" kern="1200">
                <a:solidFill>
                  <a:schemeClr val="accent1"/>
                </a:solidFill>
                <a:latin typeface="+mn-lt"/>
                <a:ea typeface="+mn-ea"/>
                <a:cs typeface="+mn-cs"/>
              </a:defRPr>
            </a:lvl3pPr>
            <a:lvl4pPr marL="1371600" algn="l" defTabSz="457200" rtl="0" eaLnBrk="1" latinLnBrk="0" hangingPunct="1">
              <a:defRPr sz="1800" kern="1200">
                <a:solidFill>
                  <a:schemeClr val="accent1"/>
                </a:solidFill>
                <a:latin typeface="+mn-lt"/>
                <a:ea typeface="+mn-ea"/>
                <a:cs typeface="+mn-cs"/>
              </a:defRPr>
            </a:lvl4pPr>
            <a:lvl5pPr marL="1828800" algn="l" defTabSz="457200" rtl="0" eaLnBrk="1" latinLnBrk="0" hangingPunct="1">
              <a:defRPr sz="1800" kern="1200">
                <a:solidFill>
                  <a:schemeClr val="accent1"/>
                </a:solidFill>
                <a:latin typeface="+mn-lt"/>
                <a:ea typeface="+mn-ea"/>
                <a:cs typeface="+mn-cs"/>
              </a:defRPr>
            </a:lvl5pPr>
            <a:lvl6pPr marL="2286000" algn="l" defTabSz="457200" rtl="0" eaLnBrk="1" latinLnBrk="0" hangingPunct="1">
              <a:defRPr sz="1800" kern="1200">
                <a:solidFill>
                  <a:schemeClr val="accent1"/>
                </a:solidFill>
                <a:latin typeface="+mn-lt"/>
                <a:ea typeface="+mn-ea"/>
                <a:cs typeface="+mn-cs"/>
              </a:defRPr>
            </a:lvl6pPr>
            <a:lvl7pPr marL="2743200" algn="l" defTabSz="457200" rtl="0" eaLnBrk="1" latinLnBrk="0" hangingPunct="1">
              <a:defRPr sz="1800" kern="1200">
                <a:solidFill>
                  <a:schemeClr val="accent1"/>
                </a:solidFill>
                <a:latin typeface="+mn-lt"/>
                <a:ea typeface="+mn-ea"/>
                <a:cs typeface="+mn-cs"/>
              </a:defRPr>
            </a:lvl7pPr>
            <a:lvl8pPr marL="3200400" algn="l" defTabSz="457200" rtl="0" eaLnBrk="1" latinLnBrk="0" hangingPunct="1">
              <a:defRPr sz="1800" kern="1200">
                <a:solidFill>
                  <a:schemeClr val="accent1"/>
                </a:solidFill>
                <a:latin typeface="+mn-lt"/>
                <a:ea typeface="+mn-ea"/>
                <a:cs typeface="+mn-cs"/>
              </a:defRPr>
            </a:lvl8pPr>
            <a:lvl9pPr marL="3657600" algn="l" defTabSz="457200" rtl="0" eaLnBrk="1" latinLnBrk="0" hangingPunct="1">
              <a:defRPr sz="1800" kern="1200">
                <a:solidFill>
                  <a:schemeClr val="accent1"/>
                </a:solidFill>
                <a:latin typeface="+mn-lt"/>
                <a:ea typeface="+mn-ea"/>
                <a:cs typeface="+mn-cs"/>
              </a:defRPr>
            </a:lvl9pPr>
          </a:lstStyle>
          <a:p>
            <a:pPr algn="ctr"/>
            <a:endParaRPr lang="en-US" sz="2400"/>
          </a:p>
        </p:txBody>
      </p:sp>
      <p:sp>
        <p:nvSpPr>
          <p:cNvPr id="4" name="Oval 3">
            <a:extLst>
              <a:ext uri="{FF2B5EF4-FFF2-40B4-BE49-F238E27FC236}">
                <a16:creationId xmlns:a16="http://schemas.microsoft.com/office/drawing/2014/main" id="{CD20E49F-008B-393C-8333-43DA4CB20685}"/>
              </a:ext>
            </a:extLst>
          </p:cNvPr>
          <p:cNvSpPr/>
          <p:nvPr/>
        </p:nvSpPr>
        <p:spPr>
          <a:xfrm>
            <a:off x="257980"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&lt;1990</a:t>
            </a:r>
          </a:p>
        </p:txBody>
      </p:sp>
      <p:sp>
        <p:nvSpPr>
          <p:cNvPr id="7" name="Oval 6">
            <a:extLst>
              <a:ext uri="{FF2B5EF4-FFF2-40B4-BE49-F238E27FC236}">
                <a16:creationId xmlns:a16="http://schemas.microsoft.com/office/drawing/2014/main" id="{C973A137-54F7-67A6-06EC-7BE61F488DA8}"/>
              </a:ext>
            </a:extLst>
          </p:cNvPr>
          <p:cNvSpPr/>
          <p:nvPr/>
        </p:nvSpPr>
        <p:spPr>
          <a:xfrm>
            <a:off x="2442223"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90’s</a:t>
            </a:r>
          </a:p>
          <a:p>
            <a:pPr algn="ctr"/>
            <a:r>
              <a:rPr lang="en-US" sz="2400">
                <a:solidFill>
                  <a:schemeClr val="tx1"/>
                </a:solidFill>
              </a:rPr>
              <a:t>to 00’s</a:t>
            </a:r>
          </a:p>
        </p:txBody>
      </p:sp>
      <p:sp>
        <p:nvSpPr>
          <p:cNvPr id="8" name="Oval 7">
            <a:extLst>
              <a:ext uri="{FF2B5EF4-FFF2-40B4-BE49-F238E27FC236}">
                <a16:creationId xmlns:a16="http://schemas.microsoft.com/office/drawing/2014/main" id="{CBDC852E-6110-09BC-E87B-D63BBAE1746A}"/>
              </a:ext>
            </a:extLst>
          </p:cNvPr>
          <p:cNvSpPr/>
          <p:nvPr/>
        </p:nvSpPr>
        <p:spPr>
          <a:xfrm>
            <a:off x="4530455" y="2364644"/>
            <a:ext cx="1440160" cy="1440160"/>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2400">
                <a:solidFill>
                  <a:schemeClr val="tx1"/>
                </a:solidFill>
              </a:rPr>
              <a:t>&gt;2000</a:t>
            </a:r>
          </a:p>
        </p:txBody>
      </p:sp>
      <p:sp>
        <p:nvSpPr>
          <p:cNvPr id="9" name="TextBox 5">
            <a:extLst>
              <a:ext uri="{FF2B5EF4-FFF2-40B4-BE49-F238E27FC236}">
                <a16:creationId xmlns:a16="http://schemas.microsoft.com/office/drawing/2014/main" id="{9024DFD1-B2C8-B1D6-0113-B01F121A7E15}"/>
              </a:ext>
            </a:extLst>
          </p:cNvPr>
          <p:cNvSpPr txBox="1"/>
          <p:nvPr/>
        </p:nvSpPr>
        <p:spPr>
          <a:xfrm>
            <a:off x="118224" y="4092145"/>
            <a:ext cx="1728192" cy="379656"/>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Rule-Based</a:t>
            </a:r>
          </a:p>
        </p:txBody>
      </p:sp>
      <p:sp>
        <p:nvSpPr>
          <p:cNvPr id="10" name="TextBox 6">
            <a:extLst>
              <a:ext uri="{FF2B5EF4-FFF2-40B4-BE49-F238E27FC236}">
                <a16:creationId xmlns:a16="http://schemas.microsoft.com/office/drawing/2014/main" id="{5C24077B-2CED-EE50-2F25-F94FB1C71E7A}"/>
              </a:ext>
            </a:extLst>
          </p:cNvPr>
          <p:cNvSpPr txBox="1"/>
          <p:nvPr/>
        </p:nvSpPr>
        <p:spPr>
          <a:xfrm>
            <a:off x="1866159" y="3895821"/>
            <a:ext cx="2592288"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Statistical and Machine Learning </a:t>
            </a:r>
          </a:p>
        </p:txBody>
      </p:sp>
      <p:sp>
        <p:nvSpPr>
          <p:cNvPr id="11" name="TextBox 7">
            <a:extLst>
              <a:ext uri="{FF2B5EF4-FFF2-40B4-BE49-F238E27FC236}">
                <a16:creationId xmlns:a16="http://schemas.microsoft.com/office/drawing/2014/main" id="{38BD03C4-A866-4D6B-3111-E7DDBDF048E4}"/>
              </a:ext>
            </a:extLst>
          </p:cNvPr>
          <p:cNvSpPr txBox="1"/>
          <p:nvPr/>
        </p:nvSpPr>
        <p:spPr>
          <a:xfrm>
            <a:off x="4098407" y="3907227"/>
            <a:ext cx="2304256" cy="66697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867">
                <a:latin typeface="Kalinga" panose="020B0502040204020203" pitchFamily="34" charset="0"/>
                <a:cs typeface="Kalinga" panose="020B0502040204020203" pitchFamily="34" charset="0"/>
              </a:rPr>
              <a:t>Neural Network Models</a:t>
            </a:r>
          </a:p>
        </p:txBody>
      </p:sp>
      <p:cxnSp>
        <p:nvCxnSpPr>
          <p:cNvPr id="12" name="Straight Arrow Connector 11">
            <a:extLst>
              <a:ext uri="{FF2B5EF4-FFF2-40B4-BE49-F238E27FC236}">
                <a16:creationId xmlns:a16="http://schemas.microsoft.com/office/drawing/2014/main" id="{C718576E-8AA4-1841-7B42-6DD41EAB9083}"/>
              </a:ext>
            </a:extLst>
          </p:cNvPr>
          <p:cNvCxnSpPr>
            <a:cxnSpLocks/>
            <a:stCxn id="4" idx="6"/>
            <a:endCxn id="7" idx="2"/>
          </p:cNvCxnSpPr>
          <p:nvPr/>
        </p:nvCxnSpPr>
        <p:spPr>
          <a:xfrm>
            <a:off x="1698140" y="3084724"/>
            <a:ext cx="744083"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cxnSp>
        <p:nvCxnSpPr>
          <p:cNvPr id="13" name="Straight Arrow Connector 12">
            <a:extLst>
              <a:ext uri="{FF2B5EF4-FFF2-40B4-BE49-F238E27FC236}">
                <a16:creationId xmlns:a16="http://schemas.microsoft.com/office/drawing/2014/main" id="{5504E7F7-348B-3AAF-4B34-D15F1DDB7320}"/>
              </a:ext>
            </a:extLst>
          </p:cNvPr>
          <p:cNvCxnSpPr>
            <a:cxnSpLocks/>
            <a:stCxn id="7" idx="6"/>
            <a:endCxn id="8" idx="2"/>
          </p:cNvCxnSpPr>
          <p:nvPr/>
        </p:nvCxnSpPr>
        <p:spPr>
          <a:xfrm>
            <a:off x="3882383" y="3084724"/>
            <a:ext cx="648072" cy="0"/>
          </a:xfrm>
          <a:prstGeom prst="straightConnector1">
            <a:avLst/>
          </a:prstGeom>
          <a:ln w="15875">
            <a:tailEnd type="triangle"/>
          </a:ln>
        </p:spPr>
        <p:style>
          <a:lnRef idx="1">
            <a:schemeClr val="dk1"/>
          </a:lnRef>
          <a:fillRef idx="0">
            <a:schemeClr val="dk1"/>
          </a:fillRef>
          <a:effectRef idx="0">
            <a:schemeClr val="dk1"/>
          </a:effectRef>
          <a:fontRef idx="minor">
            <a:schemeClr val="tx1"/>
          </a:fontRef>
        </p:style>
      </p:cxnSp>
      <p:sp>
        <p:nvSpPr>
          <p:cNvPr id="24" name="Oval 23">
            <a:extLst>
              <a:ext uri="{FF2B5EF4-FFF2-40B4-BE49-F238E27FC236}">
                <a16:creationId xmlns:a16="http://schemas.microsoft.com/office/drawing/2014/main" id="{5C7A48F8-39B7-B7E3-6EC7-BF1D03A9282B}"/>
              </a:ext>
            </a:extLst>
          </p:cNvPr>
          <p:cNvSpPr/>
          <p:nvPr/>
        </p:nvSpPr>
        <p:spPr>
          <a:xfrm>
            <a:off x="5970615" y="151223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2003</a:t>
            </a:r>
          </a:p>
        </p:txBody>
      </p:sp>
      <p:sp>
        <p:nvSpPr>
          <p:cNvPr id="25" name="TextBox 7">
            <a:extLst>
              <a:ext uri="{FF2B5EF4-FFF2-40B4-BE49-F238E27FC236}">
                <a16:creationId xmlns:a16="http://schemas.microsoft.com/office/drawing/2014/main" id="{9B318D04-3843-4A15-B3CF-405F2AEE7591}"/>
              </a:ext>
            </a:extLst>
          </p:cNvPr>
          <p:cNvSpPr txBox="1"/>
          <p:nvPr/>
        </p:nvSpPr>
        <p:spPr>
          <a:xfrm>
            <a:off x="6144003" y="1173765"/>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Neural Language Models</a:t>
            </a:r>
          </a:p>
        </p:txBody>
      </p:sp>
      <p:cxnSp>
        <p:nvCxnSpPr>
          <p:cNvPr id="27" name="Connector: Elbow 26">
            <a:extLst>
              <a:ext uri="{FF2B5EF4-FFF2-40B4-BE49-F238E27FC236}">
                <a16:creationId xmlns:a16="http://schemas.microsoft.com/office/drawing/2014/main" id="{CC8767D3-F048-F5BB-90DC-13B6349F6242}"/>
              </a:ext>
            </a:extLst>
          </p:cNvPr>
          <p:cNvCxnSpPr>
            <a:stCxn id="8" idx="0"/>
            <a:endCxn id="24" idx="2"/>
          </p:cNvCxnSpPr>
          <p:nvPr/>
        </p:nvCxnSpPr>
        <p:spPr>
          <a:xfrm rot="5400000" flipH="1" flipV="1">
            <a:off x="5439273" y="1833303"/>
            <a:ext cx="342603" cy="720080"/>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29" name="Oval 28">
            <a:extLst>
              <a:ext uri="{FF2B5EF4-FFF2-40B4-BE49-F238E27FC236}">
                <a16:creationId xmlns:a16="http://schemas.microsoft.com/office/drawing/2014/main" id="{BC9E0E74-9761-9BCD-DAE9-A36EFAC95BFC}"/>
              </a:ext>
            </a:extLst>
          </p:cNvPr>
          <p:cNvSpPr/>
          <p:nvPr/>
        </p:nvSpPr>
        <p:spPr>
          <a:xfrm>
            <a:off x="6792355" y="3867394"/>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2013</a:t>
            </a:r>
          </a:p>
        </p:txBody>
      </p:sp>
      <p:cxnSp>
        <p:nvCxnSpPr>
          <p:cNvPr id="30" name="Connector: Elbow 29">
            <a:extLst>
              <a:ext uri="{FF2B5EF4-FFF2-40B4-BE49-F238E27FC236}">
                <a16:creationId xmlns:a16="http://schemas.microsoft.com/office/drawing/2014/main" id="{5D168A46-DD97-D52E-65A8-50A263AF8BFF}"/>
              </a:ext>
            </a:extLst>
          </p:cNvPr>
          <p:cNvCxnSpPr>
            <a:cxnSpLocks/>
            <a:stCxn id="24" idx="4"/>
            <a:endCxn id="29" idx="2"/>
          </p:cNvCxnSpPr>
          <p:nvPr/>
        </p:nvCxnSpPr>
        <p:spPr>
          <a:xfrm rot="16200000" flipH="1">
            <a:off x="5711469" y="3296314"/>
            <a:ext cx="1845353" cy="316421"/>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35" name="TextBox 7">
            <a:extLst>
              <a:ext uri="{FF2B5EF4-FFF2-40B4-BE49-F238E27FC236}">
                <a16:creationId xmlns:a16="http://schemas.microsoft.com/office/drawing/2014/main" id="{291BC712-8E37-5F27-0542-FD17F11355AF}"/>
              </a:ext>
            </a:extLst>
          </p:cNvPr>
          <p:cNvSpPr txBox="1"/>
          <p:nvPr/>
        </p:nvSpPr>
        <p:spPr>
          <a:xfrm>
            <a:off x="6171868" y="5003319"/>
            <a:ext cx="230425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Word2vec – Dense word embeddings</a:t>
            </a:r>
          </a:p>
        </p:txBody>
      </p:sp>
      <p:sp>
        <p:nvSpPr>
          <p:cNvPr id="36" name="Oval 35">
            <a:extLst>
              <a:ext uri="{FF2B5EF4-FFF2-40B4-BE49-F238E27FC236}">
                <a16:creationId xmlns:a16="http://schemas.microsoft.com/office/drawing/2014/main" id="{ACFDAB58-BAF2-AFE5-ACCE-F4AE43340E8E}"/>
              </a:ext>
            </a:extLst>
          </p:cNvPr>
          <p:cNvSpPr/>
          <p:nvPr/>
        </p:nvSpPr>
        <p:spPr>
          <a:xfrm>
            <a:off x="7297674" y="2480799"/>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2017</a:t>
            </a:r>
          </a:p>
        </p:txBody>
      </p:sp>
      <p:cxnSp>
        <p:nvCxnSpPr>
          <p:cNvPr id="38" name="Connector: Elbow 37">
            <a:extLst>
              <a:ext uri="{FF2B5EF4-FFF2-40B4-BE49-F238E27FC236}">
                <a16:creationId xmlns:a16="http://schemas.microsoft.com/office/drawing/2014/main" id="{0F941BAE-66BB-31F6-1B69-74925E975D58}"/>
              </a:ext>
            </a:extLst>
          </p:cNvPr>
          <p:cNvCxnSpPr>
            <a:cxnSpLocks/>
            <a:stCxn id="29" idx="1"/>
            <a:endCxn id="36" idx="2"/>
          </p:cNvCxnSpPr>
          <p:nvPr/>
        </p:nvCxnSpPr>
        <p:spPr>
          <a:xfrm rot="5400000" flipH="1" flipV="1">
            <a:off x="6605965" y="3325003"/>
            <a:ext cx="1026105" cy="357315"/>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2" name="TextBox 7">
            <a:extLst>
              <a:ext uri="{FF2B5EF4-FFF2-40B4-BE49-F238E27FC236}">
                <a16:creationId xmlns:a16="http://schemas.microsoft.com/office/drawing/2014/main" id="{4A6F9541-8E5C-B255-1E18-69597FA6E948}"/>
              </a:ext>
            </a:extLst>
          </p:cNvPr>
          <p:cNvSpPr txBox="1"/>
          <p:nvPr/>
        </p:nvSpPr>
        <p:spPr>
          <a:xfrm>
            <a:off x="7260566" y="1899453"/>
            <a:ext cx="2431116" cy="543867"/>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Attention is All you Need - Transformers</a:t>
            </a:r>
          </a:p>
        </p:txBody>
      </p:sp>
      <p:cxnSp>
        <p:nvCxnSpPr>
          <p:cNvPr id="43" name="Connector: Elbow 42">
            <a:extLst>
              <a:ext uri="{FF2B5EF4-FFF2-40B4-BE49-F238E27FC236}">
                <a16:creationId xmlns:a16="http://schemas.microsoft.com/office/drawing/2014/main" id="{9A6DBAD7-7210-7F57-4FCF-BF60785AE71E}"/>
              </a:ext>
            </a:extLst>
          </p:cNvPr>
          <p:cNvCxnSpPr>
            <a:cxnSpLocks/>
            <a:stCxn id="36" idx="4"/>
            <a:endCxn id="46" idx="2"/>
          </p:cNvCxnSpPr>
          <p:nvPr/>
        </p:nvCxnSpPr>
        <p:spPr>
          <a:xfrm rot="16200000" flipH="1">
            <a:off x="7908617" y="3394788"/>
            <a:ext cx="331176" cy="542427"/>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46" name="Oval 45">
            <a:extLst>
              <a:ext uri="{FF2B5EF4-FFF2-40B4-BE49-F238E27FC236}">
                <a16:creationId xmlns:a16="http://schemas.microsoft.com/office/drawing/2014/main" id="{CA2A391A-20FF-7E17-DDB7-313C441614CD}"/>
              </a:ext>
            </a:extLst>
          </p:cNvPr>
          <p:cNvSpPr/>
          <p:nvPr/>
        </p:nvSpPr>
        <p:spPr>
          <a:xfrm>
            <a:off x="8345419" y="3321782"/>
            <a:ext cx="1010637" cy="1019615"/>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600">
                <a:solidFill>
                  <a:schemeClr val="tx1"/>
                </a:solidFill>
              </a:rPr>
              <a:t>2019</a:t>
            </a:r>
          </a:p>
        </p:txBody>
      </p:sp>
      <p:sp>
        <p:nvSpPr>
          <p:cNvPr id="48" name="TextBox 7">
            <a:extLst>
              <a:ext uri="{FF2B5EF4-FFF2-40B4-BE49-F238E27FC236}">
                <a16:creationId xmlns:a16="http://schemas.microsoft.com/office/drawing/2014/main" id="{36BDF8C9-43DE-2132-98E5-8D355CA8AF17}"/>
              </a:ext>
            </a:extLst>
          </p:cNvPr>
          <p:cNvSpPr txBox="1"/>
          <p:nvPr/>
        </p:nvSpPr>
        <p:spPr>
          <a:xfrm>
            <a:off x="7635179" y="4384920"/>
            <a:ext cx="2431116" cy="318100"/>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467">
                <a:latin typeface="Kalinga" panose="020B0502040204020203" pitchFamily="34" charset="0"/>
                <a:cs typeface="Kalinga" panose="020B0502040204020203" pitchFamily="34" charset="0"/>
              </a:rPr>
              <a:t>BERT</a:t>
            </a:r>
          </a:p>
        </p:txBody>
      </p:sp>
      <p:sp>
        <p:nvSpPr>
          <p:cNvPr id="51" name="Oval 50">
            <a:extLst>
              <a:ext uri="{FF2B5EF4-FFF2-40B4-BE49-F238E27FC236}">
                <a16:creationId xmlns:a16="http://schemas.microsoft.com/office/drawing/2014/main" id="{09234E0D-C933-40A5-C0CD-FC63685AC02A}"/>
              </a:ext>
            </a:extLst>
          </p:cNvPr>
          <p:cNvSpPr/>
          <p:nvPr/>
        </p:nvSpPr>
        <p:spPr>
          <a:xfrm>
            <a:off x="9406627" y="2712023"/>
            <a:ext cx="758047" cy="788389"/>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067">
                <a:solidFill>
                  <a:schemeClr val="tx1"/>
                </a:solidFill>
              </a:rPr>
              <a:t>2020</a:t>
            </a:r>
          </a:p>
        </p:txBody>
      </p:sp>
      <p:sp>
        <p:nvSpPr>
          <p:cNvPr id="52" name="TextBox 7">
            <a:extLst>
              <a:ext uri="{FF2B5EF4-FFF2-40B4-BE49-F238E27FC236}">
                <a16:creationId xmlns:a16="http://schemas.microsoft.com/office/drawing/2014/main" id="{CF8172DA-99FD-CEE1-5850-9DE8C5F3A797}"/>
              </a:ext>
            </a:extLst>
          </p:cNvPr>
          <p:cNvSpPr txBox="1"/>
          <p:nvPr/>
        </p:nvSpPr>
        <p:spPr>
          <a:xfrm>
            <a:off x="8564166" y="2392518"/>
            <a:ext cx="2431116" cy="297454"/>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a:latin typeface="Kalinga" panose="020B0502040204020203" pitchFamily="34" charset="0"/>
                <a:cs typeface="Kalinga" panose="020B0502040204020203" pitchFamily="34" charset="0"/>
              </a:rPr>
              <a:t>T5, GPT-3</a:t>
            </a:r>
          </a:p>
        </p:txBody>
      </p:sp>
      <p:sp>
        <p:nvSpPr>
          <p:cNvPr id="53" name="TextBox 7">
            <a:extLst>
              <a:ext uri="{FF2B5EF4-FFF2-40B4-BE49-F238E27FC236}">
                <a16:creationId xmlns:a16="http://schemas.microsoft.com/office/drawing/2014/main" id="{D4C515BD-02EA-7C11-CA60-BEA57BFA8A95}"/>
              </a:ext>
            </a:extLst>
          </p:cNvPr>
          <p:cNvSpPr txBox="1"/>
          <p:nvPr/>
        </p:nvSpPr>
        <p:spPr>
          <a:xfrm>
            <a:off x="118225" y="6453011"/>
            <a:ext cx="8597089" cy="318100"/>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sz="1467">
                <a:latin typeface="Kalinga" panose="020B0502040204020203" pitchFamily="34" charset="0"/>
                <a:cs typeface="Kalinga" panose="020B0502040204020203" pitchFamily="34" charset="0"/>
              </a:rPr>
              <a:t>*Pre-prints on </a:t>
            </a:r>
            <a:r>
              <a:rPr lang="en-US" sz="1467" err="1">
                <a:latin typeface="Kalinga" panose="020B0502040204020203" pitchFamily="34" charset="0"/>
                <a:cs typeface="Kalinga" panose="020B0502040204020203" pitchFamily="34" charset="0"/>
              </a:rPr>
              <a:t>arXiv</a:t>
            </a:r>
            <a:r>
              <a:rPr lang="en-US" sz="1467">
                <a:latin typeface="Kalinga" panose="020B0502040204020203" pitchFamily="34" charset="0"/>
                <a:cs typeface="Kalinga" panose="020B0502040204020203" pitchFamily="34" charset="0"/>
              </a:rPr>
              <a:t> for BERT and T5 were available at the end of 2018 and 2019 respectively. </a:t>
            </a:r>
          </a:p>
        </p:txBody>
      </p:sp>
      <p:cxnSp>
        <p:nvCxnSpPr>
          <p:cNvPr id="54" name="Connector: Elbow 53">
            <a:extLst>
              <a:ext uri="{FF2B5EF4-FFF2-40B4-BE49-F238E27FC236}">
                <a16:creationId xmlns:a16="http://schemas.microsoft.com/office/drawing/2014/main" id="{938EAB69-B9E8-D274-8FCC-C705DCA8D785}"/>
              </a:ext>
            </a:extLst>
          </p:cNvPr>
          <p:cNvCxnSpPr>
            <a:cxnSpLocks/>
            <a:stCxn id="46" idx="0"/>
            <a:endCxn id="51" idx="2"/>
          </p:cNvCxnSpPr>
          <p:nvPr/>
        </p:nvCxnSpPr>
        <p:spPr>
          <a:xfrm rot="5400000" flipH="1" flipV="1">
            <a:off x="9020901" y="2936057"/>
            <a:ext cx="215564" cy="555889"/>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
        <p:nvSpPr>
          <p:cNvPr id="57" name="Oval 56">
            <a:extLst>
              <a:ext uri="{FF2B5EF4-FFF2-40B4-BE49-F238E27FC236}">
                <a16:creationId xmlns:a16="http://schemas.microsoft.com/office/drawing/2014/main" id="{34083307-4138-50DC-A754-474EACE4F5FD}"/>
              </a:ext>
            </a:extLst>
          </p:cNvPr>
          <p:cNvSpPr/>
          <p:nvPr/>
        </p:nvSpPr>
        <p:spPr>
          <a:xfrm>
            <a:off x="10164674" y="3347860"/>
            <a:ext cx="758047" cy="788389"/>
          </a:xfrm>
          <a:prstGeom prst="ellipse">
            <a:avLst/>
          </a:prstGeom>
          <a:noFill/>
          <a:ln w="38100" cap="flat" cmpd="sng" algn="ctr">
            <a:solidFill>
              <a:schemeClr val="tx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tlCol="0" anchor="ctr"/>
          <a:lstStyle>
            <a:defPPr>
              <a:defRPr lang="de-DE"/>
            </a:defPPr>
            <a:lvl1pPr marL="0" algn="l" defTabSz="457200" rtl="0" eaLnBrk="1" latinLnBrk="0" hangingPunct="1">
              <a:defRPr sz="1800" kern="1200">
                <a:solidFill>
                  <a:schemeClr val="accent3"/>
                </a:solidFill>
                <a:latin typeface="+mn-lt"/>
                <a:ea typeface="+mn-ea"/>
                <a:cs typeface="+mn-cs"/>
              </a:defRPr>
            </a:lvl1pPr>
            <a:lvl2pPr marL="457200" algn="l" defTabSz="457200" rtl="0" eaLnBrk="1" latinLnBrk="0" hangingPunct="1">
              <a:defRPr sz="1800" kern="1200">
                <a:solidFill>
                  <a:schemeClr val="accent3"/>
                </a:solidFill>
                <a:latin typeface="+mn-lt"/>
                <a:ea typeface="+mn-ea"/>
                <a:cs typeface="+mn-cs"/>
              </a:defRPr>
            </a:lvl2pPr>
            <a:lvl3pPr marL="914400" algn="l" defTabSz="457200" rtl="0" eaLnBrk="1" latinLnBrk="0" hangingPunct="1">
              <a:defRPr sz="1800" kern="1200">
                <a:solidFill>
                  <a:schemeClr val="accent3"/>
                </a:solidFill>
                <a:latin typeface="+mn-lt"/>
                <a:ea typeface="+mn-ea"/>
                <a:cs typeface="+mn-cs"/>
              </a:defRPr>
            </a:lvl3pPr>
            <a:lvl4pPr marL="1371600" algn="l" defTabSz="457200" rtl="0" eaLnBrk="1" latinLnBrk="0" hangingPunct="1">
              <a:defRPr sz="1800" kern="1200">
                <a:solidFill>
                  <a:schemeClr val="accent3"/>
                </a:solidFill>
                <a:latin typeface="+mn-lt"/>
                <a:ea typeface="+mn-ea"/>
                <a:cs typeface="+mn-cs"/>
              </a:defRPr>
            </a:lvl4pPr>
            <a:lvl5pPr marL="1828800" algn="l" defTabSz="457200" rtl="0" eaLnBrk="1" latinLnBrk="0" hangingPunct="1">
              <a:defRPr sz="1800" kern="1200">
                <a:solidFill>
                  <a:schemeClr val="accent3"/>
                </a:solidFill>
                <a:latin typeface="+mn-lt"/>
                <a:ea typeface="+mn-ea"/>
                <a:cs typeface="+mn-cs"/>
              </a:defRPr>
            </a:lvl5pPr>
            <a:lvl6pPr marL="2286000" algn="l" defTabSz="457200" rtl="0" eaLnBrk="1" latinLnBrk="0" hangingPunct="1">
              <a:defRPr sz="1800" kern="1200">
                <a:solidFill>
                  <a:schemeClr val="accent3"/>
                </a:solidFill>
                <a:latin typeface="+mn-lt"/>
                <a:ea typeface="+mn-ea"/>
                <a:cs typeface="+mn-cs"/>
              </a:defRPr>
            </a:lvl6pPr>
            <a:lvl7pPr marL="2743200" algn="l" defTabSz="457200" rtl="0" eaLnBrk="1" latinLnBrk="0" hangingPunct="1">
              <a:defRPr sz="1800" kern="1200">
                <a:solidFill>
                  <a:schemeClr val="accent3"/>
                </a:solidFill>
                <a:latin typeface="+mn-lt"/>
                <a:ea typeface="+mn-ea"/>
                <a:cs typeface="+mn-cs"/>
              </a:defRPr>
            </a:lvl7pPr>
            <a:lvl8pPr marL="3200400" algn="l" defTabSz="457200" rtl="0" eaLnBrk="1" latinLnBrk="0" hangingPunct="1">
              <a:defRPr sz="1800" kern="1200">
                <a:solidFill>
                  <a:schemeClr val="accent3"/>
                </a:solidFill>
                <a:latin typeface="+mn-lt"/>
                <a:ea typeface="+mn-ea"/>
                <a:cs typeface="+mn-cs"/>
              </a:defRPr>
            </a:lvl8pPr>
            <a:lvl9pPr marL="3657600" algn="l" defTabSz="457200" rtl="0" eaLnBrk="1" latinLnBrk="0" hangingPunct="1">
              <a:defRPr sz="1800" kern="1200">
                <a:solidFill>
                  <a:schemeClr val="accent3"/>
                </a:solidFill>
                <a:latin typeface="+mn-lt"/>
                <a:ea typeface="+mn-ea"/>
                <a:cs typeface="+mn-cs"/>
              </a:defRPr>
            </a:lvl9pPr>
          </a:lstStyle>
          <a:p>
            <a:pPr algn="ctr"/>
            <a:r>
              <a:rPr lang="en-US" sz="1067">
                <a:solidFill>
                  <a:schemeClr val="tx1"/>
                </a:solidFill>
              </a:rPr>
              <a:t>2022</a:t>
            </a:r>
          </a:p>
        </p:txBody>
      </p:sp>
      <p:sp>
        <p:nvSpPr>
          <p:cNvPr id="58" name="TextBox 7">
            <a:extLst>
              <a:ext uri="{FF2B5EF4-FFF2-40B4-BE49-F238E27FC236}">
                <a16:creationId xmlns:a16="http://schemas.microsoft.com/office/drawing/2014/main" id="{E0C1A06F-3FA6-F19F-EFDD-C06CDC411EB7}"/>
              </a:ext>
            </a:extLst>
          </p:cNvPr>
          <p:cNvSpPr txBox="1"/>
          <p:nvPr/>
        </p:nvSpPr>
        <p:spPr>
          <a:xfrm>
            <a:off x="9327949" y="4201050"/>
            <a:ext cx="2431116" cy="297454"/>
          </a:xfrm>
          <a:prstGeom prst="rect">
            <a:avLst/>
          </a:prstGeom>
          <a:noFill/>
        </p:spPr>
        <p:txBody>
          <a:bodyPr wrap="square" rtlCol="0">
            <a:spAutoFit/>
          </a:bodyPr>
          <a:lstStyle>
            <a:defPPr>
              <a:defRPr lang="de-DE"/>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333" err="1">
                <a:latin typeface="Kalinga" panose="020B0502040204020203" pitchFamily="34" charset="0"/>
                <a:cs typeface="Kalinga" panose="020B0502040204020203" pitchFamily="34" charset="0"/>
              </a:rPr>
              <a:t>ChatGPT</a:t>
            </a:r>
            <a:endParaRPr lang="en-US" sz="1333">
              <a:latin typeface="Kalinga" panose="020B0502040204020203" pitchFamily="34" charset="0"/>
              <a:cs typeface="Kalinga" panose="020B0502040204020203" pitchFamily="34" charset="0"/>
            </a:endParaRPr>
          </a:p>
        </p:txBody>
      </p:sp>
      <p:cxnSp>
        <p:nvCxnSpPr>
          <p:cNvPr id="59" name="Connector: Elbow 58">
            <a:extLst>
              <a:ext uri="{FF2B5EF4-FFF2-40B4-BE49-F238E27FC236}">
                <a16:creationId xmlns:a16="http://schemas.microsoft.com/office/drawing/2014/main" id="{712E0730-6969-1629-ED58-95B5FE3825A1}"/>
              </a:ext>
            </a:extLst>
          </p:cNvPr>
          <p:cNvCxnSpPr>
            <a:cxnSpLocks/>
            <a:stCxn id="51" idx="4"/>
            <a:endCxn id="57" idx="2"/>
          </p:cNvCxnSpPr>
          <p:nvPr/>
        </p:nvCxnSpPr>
        <p:spPr>
          <a:xfrm rot="16200000" flipH="1">
            <a:off x="9854340" y="3431722"/>
            <a:ext cx="241643" cy="379023"/>
          </a:xfrm>
          <a:prstGeom prst="bentConnector2">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14102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“NLP in a Nutshell”</a:t>
            </a:r>
          </a:p>
        </p:txBody>
      </p:sp>
      <p:sp>
        <p:nvSpPr>
          <p:cNvPr id="4" name="Text Placeholder 3">
            <a:extLst>
              <a:ext uri="{FF2B5EF4-FFF2-40B4-BE49-F238E27FC236}">
                <a16:creationId xmlns:a16="http://schemas.microsoft.com/office/drawing/2014/main" id="{5AE5B7A2-E5AF-411F-B539-E9C9692F52B7}"/>
              </a:ext>
            </a:extLst>
          </p:cNvPr>
          <p:cNvSpPr>
            <a:spLocks noGrp="1"/>
          </p:cNvSpPr>
          <p:nvPr>
            <p:ph type="body" sz="quarter" idx="10"/>
          </p:nvPr>
        </p:nvSpPr>
        <p:spPr>
          <a:xfrm>
            <a:off x="623391" y="1411818"/>
            <a:ext cx="7872876" cy="4928260"/>
          </a:xfrm>
        </p:spPr>
        <p:txBody>
          <a:bodyPr/>
          <a:lstStyle/>
          <a:p>
            <a:endParaRPr lang="en-US" sz="2133"/>
          </a:p>
        </p:txBody>
      </p:sp>
      <p:sp>
        <p:nvSpPr>
          <p:cNvPr id="2" name="Slide Number Placeholder 1">
            <a:extLst>
              <a:ext uri="{FF2B5EF4-FFF2-40B4-BE49-F238E27FC236}">
                <a16:creationId xmlns:a16="http://schemas.microsoft.com/office/drawing/2014/main" id="{C5A10F67-5FA9-4D90-A1B8-3A7A766C3B7A}"/>
              </a:ext>
            </a:extLst>
          </p:cNvPr>
          <p:cNvSpPr>
            <a:spLocks noGrp="1"/>
          </p:cNvSpPr>
          <p:nvPr>
            <p:ph type="sldNum" sz="quarter" idx="4"/>
          </p:nvPr>
        </p:nvSpPr>
        <p:spPr/>
        <p:txBody>
          <a:bodyPr/>
          <a:lstStyle/>
          <a:p>
            <a:fld id="{900ABA8B-6FCE-452B-9338-FA29C7BCB7B4}" type="slidenum">
              <a:rPr lang="en-US" smtClean="0"/>
              <a:pPr/>
              <a:t>53</a:t>
            </a:fld>
            <a:endParaRPr lang="en-US"/>
          </a:p>
        </p:txBody>
      </p:sp>
      <p:pic>
        <p:nvPicPr>
          <p:cNvPr id="8" name="Picture 7">
            <a:extLst>
              <a:ext uri="{FF2B5EF4-FFF2-40B4-BE49-F238E27FC236}">
                <a16:creationId xmlns:a16="http://schemas.microsoft.com/office/drawing/2014/main" id="{DA78EC10-F31A-10AC-0A9D-A037FB414F5B}"/>
              </a:ext>
            </a:extLst>
          </p:cNvPr>
          <p:cNvPicPr>
            <a:picLocks noChangeAspect="1"/>
          </p:cNvPicPr>
          <p:nvPr/>
        </p:nvPicPr>
        <p:blipFill>
          <a:blip r:embed="rId3"/>
          <a:stretch>
            <a:fillRect/>
          </a:stretch>
        </p:blipFill>
        <p:spPr>
          <a:xfrm>
            <a:off x="2539328" y="1198267"/>
            <a:ext cx="7113344" cy="5407131"/>
          </a:xfrm>
          <a:prstGeom prst="rect">
            <a:avLst/>
          </a:prstGeom>
        </p:spPr>
      </p:pic>
      <p:sp>
        <p:nvSpPr>
          <p:cNvPr id="9" name="TextBox 8">
            <a:extLst>
              <a:ext uri="{FF2B5EF4-FFF2-40B4-BE49-F238E27FC236}">
                <a16:creationId xmlns:a16="http://schemas.microsoft.com/office/drawing/2014/main" id="{453258EC-57E1-C0D5-FA47-7A88D486A465}"/>
              </a:ext>
            </a:extLst>
          </p:cNvPr>
          <p:cNvSpPr txBox="1"/>
          <p:nvPr/>
        </p:nvSpPr>
        <p:spPr>
          <a:xfrm>
            <a:off x="9466730" y="6054080"/>
            <a:ext cx="1290917" cy="338554"/>
          </a:xfrm>
          <a:prstGeom prst="rect">
            <a:avLst/>
          </a:prstGeom>
          <a:noFill/>
        </p:spPr>
        <p:txBody>
          <a:bodyPr wrap="square" rtlCol="0">
            <a:spAutoFit/>
          </a:bodyPr>
          <a:lstStyle/>
          <a:p>
            <a:r>
              <a:rPr lang="en-US" sz="1600"/>
              <a:t>[</a:t>
            </a:r>
            <a:r>
              <a:rPr lang="en-US" sz="1600">
                <a:hlinkClick r:id="rId4"/>
              </a:rPr>
              <a:t>Source</a:t>
            </a:r>
            <a:r>
              <a:rPr lang="en-US" sz="1600"/>
              <a:t>]</a:t>
            </a:r>
            <a:endParaRPr lang="en-DE" sz="1600"/>
          </a:p>
        </p:txBody>
      </p:sp>
    </p:spTree>
    <p:extLst>
      <p:ext uri="{BB962C8B-B14F-4D97-AF65-F5344CB8AC3E}">
        <p14:creationId xmlns:p14="http://schemas.microsoft.com/office/powerpoint/2010/main" val="247303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E9B2767-64B5-C911-344B-98A772A6E04E}"/>
              </a:ext>
            </a:extLst>
          </p:cNvPr>
          <p:cNvSpPr>
            <a:spLocks noGrp="1"/>
          </p:cNvSpPr>
          <p:nvPr>
            <p:ph type="title"/>
          </p:nvPr>
        </p:nvSpPr>
        <p:spPr/>
        <p:txBody>
          <a:bodyPr/>
          <a:lstStyle/>
          <a:p>
            <a:r>
              <a:rPr lang="en-US"/>
              <a:t>Paraphrase Generation and Detection</a:t>
            </a:r>
            <a:endParaRPr lang="en-DE"/>
          </a:p>
        </p:txBody>
      </p:sp>
      <p:sp>
        <p:nvSpPr>
          <p:cNvPr id="5" name="Text Placeholder 4">
            <a:extLst>
              <a:ext uri="{FF2B5EF4-FFF2-40B4-BE49-F238E27FC236}">
                <a16:creationId xmlns:a16="http://schemas.microsoft.com/office/drawing/2014/main" id="{5CBBA231-64D0-686D-3854-89113EE1D276}"/>
              </a:ext>
            </a:extLst>
          </p:cNvPr>
          <p:cNvSpPr>
            <a:spLocks noGrp="1"/>
          </p:cNvSpPr>
          <p:nvPr>
            <p:ph type="body" sz="quarter" idx="10"/>
          </p:nvPr>
        </p:nvSpPr>
        <p:spPr/>
        <p:txBody>
          <a:bodyPr/>
          <a:lstStyle/>
          <a:p>
            <a:endParaRPr lang="en-DE"/>
          </a:p>
        </p:txBody>
      </p:sp>
      <p:pic>
        <p:nvPicPr>
          <p:cNvPr id="3" name="Graphic 2">
            <a:extLst>
              <a:ext uri="{FF2B5EF4-FFF2-40B4-BE49-F238E27FC236}">
                <a16:creationId xmlns:a16="http://schemas.microsoft.com/office/drawing/2014/main" id="{D4BDC0F3-7A92-A6CA-BB16-A011DF750E4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6255" y="1792318"/>
            <a:ext cx="4892489" cy="3166095"/>
          </a:xfrm>
          <a:prstGeom prst="rect">
            <a:avLst/>
          </a:prstGeom>
        </p:spPr>
      </p:pic>
    </p:spTree>
    <p:extLst>
      <p:ext uri="{BB962C8B-B14F-4D97-AF65-F5344CB8AC3E}">
        <p14:creationId xmlns:p14="http://schemas.microsoft.com/office/powerpoint/2010/main" val="32705157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7129757" cy="4928260"/>
          </a:xfrm>
        </p:spPr>
        <p:txBody>
          <a:bodyPr>
            <a:normAutofit/>
          </a:bodyPr>
          <a:lstStyle/>
          <a:p>
            <a:r>
              <a:rPr lang="en-US" sz="1800" dirty="0"/>
              <a:t>Detecting Machine-Obfuscated Plagiarism, iConf’20</a:t>
            </a:r>
          </a:p>
          <a:p>
            <a:endParaRPr lang="en-US" sz="1800" dirty="0"/>
          </a:p>
          <a:p>
            <a:r>
              <a:rPr lang="en-US" sz="1800" dirty="0"/>
              <a:t>Are Neural Language Models Good Plagiarists? A Benchmark for Neural Paraphrase Detection, JCDL’21</a:t>
            </a:r>
          </a:p>
          <a:p>
            <a:r>
              <a:rPr lang="en-US" sz="1800" dirty="0"/>
              <a:t>Identifying Machine-Paraphrased Plagiarism, iConf’22</a:t>
            </a:r>
          </a:p>
          <a:p>
            <a:endParaRPr lang="en-US" sz="1800" dirty="0"/>
          </a:p>
          <a:p>
            <a:r>
              <a:rPr lang="en-US" sz="1800" dirty="0"/>
              <a:t>How Large Language Models are Transforming Machine-Paraphrased Plagiarism, EMNLP’22</a:t>
            </a:r>
          </a:p>
          <a:p>
            <a:endParaRPr lang="en-US" sz="1800" dirty="0"/>
          </a:p>
          <a:p>
            <a:r>
              <a:rPr lang="en-US" sz="1800" dirty="0"/>
              <a:t>Paraphrase Types for Generation and Detection*, EMNLP’23</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55</a:t>
            </a:fld>
            <a:endParaRPr lang="en-US"/>
          </a:p>
        </p:txBody>
      </p:sp>
      <p:sp>
        <p:nvSpPr>
          <p:cNvPr id="4" name="Speech Bubble: Rectangle with Corners Rounded 3">
            <a:extLst>
              <a:ext uri="{FF2B5EF4-FFF2-40B4-BE49-F238E27FC236}">
                <a16:creationId xmlns:a16="http://schemas.microsoft.com/office/drawing/2014/main" id="{9F2139A2-FCB0-9EA8-9B75-F5FD6C02725C}"/>
              </a:ext>
            </a:extLst>
          </p:cNvPr>
          <p:cNvSpPr/>
          <p:nvPr/>
        </p:nvSpPr>
        <p:spPr>
          <a:xfrm>
            <a:off x="7949264" y="1306601"/>
            <a:ext cx="2064618" cy="734566"/>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Non-neural paraphrase detection</a:t>
            </a:r>
            <a:endParaRPr lang="en-DE" sz="1600"/>
          </a:p>
        </p:txBody>
      </p:sp>
      <p:sp>
        <p:nvSpPr>
          <p:cNvPr id="6" name="Speech Bubble: Rectangle with Corners Rounded 5">
            <a:extLst>
              <a:ext uri="{FF2B5EF4-FFF2-40B4-BE49-F238E27FC236}">
                <a16:creationId xmlns:a16="http://schemas.microsoft.com/office/drawing/2014/main" id="{84848885-1DA9-0F94-6DFF-E4507B64C6CD}"/>
              </a:ext>
            </a:extLst>
          </p:cNvPr>
          <p:cNvSpPr/>
          <p:nvPr/>
        </p:nvSpPr>
        <p:spPr>
          <a:xfrm>
            <a:off x="7949264" y="2534724"/>
            <a:ext cx="2044164" cy="836520"/>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Neural paraphrase generation and detection </a:t>
            </a:r>
            <a:endParaRPr lang="en-DE" sz="1600"/>
          </a:p>
        </p:txBody>
      </p:sp>
      <p:sp>
        <p:nvSpPr>
          <p:cNvPr id="8" name="Speech Bubble: Rectangle with Corners Rounded 7">
            <a:extLst>
              <a:ext uri="{FF2B5EF4-FFF2-40B4-BE49-F238E27FC236}">
                <a16:creationId xmlns:a16="http://schemas.microsoft.com/office/drawing/2014/main" id="{AB92CF3C-18DA-C124-1F40-185BBBCC9A6E}"/>
              </a:ext>
            </a:extLst>
          </p:cNvPr>
          <p:cNvSpPr/>
          <p:nvPr/>
        </p:nvSpPr>
        <p:spPr>
          <a:xfrm>
            <a:off x="7969716" y="4888455"/>
            <a:ext cx="2064616" cy="694944"/>
          </a:xfrm>
          <a:prstGeom prst="wedgeRoundRectCallout">
            <a:avLst>
              <a:gd name="adj1" fmla="val -55467"/>
              <a:gd name="adj2" fmla="val -19079"/>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Paraphrase Types</a:t>
            </a:r>
            <a:endParaRPr lang="en-DE" sz="1600"/>
          </a:p>
        </p:txBody>
      </p:sp>
      <p:sp>
        <p:nvSpPr>
          <p:cNvPr id="10" name="Speech Bubble: Rectangle with Corners Rounded 9">
            <a:extLst>
              <a:ext uri="{FF2B5EF4-FFF2-40B4-BE49-F238E27FC236}">
                <a16:creationId xmlns:a16="http://schemas.microsoft.com/office/drawing/2014/main" id="{8E8043C1-A17A-B198-39AB-BB08F310A53F}"/>
              </a:ext>
            </a:extLst>
          </p:cNvPr>
          <p:cNvSpPr/>
          <p:nvPr/>
        </p:nvSpPr>
        <p:spPr>
          <a:xfrm>
            <a:off x="7969716" y="3652928"/>
            <a:ext cx="2064617" cy="734566"/>
          </a:xfrm>
          <a:prstGeom prst="wedgeRoundRectCallout">
            <a:avLst>
              <a:gd name="adj1" fmla="val -56633"/>
              <a:gd name="adj2" fmla="val 12084"/>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Paraphrase generation and detection with LLM</a:t>
            </a:r>
            <a:endParaRPr lang="en-DE" sz="1600"/>
          </a:p>
        </p:txBody>
      </p:sp>
    </p:spTree>
    <p:extLst>
      <p:ext uri="{BB962C8B-B14F-4D97-AF65-F5344CB8AC3E}">
        <p14:creationId xmlns:p14="http://schemas.microsoft.com/office/powerpoint/2010/main" val="26632920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vert="horz" lIns="91440" tIns="45720" rIns="91440" bIns="45720" rtlCol="0" anchor="t">
            <a:normAutofit/>
          </a:bodyPr>
          <a:lstStyle/>
          <a:p>
            <a:pPr marL="380365" indent="-380365"/>
            <a:r>
              <a:rPr lang="en-US" sz="2000" b="1" dirty="0">
                <a:latin typeface="Kalinga"/>
                <a:cs typeface="Kalinga"/>
              </a:rPr>
              <a:t>Paraphrasing</a:t>
            </a:r>
            <a:endParaRPr lang="de-DE" dirty="0">
              <a:latin typeface="Kalinga"/>
              <a:cs typeface="Kalinga"/>
            </a:endParaRPr>
          </a:p>
          <a:p>
            <a:pPr marL="380365" indent="-380365"/>
            <a:r>
              <a:rPr lang="en-US" sz="2000" dirty="0">
                <a:solidFill>
                  <a:schemeClr val="accent1"/>
                </a:solidFill>
                <a:latin typeface="Kalinga"/>
                <a:cs typeface="Kalinga"/>
              </a:rPr>
              <a:t>Paraphrases</a:t>
            </a:r>
            <a:r>
              <a:rPr lang="en-US" sz="2000" dirty="0">
                <a:latin typeface="Kalinga"/>
                <a:cs typeface="Kalinga"/>
              </a:rPr>
              <a:t> are texts expressing </a:t>
            </a:r>
            <a:r>
              <a:rPr lang="en-US" sz="2000" dirty="0">
                <a:solidFill>
                  <a:schemeClr val="accent1"/>
                </a:solidFill>
                <a:latin typeface="Kalinga"/>
                <a:cs typeface="Kalinga"/>
              </a:rPr>
              <a:t>identical meanings </a:t>
            </a:r>
            <a:r>
              <a:rPr lang="en-US" sz="2000" dirty="0">
                <a:latin typeface="Kalinga"/>
                <a:cs typeface="Kalinga"/>
              </a:rPr>
              <a:t>but using </a:t>
            </a:r>
            <a:r>
              <a:rPr lang="en-US" sz="2000" dirty="0">
                <a:solidFill>
                  <a:schemeClr val="accent1"/>
                </a:solidFill>
                <a:latin typeface="Kalinga"/>
                <a:cs typeface="Kalinga"/>
              </a:rPr>
              <a:t>different words </a:t>
            </a:r>
            <a:r>
              <a:rPr lang="en-US" sz="2000" dirty="0">
                <a:latin typeface="Kalinga"/>
                <a:cs typeface="Kalinga"/>
              </a:rPr>
              <a:t>or structures </a:t>
            </a:r>
            <a:endParaRPr lang="en-US" sz="2000" dirty="0"/>
          </a:p>
          <a:p>
            <a:pPr marL="380365" indent="-380365"/>
            <a:r>
              <a:rPr lang="en-US" sz="2000" dirty="0">
                <a:latin typeface="Kalinga"/>
                <a:cs typeface="Kalinga"/>
              </a:rPr>
              <a:t>Paraphrases exhibit human language's </a:t>
            </a:r>
            <a:r>
              <a:rPr lang="en-US" sz="2000" dirty="0">
                <a:solidFill>
                  <a:schemeClr val="accent1"/>
                </a:solidFill>
                <a:latin typeface="Kalinga"/>
                <a:cs typeface="Kalinga"/>
              </a:rPr>
              <a:t>complex nature </a:t>
            </a:r>
            <a:r>
              <a:rPr lang="en-US" sz="2000" dirty="0">
                <a:latin typeface="Kalinga"/>
                <a:cs typeface="Kalinga"/>
              </a:rPr>
              <a:t>and </a:t>
            </a:r>
            <a:r>
              <a:rPr lang="en-US" sz="2000" dirty="0">
                <a:solidFill>
                  <a:schemeClr val="accent1"/>
                </a:solidFill>
                <a:latin typeface="Kalinga"/>
                <a:cs typeface="Kalinga"/>
              </a:rPr>
              <a:t>diversity</a:t>
            </a:r>
            <a:r>
              <a:rPr lang="en-US" sz="2000" dirty="0">
                <a:latin typeface="Kalinga"/>
                <a:cs typeface="Kalinga"/>
              </a:rPr>
              <a:t>, as there are infinite ways to transform one text into another without changing its meaning.</a:t>
            </a:r>
          </a:p>
          <a:p>
            <a:pPr marL="380365" indent="-380365"/>
            <a:endParaRPr lang="en-US" sz="2000" b="0" i="0" dirty="0">
              <a:effectLst/>
            </a:endParaRPr>
          </a:p>
          <a:p>
            <a:pPr marL="380365" indent="-380365"/>
            <a:r>
              <a:rPr lang="en-US" sz="2000" b="1" dirty="0">
                <a:latin typeface="Kalinga"/>
                <a:cs typeface="Kalinga"/>
              </a:rPr>
              <a:t>Plagiarism</a:t>
            </a:r>
          </a:p>
          <a:p>
            <a:pPr marL="380365" indent="-380365"/>
            <a:r>
              <a:rPr lang="en-US" sz="2000" dirty="0">
                <a:latin typeface="Kalinga"/>
                <a:cs typeface="Kalinga"/>
              </a:rPr>
              <a:t>The use of ideas, content, or structures </a:t>
            </a:r>
            <a:r>
              <a:rPr lang="en-US" sz="2000" dirty="0">
                <a:solidFill>
                  <a:schemeClr val="accent1"/>
                </a:solidFill>
                <a:latin typeface="Kalinga"/>
                <a:cs typeface="Kalinga"/>
              </a:rPr>
              <a:t>without</a:t>
            </a:r>
            <a:r>
              <a:rPr lang="en-US" sz="2000" dirty="0">
                <a:latin typeface="Kalinga"/>
                <a:cs typeface="Kalinga"/>
              </a:rPr>
              <a:t> appropriately </a:t>
            </a:r>
            <a:r>
              <a:rPr lang="en-US" sz="2000" dirty="0">
                <a:solidFill>
                  <a:schemeClr val="accent1"/>
                </a:solidFill>
                <a:latin typeface="Kalinga"/>
                <a:cs typeface="Kalinga"/>
              </a:rPr>
              <a:t>acknowledging </a:t>
            </a:r>
            <a:r>
              <a:rPr lang="en-US" sz="2000" dirty="0">
                <a:latin typeface="Kalinga"/>
                <a:cs typeface="Kalinga"/>
              </a:rPr>
              <a:t>the</a:t>
            </a:r>
            <a:r>
              <a:rPr lang="en-US" sz="2000" dirty="0">
                <a:solidFill>
                  <a:schemeClr val="accent1"/>
                </a:solidFill>
                <a:latin typeface="Kalinga"/>
                <a:cs typeface="Kalinga"/>
              </a:rPr>
              <a:t> source</a:t>
            </a:r>
            <a:r>
              <a:rPr lang="en-US" sz="2000" dirty="0">
                <a:latin typeface="Kalinga"/>
                <a:cs typeface="Kalinga"/>
              </a:rPr>
              <a:t> to benefit in a setting where originality is expected</a:t>
            </a:r>
            <a:endParaRPr lang="en-US" sz="2000" b="0" dirty="0">
              <a:effectLst/>
              <a:latin typeface="Kalinga"/>
              <a:cs typeface="Kalinga"/>
            </a:endParaRP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56</a:t>
            </a:fld>
            <a:endParaRPr lang="en-US"/>
          </a:p>
        </p:txBody>
      </p:sp>
    </p:spTree>
    <p:extLst>
      <p:ext uri="{BB962C8B-B14F-4D97-AF65-F5344CB8AC3E}">
        <p14:creationId xmlns:p14="http://schemas.microsoft.com/office/powerpoint/2010/main" val="20868020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pPr marL="0" indent="0" algn="ctr">
              <a:buNone/>
            </a:pPr>
            <a:endParaRPr lang="en-US" sz="2000" b="0" i="0" dirty="0">
              <a:effectLst/>
            </a:endParaRPr>
          </a:p>
          <a:p>
            <a:pPr marL="0" indent="0" algn="ctr">
              <a:buNone/>
            </a:pPr>
            <a:endParaRPr lang="en-US" sz="2000" dirty="0"/>
          </a:p>
          <a:p>
            <a:pPr marL="0" indent="0" algn="ctr">
              <a:buNone/>
            </a:pPr>
            <a:endParaRPr lang="en-US" sz="2000" b="0" i="0" dirty="0">
              <a:effectLst/>
            </a:endParaRPr>
          </a:p>
          <a:p>
            <a:pPr marL="0" indent="0" algn="ctr">
              <a:buNone/>
            </a:pPr>
            <a:r>
              <a:rPr lang="en-US" sz="2000" b="0" i="0" dirty="0">
                <a:effectLst/>
              </a:rPr>
              <a:t>morphology: “Who they </a:t>
            </a:r>
            <a:r>
              <a:rPr lang="en-US" sz="2000" b="1" i="0" dirty="0">
                <a:effectLst/>
              </a:rPr>
              <a:t>could</a:t>
            </a:r>
            <a:r>
              <a:rPr lang="en-US" sz="2000" b="0" i="0" dirty="0">
                <a:effectLst/>
              </a:rPr>
              <a:t> </a:t>
            </a:r>
            <a:r>
              <a:rPr lang="en-US" sz="2000" b="0" i="0" strike="sngStrike" dirty="0">
                <a:solidFill>
                  <a:schemeClr val="bg1">
                    <a:lumMod val="75000"/>
                  </a:schemeClr>
                </a:solidFill>
                <a:effectLst/>
              </a:rPr>
              <a:t>might</a:t>
            </a:r>
            <a:r>
              <a:rPr lang="en-US" sz="2000" b="0" i="0" dirty="0">
                <a:effectLst/>
              </a:rPr>
              <a:t> be.”</a:t>
            </a:r>
          </a:p>
          <a:p>
            <a:pPr marL="0" indent="0" algn="ctr">
              <a:buNone/>
            </a:pPr>
            <a:r>
              <a:rPr lang="en-US" sz="2000" b="0" i="0" dirty="0">
                <a:effectLst/>
              </a:rPr>
              <a:t>syntax: “He </a:t>
            </a:r>
            <a:r>
              <a:rPr lang="en-US" sz="2000" b="1" i="0" dirty="0">
                <a:effectLst/>
              </a:rPr>
              <a:t>drew a go </a:t>
            </a:r>
            <a:r>
              <a:rPr lang="en-US" sz="2000" b="0" i="0" strike="sngStrike" dirty="0">
                <a:solidFill>
                  <a:schemeClr val="bg1">
                    <a:lumMod val="75000"/>
                  </a:schemeClr>
                </a:solidFill>
                <a:effectLst/>
              </a:rPr>
              <a:t>was drawn</a:t>
            </a:r>
            <a:r>
              <a:rPr lang="en-US" sz="2000" b="0" i="0" dirty="0">
                <a:effectLst/>
              </a:rPr>
              <a:t> by him.”</a:t>
            </a:r>
          </a:p>
          <a:p>
            <a:pPr marL="0" indent="0" algn="ctr">
              <a:buNone/>
            </a:pPr>
            <a:r>
              <a:rPr lang="en-US" sz="2000" b="0" i="0" dirty="0">
                <a:effectLst/>
              </a:rPr>
              <a:t>lexicon: “She </a:t>
            </a:r>
            <a:r>
              <a:rPr lang="en-US" sz="2000" b="1" i="0" dirty="0">
                <a:effectLst/>
              </a:rPr>
              <a:t>liked</a:t>
            </a:r>
            <a:r>
              <a:rPr lang="en-US" sz="2000" b="0" i="0" dirty="0">
                <a:effectLst/>
              </a:rPr>
              <a:t> </a:t>
            </a:r>
            <a:r>
              <a:rPr lang="en-US" sz="2000" b="0" i="0" strike="sngStrike" dirty="0">
                <a:solidFill>
                  <a:schemeClr val="bg1">
                    <a:lumMod val="75000"/>
                  </a:schemeClr>
                </a:solidFill>
                <a:effectLst/>
              </a:rPr>
              <a:t>enjoyed</a:t>
            </a:r>
            <a:r>
              <a:rPr lang="en-US" sz="2000" b="0" i="0" dirty="0">
                <a:effectLst/>
              </a:rPr>
              <a:t> it.”</a:t>
            </a:r>
            <a:endParaRPr lang="en-US" sz="20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57</a:t>
            </a:fld>
            <a:endParaRPr lang="en-US"/>
          </a:p>
        </p:txBody>
      </p:sp>
    </p:spTree>
    <p:extLst>
      <p:ext uri="{BB962C8B-B14F-4D97-AF65-F5344CB8AC3E}">
        <p14:creationId xmlns:p14="http://schemas.microsoft.com/office/powerpoint/2010/main" val="58843077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58</a:t>
            </a:fld>
            <a:endParaRPr lang="en-US"/>
          </a:p>
        </p:txBody>
      </p:sp>
      <p:pic>
        <p:nvPicPr>
          <p:cNvPr id="4" name="Picture 7" descr="A screenshot of a cell phone&#10;&#10;Description generated with very high confidence">
            <a:extLst>
              <a:ext uri="{FF2B5EF4-FFF2-40B4-BE49-F238E27FC236}">
                <a16:creationId xmlns:a16="http://schemas.microsoft.com/office/drawing/2014/main" id="{BE729499-A019-55EA-15A8-3000B4550D80}"/>
              </a:ext>
            </a:extLst>
          </p:cNvPr>
          <p:cNvPicPr>
            <a:picLocks noChangeAspect="1"/>
          </p:cNvPicPr>
          <p:nvPr/>
        </p:nvPicPr>
        <p:blipFill>
          <a:blip r:embed="rId3"/>
          <a:stretch>
            <a:fillRect/>
          </a:stretch>
        </p:blipFill>
        <p:spPr>
          <a:xfrm>
            <a:off x="1563557" y="1774210"/>
            <a:ext cx="9064886" cy="3891947"/>
          </a:xfrm>
          <a:prstGeom prst="rect">
            <a:avLst/>
          </a:prstGeom>
        </p:spPr>
      </p:pic>
      <p:sp>
        <p:nvSpPr>
          <p:cNvPr id="6" name="TextBox 5">
            <a:extLst>
              <a:ext uri="{FF2B5EF4-FFF2-40B4-BE49-F238E27FC236}">
                <a16:creationId xmlns:a16="http://schemas.microsoft.com/office/drawing/2014/main" id="{96E36330-B37A-3CE1-3743-24B9E258011F}"/>
              </a:ext>
            </a:extLst>
          </p:cNvPr>
          <p:cNvSpPr txBox="1"/>
          <p:nvPr/>
        </p:nvSpPr>
        <p:spPr>
          <a:xfrm>
            <a:off x="9840686" y="5633785"/>
            <a:ext cx="1023257" cy="307777"/>
          </a:xfrm>
          <a:prstGeom prst="rect">
            <a:avLst/>
          </a:prstGeom>
          <a:noFill/>
        </p:spPr>
        <p:txBody>
          <a:bodyPr wrap="square" rtlCol="0">
            <a:spAutoFit/>
          </a:bodyPr>
          <a:lstStyle/>
          <a:p>
            <a:r>
              <a:rPr lang="en-US" sz="1400"/>
              <a:t>[</a:t>
            </a:r>
            <a:r>
              <a:rPr lang="en-US" sz="1400">
                <a:hlinkClick r:id="rId4"/>
              </a:rPr>
              <a:t>Source</a:t>
            </a:r>
            <a:r>
              <a:rPr lang="en-US" sz="1400"/>
              <a:t>]</a:t>
            </a:r>
            <a:endParaRPr lang="en-DE" sz="1400"/>
          </a:p>
        </p:txBody>
      </p:sp>
    </p:spTree>
    <p:extLst>
      <p:ext uri="{BB962C8B-B14F-4D97-AF65-F5344CB8AC3E}">
        <p14:creationId xmlns:p14="http://schemas.microsoft.com/office/powerpoint/2010/main" val="15229141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b="0" i="0">
                <a:effectLst/>
              </a:rPr>
              <a:t>Analyzed the performance of pre-trained word embedding models that convert texts into fixed-length vectors (features)</a:t>
            </a:r>
          </a:p>
          <a:p>
            <a:pPr lvl="1"/>
            <a:r>
              <a:rPr lang="en-US" sz="1800" b="0" i="0">
                <a:effectLst/>
              </a:rPr>
              <a:t>Word2vec, </a:t>
            </a:r>
            <a:r>
              <a:rPr lang="en-US" sz="1800" b="0" i="0" err="1">
                <a:effectLst/>
              </a:rPr>
              <a:t>GloVe</a:t>
            </a:r>
            <a:r>
              <a:rPr lang="en-US" sz="1800" b="0" i="0">
                <a:effectLst/>
              </a:rPr>
              <a:t>, </a:t>
            </a:r>
            <a:r>
              <a:rPr lang="en-US" sz="1800" b="0" i="0" err="1">
                <a:effectLst/>
              </a:rPr>
              <a:t>fastText</a:t>
            </a:r>
            <a:r>
              <a:rPr lang="en-US" sz="1800" b="0" i="0">
                <a:effectLst/>
              </a:rPr>
              <a:t>, Universal Sentence Encoder, (doc2vec) Paragraph Vectors</a:t>
            </a:r>
          </a:p>
          <a:p>
            <a:endParaRPr lang="en-US" sz="1800" b="0" i="0">
              <a:effectLst/>
            </a:endParaRPr>
          </a:p>
          <a:p>
            <a:r>
              <a:rPr lang="en-US" sz="1800" b="0" i="0">
                <a:effectLst/>
              </a:rPr>
              <a:t>Machine Learning classifiers</a:t>
            </a:r>
          </a:p>
          <a:p>
            <a:pPr lvl="1"/>
            <a:r>
              <a:rPr lang="en-US" sz="1800" b="0" i="0">
                <a:effectLst/>
              </a:rPr>
              <a:t>Logistic regression, random forest, </a:t>
            </a:r>
            <a:r>
              <a:rPr lang="en-US" sz="1800" b="0" i="0" err="1">
                <a:effectLst/>
              </a:rPr>
              <a:t>kNN</a:t>
            </a:r>
            <a:r>
              <a:rPr lang="en-US" sz="1800" b="0" i="0">
                <a:effectLst/>
              </a:rPr>
              <a:t>, Support Vector Machine, Naïve Bayes</a:t>
            </a:r>
          </a:p>
          <a:p>
            <a:endParaRPr lang="en-US" sz="1800" b="0" i="0">
              <a:effectLst/>
            </a:endParaRPr>
          </a:p>
          <a:p>
            <a:r>
              <a:rPr lang="en-US" sz="1800" b="0" i="0">
                <a:effectLst/>
              </a:rPr>
              <a:t>Evaluations</a:t>
            </a:r>
          </a:p>
          <a:p>
            <a:pPr lvl="1"/>
            <a:r>
              <a:rPr lang="en-US" sz="1800" b="0" i="0">
                <a:effectLst/>
              </a:rPr>
              <a:t>Documents and paragraphs</a:t>
            </a:r>
          </a:p>
          <a:p>
            <a:pPr lvl="1"/>
            <a:r>
              <a:rPr lang="en-US" sz="1800" b="0" i="0">
                <a:effectLst/>
              </a:rPr>
              <a:t>Human evaluation</a:t>
            </a:r>
          </a:p>
          <a:p>
            <a:pPr lvl="1"/>
            <a:r>
              <a:rPr lang="en-US" sz="1800" b="0" i="0">
                <a:effectLst/>
              </a:rPr>
              <a:t>Turnitin evaluation</a:t>
            </a:r>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59</a:t>
            </a:fld>
            <a:endParaRPr lang="en-US"/>
          </a:p>
        </p:txBody>
      </p:sp>
    </p:spTree>
    <p:extLst>
      <p:ext uri="{BB962C8B-B14F-4D97-AF65-F5344CB8AC3E}">
        <p14:creationId xmlns:p14="http://schemas.microsoft.com/office/powerpoint/2010/main" val="6742675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8645-464A-9EF2-3ACB-C3F823AF4815}"/>
              </a:ext>
            </a:extLst>
          </p:cNvPr>
          <p:cNvSpPr>
            <a:spLocks noGrp="1"/>
          </p:cNvSpPr>
          <p:nvPr>
            <p:ph type="title"/>
          </p:nvPr>
        </p:nvSpPr>
        <p:spPr/>
        <p:txBody>
          <a:bodyPr/>
          <a:lstStyle/>
          <a:p>
            <a:r>
              <a:rPr lang="en-US"/>
              <a:t>Göttingen</a:t>
            </a:r>
            <a:endParaRPr lang="en-DE"/>
          </a:p>
        </p:txBody>
      </p:sp>
      <p:sp>
        <p:nvSpPr>
          <p:cNvPr id="6" name="Text Placeholder 5">
            <a:extLst>
              <a:ext uri="{FF2B5EF4-FFF2-40B4-BE49-F238E27FC236}">
                <a16:creationId xmlns:a16="http://schemas.microsoft.com/office/drawing/2014/main" id="{AFA650DE-BEFC-6B1E-0A17-2E5CBB263E92}"/>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CB1018B3-EA8A-52CA-6900-B577C821230B}"/>
              </a:ext>
            </a:extLst>
          </p:cNvPr>
          <p:cNvSpPr>
            <a:spLocks noGrp="1"/>
          </p:cNvSpPr>
          <p:nvPr>
            <p:ph type="sldNum" sz="quarter" idx="4"/>
          </p:nvPr>
        </p:nvSpPr>
        <p:spPr/>
        <p:txBody>
          <a:bodyPr/>
          <a:lstStyle/>
          <a:p>
            <a:fld id="{B6F15528-21DE-4FAA-801E-634DDDAF4B2B}" type="slidenum">
              <a:rPr lang="de-DE" smtClean="0"/>
              <a:pPr/>
              <a:t>6</a:t>
            </a:fld>
            <a:endParaRPr lang="de-DE"/>
          </a:p>
        </p:txBody>
      </p:sp>
      <p:pic>
        <p:nvPicPr>
          <p:cNvPr id="7" name="Picture 6">
            <a:extLst>
              <a:ext uri="{FF2B5EF4-FFF2-40B4-BE49-F238E27FC236}">
                <a16:creationId xmlns:a16="http://schemas.microsoft.com/office/drawing/2014/main" id="{89D2DE4E-C25C-91E0-8D84-10D744A03775}"/>
              </a:ext>
            </a:extLst>
          </p:cNvPr>
          <p:cNvPicPr>
            <a:picLocks noChangeAspect="1"/>
          </p:cNvPicPr>
          <p:nvPr/>
        </p:nvPicPr>
        <p:blipFill>
          <a:blip r:embed="rId2"/>
          <a:stretch>
            <a:fillRect/>
          </a:stretch>
        </p:blipFill>
        <p:spPr>
          <a:xfrm>
            <a:off x="3268869" y="1354122"/>
            <a:ext cx="7020926" cy="5110729"/>
          </a:xfrm>
          <a:prstGeom prst="rect">
            <a:avLst/>
          </a:prstGeom>
        </p:spPr>
      </p:pic>
    </p:spTree>
    <p:extLst>
      <p:ext uri="{BB962C8B-B14F-4D97-AF65-F5344CB8AC3E}">
        <p14:creationId xmlns:p14="http://schemas.microsoft.com/office/powerpoint/2010/main" val="22681407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a:xfrm>
            <a:off x="623393" y="261070"/>
            <a:ext cx="11041225" cy="574516"/>
          </a:xfrm>
        </p:spPr>
        <p:txBody>
          <a:bodyPr>
            <a:normAutofit/>
          </a:bodyPr>
          <a:lstStyle/>
          <a:p>
            <a:r>
              <a:rPr lang="en-US" dirty="0"/>
              <a:t>Paraphrase Generation and Detection</a:t>
            </a:r>
          </a:p>
        </p:txBody>
      </p:sp>
      <p:sp>
        <p:nvSpPr>
          <p:cNvPr id="5" name="Text Placeholder 4">
            <a:extLst>
              <a:ext uri="{FF2B5EF4-FFF2-40B4-BE49-F238E27FC236}">
                <a16:creationId xmlns:a16="http://schemas.microsoft.com/office/drawing/2014/main" id="{C24ED8CE-F33C-999C-F5CC-5CD3E5CF33B8}"/>
              </a:ext>
            </a:extLst>
          </p:cNvPr>
          <p:cNvSpPr>
            <a:spLocks noGrp="1"/>
          </p:cNvSpPr>
          <p:nvPr>
            <p:ph type="body" sz="quarter" idx="10"/>
          </p:nvPr>
        </p:nvSpPr>
        <p:spPr>
          <a:xfrm>
            <a:off x="623392" y="1411818"/>
            <a:ext cx="5755637" cy="4928260"/>
          </a:xfrm>
        </p:spPr>
        <p:txBody>
          <a:bodyPr/>
          <a:lstStyle/>
          <a:p>
            <a:pPr marL="380990" indent="-380990">
              <a:buFont typeface="Arial" panose="020B0604020202020204" pitchFamily="34" charset="0"/>
              <a:buChar char="•"/>
            </a:pPr>
            <a:r>
              <a:rPr lang="en-US" sz="2400"/>
              <a:t>Corpus</a:t>
            </a:r>
          </a:p>
          <a:p>
            <a:pPr marL="990575" lvl="1" indent="-380990">
              <a:buFont typeface="Arial" panose="020B0604020202020204" pitchFamily="34" charset="0"/>
              <a:buChar char="•"/>
            </a:pPr>
            <a:r>
              <a:rPr lang="en-US" sz="2133"/>
              <a:t>Wikipedia </a:t>
            </a:r>
            <a:r>
              <a:rPr lang="en-US" sz="2133">
                <a:solidFill>
                  <a:schemeClr val="accent1"/>
                </a:solidFill>
              </a:rPr>
              <a:t>featured articles</a:t>
            </a:r>
          </a:p>
          <a:p>
            <a:pPr marL="990575" lvl="1" indent="-380990">
              <a:buFont typeface="Arial" panose="020B0604020202020204" pitchFamily="34" charset="0"/>
              <a:buChar char="•"/>
            </a:pPr>
            <a:r>
              <a:rPr lang="en-US" sz="2133"/>
              <a:t>Featured articles have </a:t>
            </a:r>
            <a:r>
              <a:rPr lang="en-US" sz="2133">
                <a:solidFill>
                  <a:schemeClr val="accent1"/>
                </a:solidFill>
              </a:rPr>
              <a:t>numerous</a:t>
            </a:r>
            <a:r>
              <a:rPr lang="en-US" sz="2133">
                <a:solidFill>
                  <a:schemeClr val="accent4"/>
                </a:solidFill>
              </a:rPr>
              <a:t> </a:t>
            </a:r>
            <a:r>
              <a:rPr lang="en-US" sz="2133">
                <a:solidFill>
                  <a:schemeClr val="accent1"/>
                </a:solidFill>
              </a:rPr>
              <a:t>authors</a:t>
            </a:r>
            <a:r>
              <a:rPr lang="en-US" sz="2133">
                <a:solidFill>
                  <a:schemeClr val="accent4"/>
                </a:solidFill>
              </a:rPr>
              <a:t> </a:t>
            </a:r>
            <a:r>
              <a:rPr lang="en-US" sz="2133"/>
              <a:t>and undergo</a:t>
            </a:r>
            <a:r>
              <a:rPr lang="en-US" sz="2133">
                <a:solidFill>
                  <a:schemeClr val="accent1"/>
                </a:solidFill>
              </a:rPr>
              <a:t> many revisions</a:t>
            </a:r>
          </a:p>
          <a:p>
            <a:pPr marL="990575" lvl="1" indent="-380990">
              <a:buFont typeface="Arial" panose="020B0604020202020204" pitchFamily="34" charset="0"/>
              <a:buChar char="•"/>
            </a:pPr>
            <a:r>
              <a:rPr lang="en-US"/>
              <a:t>Wide range of topics</a:t>
            </a:r>
          </a:p>
          <a:p>
            <a:pPr marL="1600160" lvl="2" indent="-380990">
              <a:buFont typeface="Arial" panose="020B0604020202020204" pitchFamily="34" charset="0"/>
              <a:buChar char="•"/>
            </a:pPr>
            <a:r>
              <a:rPr lang="en-US" sz="2133">
                <a:solidFill>
                  <a:srgbClr val="595959"/>
                </a:solidFill>
                <a:latin typeface="Kalinga" panose="020B0502040204020203" pitchFamily="34" charset="0"/>
                <a:cs typeface="Kalinga" panose="020B0502040204020203" pitchFamily="34" charset="0"/>
              </a:rPr>
              <a:t>breadth and depth</a:t>
            </a:r>
          </a:p>
          <a:p>
            <a:pPr marL="990575" lvl="1" indent="-380990">
              <a:buFont typeface="Arial" panose="020B0604020202020204" pitchFamily="34" charset="0"/>
              <a:buChar char="•"/>
            </a:pPr>
            <a:r>
              <a:rPr lang="en-US"/>
              <a:t>Superior quality as featured articles</a:t>
            </a:r>
          </a:p>
          <a:p>
            <a:pPr marL="1600160" lvl="2" indent="-380990">
              <a:buFont typeface="Arial" panose="020B0604020202020204" pitchFamily="34" charset="0"/>
              <a:buChar char="•"/>
            </a:pPr>
            <a:r>
              <a:rPr lang="en-US" sz="2133">
                <a:solidFill>
                  <a:srgbClr val="595959"/>
                </a:solidFill>
                <a:latin typeface="Kalinga" panose="020B0502040204020203" pitchFamily="34" charset="0"/>
                <a:cs typeface="Kalinga" panose="020B0502040204020203" pitchFamily="34" charset="0"/>
              </a:rPr>
              <a:t>approx. 0.1% of all articles</a:t>
            </a:r>
          </a:p>
          <a:p>
            <a:pPr marL="380990" indent="-380990">
              <a:buFont typeface="Arial" panose="020B0604020202020204" pitchFamily="34" charset="0"/>
              <a:buChar char="•"/>
            </a:pPr>
            <a:endParaRPr lang="en-US" sz="2400"/>
          </a:p>
          <a:p>
            <a:pPr marL="380990" indent="-380990">
              <a:buFont typeface="Arial" panose="020B0604020202020204" pitchFamily="34" charset="0"/>
              <a:buChar char="•"/>
            </a:pPr>
            <a:r>
              <a:rPr lang="en-US" sz="2400"/>
              <a:t>Machine Paraphrase Tool</a:t>
            </a:r>
          </a:p>
          <a:p>
            <a:pPr marL="990575" lvl="1" indent="-380990">
              <a:buFont typeface="Arial" panose="020B0604020202020204" pitchFamily="34" charset="0"/>
              <a:buChar char="•"/>
            </a:pPr>
            <a:r>
              <a:rPr lang="en-US" sz="2133" err="1"/>
              <a:t>SpinBot</a:t>
            </a:r>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60</a:t>
            </a:fld>
            <a:endParaRPr lang="en-US"/>
          </a:p>
        </p:txBody>
      </p:sp>
      <p:graphicFrame>
        <p:nvGraphicFramePr>
          <p:cNvPr id="2" name="Table 5">
            <a:extLst>
              <a:ext uri="{FF2B5EF4-FFF2-40B4-BE49-F238E27FC236}">
                <a16:creationId xmlns:a16="http://schemas.microsoft.com/office/drawing/2014/main" id="{1B607DCD-2260-41B4-9490-DE73507E1975}"/>
              </a:ext>
            </a:extLst>
          </p:cNvPr>
          <p:cNvGraphicFramePr>
            <a:graphicFrameLocks noGrp="1"/>
          </p:cNvGraphicFramePr>
          <p:nvPr>
            <p:extLst>
              <p:ext uri="{D42A27DB-BD31-4B8C-83A1-F6EECF244321}">
                <p14:modId xmlns:p14="http://schemas.microsoft.com/office/powerpoint/2010/main" val="3706224312"/>
              </p:ext>
            </p:extLst>
          </p:nvPr>
        </p:nvGraphicFramePr>
        <p:xfrm>
          <a:off x="6432003" y="2759106"/>
          <a:ext cx="5232614" cy="1834939"/>
        </p:xfrm>
        <a:graphic>
          <a:graphicData uri="http://schemas.openxmlformats.org/drawingml/2006/table">
            <a:tbl>
              <a:tblPr firstRow="1" bandRow="1">
                <a:tableStyleId>{8EC20E35-A176-4012-BC5E-935CFFF8708E}</a:tableStyleId>
              </a:tblPr>
              <a:tblGrid>
                <a:gridCol w="863105">
                  <a:extLst>
                    <a:ext uri="{9D8B030D-6E8A-4147-A177-3AD203B41FA5}">
                      <a16:colId xmlns:a16="http://schemas.microsoft.com/office/drawing/2014/main" val="1763852761"/>
                    </a:ext>
                  </a:extLst>
                </a:gridCol>
                <a:gridCol w="829848">
                  <a:extLst>
                    <a:ext uri="{9D8B030D-6E8A-4147-A177-3AD203B41FA5}">
                      <a16:colId xmlns:a16="http://schemas.microsoft.com/office/drawing/2014/main" val="2356767018"/>
                    </a:ext>
                  </a:extLst>
                </a:gridCol>
                <a:gridCol w="1179887">
                  <a:extLst>
                    <a:ext uri="{9D8B030D-6E8A-4147-A177-3AD203B41FA5}">
                      <a16:colId xmlns:a16="http://schemas.microsoft.com/office/drawing/2014/main" val="1311142785"/>
                    </a:ext>
                  </a:extLst>
                </a:gridCol>
                <a:gridCol w="1179887">
                  <a:extLst>
                    <a:ext uri="{9D8B030D-6E8A-4147-A177-3AD203B41FA5}">
                      <a16:colId xmlns:a16="http://schemas.microsoft.com/office/drawing/2014/main" val="450139748"/>
                    </a:ext>
                  </a:extLst>
                </a:gridCol>
                <a:gridCol w="1179887">
                  <a:extLst>
                    <a:ext uri="{9D8B030D-6E8A-4147-A177-3AD203B41FA5}">
                      <a16:colId xmlns:a16="http://schemas.microsoft.com/office/drawing/2014/main" val="1909276488"/>
                    </a:ext>
                  </a:extLst>
                </a:gridCol>
              </a:tblGrid>
              <a:tr h="493997">
                <a:tc>
                  <a:txBody>
                    <a:bodyPr/>
                    <a:lstStyle/>
                    <a:p>
                      <a:pPr algn="ctr"/>
                      <a:r>
                        <a:rPr lang="en-US" sz="2100">
                          <a:solidFill>
                            <a:schemeClr val="tx1"/>
                          </a:solidFill>
                        </a:rPr>
                        <a:t>Split</a:t>
                      </a:r>
                    </a:p>
                  </a:txBody>
                  <a:tcPr marL="121920" marR="121920" marT="60960" marB="60960" anchor="ctr">
                    <a:lnR w="12700" cap="flat" cmpd="sng" algn="ctr">
                      <a:noFill/>
                      <a:prstDash val="solid"/>
                      <a:round/>
                      <a:headEnd type="none" w="med" len="med"/>
                      <a:tailEnd type="none" w="med" len="med"/>
                    </a:lnR>
                    <a:solidFill>
                      <a:schemeClr val="bg1"/>
                    </a:solidFill>
                  </a:tcPr>
                </a:tc>
                <a:tc gridSpan="2">
                  <a:txBody>
                    <a:bodyPr/>
                    <a:lstStyle/>
                    <a:p>
                      <a:pPr algn="ctr"/>
                      <a:r>
                        <a:rPr lang="en-US" sz="2100">
                          <a:solidFill>
                            <a:schemeClr val="tx1"/>
                          </a:solidFill>
                        </a:rPr>
                        <a:t>Documents</a:t>
                      </a:r>
                    </a:p>
                  </a:txBody>
                  <a:tcPr marL="121920" marR="121920" marT="60960" marB="609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solidFill>
                      <a:schemeClr val="bg1"/>
                    </a:solidFill>
                  </a:tcPr>
                </a:tc>
                <a:tc hMerge="1">
                  <a:txBody>
                    <a:bodyPr/>
                    <a:lstStyle/>
                    <a:p>
                      <a:endParaRPr lang="en-US"/>
                    </a:p>
                  </a:txBody>
                  <a:tcPr/>
                </a:tc>
                <a:tc gridSpan="2">
                  <a:txBody>
                    <a:bodyPr/>
                    <a:lstStyle/>
                    <a:p>
                      <a:pPr algn="ctr"/>
                      <a:r>
                        <a:rPr lang="en-US" sz="2100">
                          <a:solidFill>
                            <a:schemeClr val="tx1"/>
                          </a:solidFill>
                        </a:rPr>
                        <a:t>Paragraphs</a:t>
                      </a:r>
                    </a:p>
                  </a:txBody>
                  <a:tcPr marL="121920" marR="121920" marT="60960" marB="60960" anchor="ctr">
                    <a:lnL w="12700" cap="flat" cmpd="sng" algn="ctr">
                      <a:noFill/>
                      <a:prstDash val="solid"/>
                      <a:round/>
                      <a:headEnd type="none" w="med" len="med"/>
                      <a:tailEnd type="none" w="med" len="med"/>
                    </a:lnL>
                    <a:solidFill>
                      <a:schemeClr val="bg1"/>
                    </a:solidFill>
                  </a:tcPr>
                </a:tc>
                <a:tc hMerge="1">
                  <a:txBody>
                    <a:bodyPr/>
                    <a:lstStyle/>
                    <a:p>
                      <a:pPr algn="ctr"/>
                      <a:endParaRPr lang="en-US"/>
                    </a:p>
                  </a:txBody>
                  <a:tcPr anchor="ctr"/>
                </a:tc>
                <a:extLst>
                  <a:ext uri="{0D108BD9-81ED-4DB2-BD59-A6C34878D82A}">
                    <a16:rowId xmlns:a16="http://schemas.microsoft.com/office/drawing/2014/main" val="1580314377"/>
                  </a:ext>
                </a:extLst>
              </a:tr>
              <a:tr h="447040">
                <a:tc>
                  <a:txBody>
                    <a:bodyPr/>
                    <a:lstStyle/>
                    <a:p>
                      <a:pPr algn="ctr"/>
                      <a:endParaRPr lang="en-US" sz="2100"/>
                    </a:p>
                  </a:txBody>
                  <a:tcPr marL="121920" marR="121920" marT="60960" marB="60960"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900"/>
                        <a:t>Orig.</a:t>
                      </a:r>
                    </a:p>
                  </a:txBody>
                  <a:tcPr marL="121920" marR="121920" marT="60960" marB="6096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900" err="1"/>
                        <a:t>Parap</a:t>
                      </a:r>
                      <a:r>
                        <a:rPr lang="en-US" sz="1900"/>
                        <a:t>.</a:t>
                      </a:r>
                    </a:p>
                  </a:txBody>
                  <a:tcPr marL="121920" marR="121920" marT="60960" marB="60960" anchor="ctr">
                    <a:lnR w="12700" cap="flat" cmpd="sng" algn="ctr">
                      <a:no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900"/>
                        <a:t>Orig.</a:t>
                      </a:r>
                    </a:p>
                  </a:txBody>
                  <a:tcPr marL="121920" marR="121920" marT="60960" marB="60960" anchor="ctr">
                    <a:lnL w="12700" cap="flat" cmpd="sng" algn="ctr">
                      <a:no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sz="1900" err="1"/>
                        <a:t>Parap</a:t>
                      </a:r>
                      <a:r>
                        <a:rPr lang="en-US" sz="1900"/>
                        <a:t>.</a:t>
                      </a:r>
                    </a:p>
                  </a:txBody>
                  <a:tcPr marL="121920" marR="121920" marT="60960" marB="60960" anchor="ctr">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90257848"/>
                  </a:ext>
                </a:extLst>
              </a:tr>
              <a:tr h="446951">
                <a:tc>
                  <a:txBody>
                    <a:bodyPr/>
                    <a:lstStyle/>
                    <a:p>
                      <a:pPr algn="ctr"/>
                      <a:r>
                        <a:rPr lang="en-US" sz="1900"/>
                        <a:t>Train</a:t>
                      </a:r>
                    </a:p>
                  </a:txBody>
                  <a:tcPr marL="121920" marR="121920" marT="60960" marB="6096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900"/>
                        <a:t>4,012</a:t>
                      </a:r>
                    </a:p>
                  </a:txBody>
                  <a:tcPr marL="121920" marR="121920" marT="60960" marB="6096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t>4,012</a:t>
                      </a:r>
                    </a:p>
                  </a:txBody>
                  <a:tcPr marL="121920" marR="121920" marT="60960" marB="60960" anchor="ctr">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900"/>
                        <a:t>98,282</a:t>
                      </a:r>
                    </a:p>
                  </a:txBody>
                  <a:tcPr marL="121920" marR="121920" marT="60960" marB="60960" anchor="ctr">
                    <a:lnL w="12700" cap="flat" cmpd="sng" algn="ctr">
                      <a:no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tc>
                  <a:txBody>
                    <a:bodyPr/>
                    <a:lstStyle/>
                    <a:p>
                      <a:pPr algn="ctr"/>
                      <a:r>
                        <a:rPr lang="en-US" sz="1900"/>
                        <a:t>102,485</a:t>
                      </a:r>
                    </a:p>
                  </a:txBody>
                  <a:tcPr marL="121920" marR="121920" marT="60960" marB="60960" anchor="ctr">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893271357"/>
                  </a:ext>
                </a:extLst>
              </a:tr>
              <a:tr h="446951">
                <a:tc>
                  <a:txBody>
                    <a:bodyPr/>
                    <a:lstStyle/>
                    <a:p>
                      <a:pPr algn="ctr"/>
                      <a:r>
                        <a:rPr lang="en-US" sz="1900"/>
                        <a:t>Test</a:t>
                      </a:r>
                    </a:p>
                  </a:txBody>
                  <a:tcPr marL="121920" marR="121920" marT="60960" marB="60960" anchor="ctr">
                    <a:lnR w="12700" cap="flat" cmpd="sng" algn="ctr">
                      <a:noFill/>
                      <a:prstDash val="solid"/>
                      <a:round/>
                      <a:headEnd type="none" w="med" len="med"/>
                      <a:tailEnd type="none" w="med" len="med"/>
                    </a:lnR>
                    <a:solidFill>
                      <a:schemeClr val="bg1"/>
                    </a:solidFill>
                  </a:tcPr>
                </a:tc>
                <a:tc>
                  <a:txBody>
                    <a:bodyPr/>
                    <a:lstStyle/>
                    <a:p>
                      <a:pPr algn="ctr"/>
                      <a:r>
                        <a:rPr lang="en-US" sz="1900"/>
                        <a:t>1,990</a:t>
                      </a:r>
                    </a:p>
                  </a:txBody>
                  <a:tcPr marL="121920" marR="121920" marT="60960" marB="60960" anchor="ctr">
                    <a:lnL w="12700" cap="flat" cmpd="sng" algn="ctr">
                      <a:noFill/>
                      <a:prstDash val="solid"/>
                      <a:round/>
                      <a:headEnd type="none" w="med" len="med"/>
                      <a:tailEnd type="none" w="med" len="med"/>
                    </a:lnL>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900"/>
                        <a:t>1,990</a:t>
                      </a:r>
                    </a:p>
                  </a:txBody>
                  <a:tcPr marL="121920" marR="121920" marT="60960" marB="60960" anchor="ctr">
                    <a:lnR w="12700" cap="flat" cmpd="sng" algn="ctr">
                      <a:noFill/>
                      <a:prstDash val="solid"/>
                      <a:round/>
                      <a:headEnd type="none" w="med" len="med"/>
                      <a:tailEnd type="none" w="med" len="med"/>
                    </a:lnR>
                    <a:solidFill>
                      <a:schemeClr val="bg1"/>
                    </a:solidFill>
                  </a:tcPr>
                </a:tc>
                <a:tc>
                  <a:txBody>
                    <a:bodyPr/>
                    <a:lstStyle/>
                    <a:p>
                      <a:pPr algn="ctr"/>
                      <a:r>
                        <a:rPr lang="en-US" sz="1900"/>
                        <a:t>39,241</a:t>
                      </a:r>
                    </a:p>
                  </a:txBody>
                  <a:tcPr marL="121920" marR="121920" marT="60960" marB="60960" anchor="ctr">
                    <a:lnL w="12700" cap="flat" cmpd="sng" algn="ctr">
                      <a:noFill/>
                      <a:prstDash val="solid"/>
                      <a:round/>
                      <a:headEnd type="none" w="med" len="med"/>
                      <a:tailEnd type="none" w="med" len="med"/>
                    </a:lnL>
                    <a:solidFill>
                      <a:schemeClr val="bg1"/>
                    </a:solidFill>
                  </a:tcPr>
                </a:tc>
                <a:tc>
                  <a:txBody>
                    <a:bodyPr/>
                    <a:lstStyle/>
                    <a:p>
                      <a:pPr algn="ctr"/>
                      <a:r>
                        <a:rPr lang="en-US" sz="1900"/>
                        <a:t>40,729</a:t>
                      </a:r>
                    </a:p>
                  </a:txBody>
                  <a:tcPr marL="121920" marR="121920" marT="60960" marB="60960" anchor="ctr">
                    <a:solidFill>
                      <a:schemeClr val="bg1"/>
                    </a:solidFill>
                  </a:tcPr>
                </a:tc>
                <a:extLst>
                  <a:ext uri="{0D108BD9-81ED-4DB2-BD59-A6C34878D82A}">
                    <a16:rowId xmlns:a16="http://schemas.microsoft.com/office/drawing/2014/main" val="2408003079"/>
                  </a:ext>
                </a:extLst>
              </a:tr>
            </a:tbl>
          </a:graphicData>
        </a:graphic>
      </p:graphicFrame>
      <p:sp>
        <p:nvSpPr>
          <p:cNvPr id="7" name="Rectangle 6">
            <a:extLst>
              <a:ext uri="{FF2B5EF4-FFF2-40B4-BE49-F238E27FC236}">
                <a16:creationId xmlns:a16="http://schemas.microsoft.com/office/drawing/2014/main" id="{43A8DB22-AE69-4182-A376-0E83424F0D6F}"/>
              </a:ext>
            </a:extLst>
          </p:cNvPr>
          <p:cNvSpPr/>
          <p:nvPr/>
        </p:nvSpPr>
        <p:spPr>
          <a:xfrm>
            <a:off x="7416128" y="2093577"/>
            <a:ext cx="3264363" cy="461665"/>
          </a:xfrm>
          <a:prstGeom prst="rect">
            <a:avLst/>
          </a:prstGeom>
        </p:spPr>
        <p:txBody>
          <a:bodyPr wrap="square">
            <a:spAutoFit/>
          </a:bodyPr>
          <a:lstStyle/>
          <a:p>
            <a:r>
              <a:rPr lang="en-US" sz="2400"/>
              <a:t>Dataset split and details</a:t>
            </a:r>
          </a:p>
        </p:txBody>
      </p:sp>
    </p:spTree>
    <p:extLst>
      <p:ext uri="{BB962C8B-B14F-4D97-AF65-F5344CB8AC3E}">
        <p14:creationId xmlns:p14="http://schemas.microsoft.com/office/powerpoint/2010/main" val="2341819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6" name="Text Placeholder 5">
            <a:extLst>
              <a:ext uri="{FF2B5EF4-FFF2-40B4-BE49-F238E27FC236}">
                <a16:creationId xmlns:a16="http://schemas.microsoft.com/office/drawing/2014/main" id="{8DADF01D-4996-9BB9-57C9-0AA430B24570}"/>
              </a:ext>
            </a:extLst>
          </p:cNvPr>
          <p:cNvSpPr>
            <a:spLocks noGrp="1"/>
          </p:cNvSpPr>
          <p:nvPr>
            <p:ph type="body" sz="quarter" idx="10"/>
          </p:nvPr>
        </p:nvSpPr>
        <p:spPr/>
        <p:txBody>
          <a:bodyPr/>
          <a:lstStyle/>
          <a:p>
            <a:r>
              <a:rPr lang="en-US" sz="2400"/>
              <a:t>Pre-trained word embedding models</a:t>
            </a:r>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61</a:t>
            </a:fld>
            <a:endParaRPr lang="en-US"/>
          </a:p>
        </p:txBody>
      </p:sp>
      <p:graphicFrame>
        <p:nvGraphicFramePr>
          <p:cNvPr id="5" name="Table 5">
            <a:extLst>
              <a:ext uri="{FF2B5EF4-FFF2-40B4-BE49-F238E27FC236}">
                <a16:creationId xmlns:a16="http://schemas.microsoft.com/office/drawing/2014/main" id="{54AEFAB4-04FD-4922-A8C8-194FF4185E3C}"/>
              </a:ext>
            </a:extLst>
          </p:cNvPr>
          <p:cNvGraphicFramePr>
            <a:graphicFrameLocks noGrp="1"/>
          </p:cNvGraphicFramePr>
          <p:nvPr>
            <p:extLst>
              <p:ext uri="{D42A27DB-BD31-4B8C-83A1-F6EECF244321}">
                <p14:modId xmlns:p14="http://schemas.microsoft.com/office/powerpoint/2010/main" val="1419250863"/>
              </p:ext>
            </p:extLst>
          </p:nvPr>
        </p:nvGraphicFramePr>
        <p:xfrm>
          <a:off x="565101" y="2387114"/>
          <a:ext cx="11157805" cy="3172345"/>
        </p:xfrm>
        <a:graphic>
          <a:graphicData uri="http://schemas.openxmlformats.org/drawingml/2006/table">
            <a:tbl>
              <a:tblPr firstRow="1" bandRow="1">
                <a:tableStyleId>{8EC20E35-A176-4012-BC5E-935CFFF8708E}</a:tableStyleId>
              </a:tblPr>
              <a:tblGrid>
                <a:gridCol w="2357343">
                  <a:extLst>
                    <a:ext uri="{9D8B030D-6E8A-4147-A177-3AD203B41FA5}">
                      <a16:colId xmlns:a16="http://schemas.microsoft.com/office/drawing/2014/main" val="2446448266"/>
                    </a:ext>
                  </a:extLst>
                </a:gridCol>
                <a:gridCol w="3515845">
                  <a:extLst>
                    <a:ext uri="{9D8B030D-6E8A-4147-A177-3AD203B41FA5}">
                      <a16:colId xmlns:a16="http://schemas.microsoft.com/office/drawing/2014/main" val="1617369750"/>
                    </a:ext>
                  </a:extLst>
                </a:gridCol>
                <a:gridCol w="3463141">
                  <a:extLst>
                    <a:ext uri="{9D8B030D-6E8A-4147-A177-3AD203B41FA5}">
                      <a16:colId xmlns:a16="http://schemas.microsoft.com/office/drawing/2014/main" val="1512812600"/>
                    </a:ext>
                  </a:extLst>
                </a:gridCol>
                <a:gridCol w="1821476">
                  <a:extLst>
                    <a:ext uri="{9D8B030D-6E8A-4147-A177-3AD203B41FA5}">
                      <a16:colId xmlns:a16="http://schemas.microsoft.com/office/drawing/2014/main" val="3814714743"/>
                    </a:ext>
                  </a:extLst>
                </a:gridCol>
              </a:tblGrid>
              <a:tr h="487680">
                <a:tc>
                  <a:txBody>
                    <a:bodyPr/>
                    <a:lstStyle/>
                    <a:p>
                      <a:r>
                        <a:rPr lang="en-US" sz="2400">
                          <a:solidFill>
                            <a:schemeClr val="tx1"/>
                          </a:solidFill>
                        </a:rPr>
                        <a:t>Algorithm</a:t>
                      </a:r>
                    </a:p>
                  </a:txBody>
                  <a:tcPr marL="121920" marR="121920" marT="60960" marB="60960">
                    <a:solidFill>
                      <a:schemeClr val="bg1"/>
                    </a:solidFill>
                  </a:tcPr>
                </a:tc>
                <a:tc>
                  <a:txBody>
                    <a:bodyPr/>
                    <a:lstStyle/>
                    <a:p>
                      <a:r>
                        <a:rPr lang="en-US" sz="2400">
                          <a:solidFill>
                            <a:schemeClr val="tx1"/>
                          </a:solidFill>
                        </a:rPr>
                        <a:t>Main Characteristic</a:t>
                      </a:r>
                    </a:p>
                  </a:txBody>
                  <a:tcPr marL="121920" marR="121920" marT="60960" marB="60960">
                    <a:solidFill>
                      <a:schemeClr val="bg1"/>
                    </a:solidFill>
                  </a:tcPr>
                </a:tc>
                <a:tc>
                  <a:txBody>
                    <a:bodyPr/>
                    <a:lstStyle/>
                    <a:p>
                      <a:r>
                        <a:rPr lang="en-US" sz="2400">
                          <a:solidFill>
                            <a:schemeClr val="tx1"/>
                          </a:solidFill>
                        </a:rPr>
                        <a:t>Training Corpus</a:t>
                      </a:r>
                    </a:p>
                  </a:txBody>
                  <a:tcPr marL="121920" marR="121920" marT="60960" marB="60960">
                    <a:solidFill>
                      <a:schemeClr val="bg1"/>
                    </a:solidFill>
                  </a:tcPr>
                </a:tc>
                <a:tc>
                  <a:txBody>
                    <a:bodyPr/>
                    <a:lstStyle/>
                    <a:p>
                      <a:r>
                        <a:rPr lang="en-US" sz="2400">
                          <a:solidFill>
                            <a:schemeClr val="tx1"/>
                          </a:solidFill>
                        </a:rPr>
                        <a:t>Dimensions</a:t>
                      </a:r>
                    </a:p>
                  </a:txBody>
                  <a:tcPr marL="121920" marR="121920" marT="60960" marB="60960">
                    <a:solidFill>
                      <a:schemeClr val="bg1"/>
                    </a:solidFill>
                  </a:tcPr>
                </a:tc>
                <a:extLst>
                  <a:ext uri="{0D108BD9-81ED-4DB2-BD59-A6C34878D82A}">
                    <a16:rowId xmlns:a16="http://schemas.microsoft.com/office/drawing/2014/main" val="4184303731"/>
                  </a:ext>
                </a:extLst>
              </a:tr>
              <a:tr h="447040">
                <a:tc>
                  <a:txBody>
                    <a:bodyPr/>
                    <a:lstStyle/>
                    <a:p>
                      <a:r>
                        <a:rPr lang="en-US" sz="2100" err="1"/>
                        <a:t>GloVe</a:t>
                      </a:r>
                      <a:endParaRPr lang="en-US" sz="2100"/>
                    </a:p>
                  </a:txBody>
                  <a:tcPr marL="121920" marR="121920" marT="60960" marB="60960">
                    <a:solidFill>
                      <a:schemeClr val="bg1"/>
                    </a:solidFill>
                  </a:tcPr>
                </a:tc>
                <a:tc>
                  <a:txBody>
                    <a:bodyPr/>
                    <a:lstStyle/>
                    <a:p>
                      <a:r>
                        <a:rPr lang="en-US" sz="2100"/>
                        <a:t>Word co-occurrence</a:t>
                      </a:r>
                    </a:p>
                  </a:txBody>
                  <a:tcPr marL="121920" marR="121920" marT="60960" marB="60960">
                    <a:solidFill>
                      <a:schemeClr val="bg1"/>
                    </a:solidFill>
                  </a:tcPr>
                </a:tc>
                <a:tc>
                  <a:txBody>
                    <a:bodyPr/>
                    <a:lstStyle/>
                    <a:p>
                      <a:r>
                        <a:rPr lang="en-US" sz="2100"/>
                        <a:t>Wikipedia 2014 + </a:t>
                      </a:r>
                      <a:r>
                        <a:rPr lang="en-US" sz="2100" err="1"/>
                        <a:t>Gigaword</a:t>
                      </a:r>
                      <a:endParaRPr lang="en-US" sz="2100"/>
                    </a:p>
                  </a:txBody>
                  <a:tcPr marL="121920" marR="121920" marT="60960" marB="60960">
                    <a:solidFill>
                      <a:schemeClr val="bg1"/>
                    </a:solidFill>
                  </a:tcPr>
                </a:tc>
                <a:tc>
                  <a:txBody>
                    <a:bodyPr/>
                    <a:lstStyle/>
                    <a:p>
                      <a:r>
                        <a:rPr lang="en-US" sz="2100"/>
                        <a:t>300</a:t>
                      </a:r>
                    </a:p>
                  </a:txBody>
                  <a:tcPr marL="121920" marR="121920" marT="60960" marB="60960">
                    <a:solidFill>
                      <a:schemeClr val="bg1"/>
                    </a:solidFill>
                  </a:tcPr>
                </a:tc>
                <a:extLst>
                  <a:ext uri="{0D108BD9-81ED-4DB2-BD59-A6C34878D82A}">
                    <a16:rowId xmlns:a16="http://schemas.microsoft.com/office/drawing/2014/main" val="833121547"/>
                  </a:ext>
                </a:extLst>
              </a:tr>
              <a:tr h="449465">
                <a:tc>
                  <a:txBody>
                    <a:bodyPr/>
                    <a:lstStyle/>
                    <a:p>
                      <a:r>
                        <a:rPr lang="en-US" sz="2100"/>
                        <a:t>word2vec</a:t>
                      </a:r>
                    </a:p>
                  </a:txBody>
                  <a:tcPr marL="121920" marR="121920" marT="60960" marB="60960">
                    <a:solidFill>
                      <a:schemeClr val="bg1"/>
                    </a:solidFill>
                  </a:tcPr>
                </a:tc>
                <a:tc>
                  <a:txBody>
                    <a:bodyPr/>
                    <a:lstStyle/>
                    <a:p>
                      <a:r>
                        <a:rPr lang="en-US" sz="2100"/>
                        <a:t>Continuous BOW (CBOW)</a:t>
                      </a:r>
                    </a:p>
                  </a:txBody>
                  <a:tcPr marL="121920" marR="121920" marT="60960" marB="60960">
                    <a:solidFill>
                      <a:schemeClr val="bg1"/>
                    </a:solidFill>
                  </a:tcPr>
                </a:tc>
                <a:tc>
                  <a:txBody>
                    <a:bodyPr/>
                    <a:lstStyle/>
                    <a:p>
                      <a:r>
                        <a:rPr lang="en-US" sz="2100"/>
                        <a:t>Google News</a:t>
                      </a:r>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300</a:t>
                      </a:r>
                    </a:p>
                  </a:txBody>
                  <a:tcPr marL="121920" marR="121920" marT="60960" marB="60960">
                    <a:solidFill>
                      <a:schemeClr val="bg1"/>
                    </a:solidFill>
                  </a:tcPr>
                </a:tc>
                <a:extLst>
                  <a:ext uri="{0D108BD9-81ED-4DB2-BD59-A6C34878D82A}">
                    <a16:rowId xmlns:a16="http://schemas.microsoft.com/office/drawing/2014/main" val="3618202868"/>
                  </a:ext>
                </a:extLst>
              </a:tr>
              <a:tr h="447040">
                <a:tc>
                  <a:txBody>
                    <a:bodyPr/>
                    <a:lstStyle/>
                    <a:p>
                      <a:r>
                        <a:rPr lang="en-US" sz="2100"/>
                        <a:t>Paragraph Vectors</a:t>
                      </a:r>
                    </a:p>
                  </a:txBody>
                  <a:tcPr marL="121920" marR="121920" marT="60960" marB="60960">
                    <a:solidFill>
                      <a:schemeClr val="bg1"/>
                    </a:solidFill>
                  </a:tcPr>
                </a:tc>
                <a:tc>
                  <a:txBody>
                    <a:bodyPr/>
                    <a:lstStyle/>
                    <a:p>
                      <a:r>
                        <a:rPr lang="en-US" sz="2100"/>
                        <a:t>Distributed BOW (DBOW)</a:t>
                      </a:r>
                    </a:p>
                  </a:txBody>
                  <a:tcPr marL="121920" marR="121920" marT="60960" marB="60960">
                    <a:solidFill>
                      <a:schemeClr val="bg1"/>
                    </a:solidFill>
                  </a:tcPr>
                </a:tc>
                <a:tc>
                  <a:txBody>
                    <a:bodyPr/>
                    <a:lstStyle/>
                    <a:p>
                      <a:r>
                        <a:rPr lang="en-US" sz="2100"/>
                        <a:t>Wikipedia 2010</a:t>
                      </a:r>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300</a:t>
                      </a:r>
                    </a:p>
                  </a:txBody>
                  <a:tcPr marL="121920" marR="121920" marT="60960" marB="60960">
                    <a:solidFill>
                      <a:schemeClr val="bg1"/>
                    </a:solidFill>
                  </a:tcPr>
                </a:tc>
                <a:extLst>
                  <a:ext uri="{0D108BD9-81ED-4DB2-BD59-A6C34878D82A}">
                    <a16:rowId xmlns:a16="http://schemas.microsoft.com/office/drawing/2014/main" val="4206107455"/>
                  </a:ext>
                </a:extLst>
              </a:tr>
              <a:tr h="447040">
                <a:tc>
                  <a:txBody>
                    <a:bodyPr/>
                    <a:lstStyle/>
                    <a:p>
                      <a:r>
                        <a:rPr lang="en-US" sz="2100" err="1"/>
                        <a:t>fastText-rw</a:t>
                      </a:r>
                      <a:endParaRPr lang="en-US" sz="2100"/>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Skip-gram without sub-words</a:t>
                      </a:r>
                    </a:p>
                  </a:txBody>
                  <a:tcPr marL="121920" marR="121920" marT="60960" marB="60960">
                    <a:solidFill>
                      <a:schemeClr val="bg1"/>
                    </a:solidFill>
                  </a:tcPr>
                </a:tc>
                <a:tc>
                  <a:txBody>
                    <a:bodyPr/>
                    <a:lstStyle/>
                    <a:p>
                      <a:r>
                        <a:rPr lang="en-US" sz="2100"/>
                        <a:t>Wikipedia 2017 + UMBC</a:t>
                      </a:r>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300</a:t>
                      </a:r>
                    </a:p>
                  </a:txBody>
                  <a:tcPr marL="121920" marR="121920" marT="60960" marB="60960">
                    <a:solidFill>
                      <a:schemeClr val="bg1"/>
                    </a:solidFill>
                  </a:tcPr>
                </a:tc>
                <a:extLst>
                  <a:ext uri="{0D108BD9-81ED-4DB2-BD59-A6C34878D82A}">
                    <a16:rowId xmlns:a16="http://schemas.microsoft.com/office/drawing/2014/main" val="3863977563"/>
                  </a:ext>
                </a:extLst>
              </a:tr>
              <a:tr h="447040">
                <a:tc>
                  <a:txBody>
                    <a:bodyPr/>
                    <a:lstStyle/>
                    <a:p>
                      <a:r>
                        <a:rPr lang="en-US" sz="2100" err="1"/>
                        <a:t>fastText-sw</a:t>
                      </a:r>
                      <a:endParaRPr lang="en-US" sz="2100"/>
                    </a:p>
                  </a:txBody>
                  <a:tcPr marL="121920" marR="121920" marT="60960" marB="60960">
                    <a:solidFill>
                      <a:schemeClr val="bg1"/>
                    </a:solidFill>
                  </a:tcPr>
                </a:tc>
                <a:tc>
                  <a:txBody>
                    <a:bodyPr/>
                    <a:lstStyle/>
                    <a:p>
                      <a:r>
                        <a:rPr lang="en-US" sz="2100"/>
                        <a:t>Skip-gram with sub-words</a:t>
                      </a:r>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Wikipedia 2017 + UMBC</a:t>
                      </a:r>
                    </a:p>
                  </a:txBody>
                  <a:tcPr marL="121920" marR="121920" marT="60960" marB="60960">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100"/>
                        <a:t>300</a:t>
                      </a:r>
                    </a:p>
                  </a:txBody>
                  <a:tcPr marL="121920" marR="121920" marT="60960" marB="60960">
                    <a:solidFill>
                      <a:schemeClr val="bg1"/>
                    </a:solidFill>
                  </a:tcPr>
                </a:tc>
                <a:extLst>
                  <a:ext uri="{0D108BD9-81ED-4DB2-BD59-A6C34878D82A}">
                    <a16:rowId xmlns:a16="http://schemas.microsoft.com/office/drawing/2014/main" val="2375850921"/>
                  </a:ext>
                </a:extLst>
              </a:tr>
              <a:tr h="447040">
                <a:tc>
                  <a:txBody>
                    <a:bodyPr/>
                    <a:lstStyle/>
                    <a:p>
                      <a:r>
                        <a:rPr lang="en-US" sz="2100"/>
                        <a:t>USE</a:t>
                      </a:r>
                    </a:p>
                  </a:txBody>
                  <a:tcPr marL="121920" marR="121920" marT="60960" marB="60960">
                    <a:solidFill>
                      <a:schemeClr val="bg1"/>
                    </a:solidFill>
                  </a:tcPr>
                </a:tc>
                <a:tc>
                  <a:txBody>
                    <a:bodyPr/>
                    <a:lstStyle/>
                    <a:p>
                      <a:r>
                        <a:rPr lang="en-US" sz="2100"/>
                        <a:t>Deep Average Network</a:t>
                      </a:r>
                    </a:p>
                  </a:txBody>
                  <a:tcPr marL="121920" marR="121920" marT="60960" marB="60960">
                    <a:solidFill>
                      <a:schemeClr val="bg1"/>
                    </a:solidFill>
                  </a:tcPr>
                </a:tc>
                <a:tc>
                  <a:txBody>
                    <a:bodyPr/>
                    <a:lstStyle/>
                    <a:p>
                      <a:r>
                        <a:rPr lang="en-US" sz="2100"/>
                        <a:t>Wikipedia + various </a:t>
                      </a:r>
                      <a:r>
                        <a:rPr lang="en-US" sz="2100" err="1"/>
                        <a:t>soruces</a:t>
                      </a:r>
                      <a:endParaRPr lang="en-US" sz="2100"/>
                    </a:p>
                  </a:txBody>
                  <a:tcPr marL="121920" marR="121920" marT="60960" marB="60960">
                    <a:solidFill>
                      <a:schemeClr val="bg1"/>
                    </a:solidFill>
                  </a:tcPr>
                </a:tc>
                <a:tc>
                  <a:txBody>
                    <a:bodyPr/>
                    <a:lstStyle/>
                    <a:p>
                      <a:r>
                        <a:rPr lang="en-US" sz="2100"/>
                        <a:t>512</a:t>
                      </a:r>
                    </a:p>
                  </a:txBody>
                  <a:tcPr marL="121920" marR="121920" marT="60960" marB="60960">
                    <a:solidFill>
                      <a:schemeClr val="bg1"/>
                    </a:solidFill>
                  </a:tcPr>
                </a:tc>
                <a:extLst>
                  <a:ext uri="{0D108BD9-81ED-4DB2-BD59-A6C34878D82A}">
                    <a16:rowId xmlns:a16="http://schemas.microsoft.com/office/drawing/2014/main" val="423398932"/>
                  </a:ext>
                </a:extLst>
              </a:tr>
            </a:tbl>
          </a:graphicData>
        </a:graphic>
      </p:graphicFrame>
    </p:spTree>
    <p:extLst>
      <p:ext uri="{BB962C8B-B14F-4D97-AF65-F5344CB8AC3E}">
        <p14:creationId xmlns:p14="http://schemas.microsoft.com/office/powerpoint/2010/main" val="10058458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2" name="Text Placeholder 1">
            <a:extLst>
              <a:ext uri="{FF2B5EF4-FFF2-40B4-BE49-F238E27FC236}">
                <a16:creationId xmlns:a16="http://schemas.microsoft.com/office/drawing/2014/main" id="{DD212DD7-2ADF-40C2-A410-B08C32A8219E}"/>
              </a:ext>
            </a:extLst>
          </p:cNvPr>
          <p:cNvSpPr>
            <a:spLocks noGrp="1"/>
          </p:cNvSpPr>
          <p:nvPr>
            <p:ph type="body" sz="quarter" idx="10"/>
          </p:nvPr>
        </p:nvSpPr>
        <p:spPr/>
        <p:txBody>
          <a:bodyPr/>
          <a:lstStyle/>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62</a:t>
            </a:fld>
            <a:endParaRPr lang="en-US"/>
          </a:p>
        </p:txBody>
      </p:sp>
      <p:graphicFrame>
        <p:nvGraphicFramePr>
          <p:cNvPr id="5" name="Table 5">
            <a:extLst>
              <a:ext uri="{FF2B5EF4-FFF2-40B4-BE49-F238E27FC236}">
                <a16:creationId xmlns:a16="http://schemas.microsoft.com/office/drawing/2014/main" id="{54AEFAB4-04FD-4922-A8C8-194FF4185E3C}"/>
              </a:ext>
            </a:extLst>
          </p:cNvPr>
          <p:cNvGraphicFramePr>
            <a:graphicFrameLocks noGrp="1"/>
          </p:cNvGraphicFramePr>
          <p:nvPr>
            <p:extLst>
              <p:ext uri="{D42A27DB-BD31-4B8C-83A1-F6EECF244321}">
                <p14:modId xmlns:p14="http://schemas.microsoft.com/office/powerpoint/2010/main" val="3413756521"/>
              </p:ext>
            </p:extLst>
          </p:nvPr>
        </p:nvGraphicFramePr>
        <p:xfrm>
          <a:off x="751173" y="1444496"/>
          <a:ext cx="10629448" cy="4988560"/>
        </p:xfrm>
        <a:graphic>
          <a:graphicData uri="http://schemas.openxmlformats.org/drawingml/2006/table">
            <a:tbl>
              <a:tblPr firstRow="1" bandRow="1">
                <a:tableStyleId>{8EC20E35-A176-4012-BC5E-935CFFF8708E}</a:tableStyleId>
              </a:tblPr>
              <a:tblGrid>
                <a:gridCol w="3256447">
                  <a:extLst>
                    <a:ext uri="{9D8B030D-6E8A-4147-A177-3AD203B41FA5}">
                      <a16:colId xmlns:a16="http://schemas.microsoft.com/office/drawing/2014/main" val="2446448266"/>
                    </a:ext>
                  </a:extLst>
                </a:gridCol>
                <a:gridCol w="3187612">
                  <a:extLst>
                    <a:ext uri="{9D8B030D-6E8A-4147-A177-3AD203B41FA5}">
                      <a16:colId xmlns:a16="http://schemas.microsoft.com/office/drawing/2014/main" val="1617369750"/>
                    </a:ext>
                  </a:extLst>
                </a:gridCol>
                <a:gridCol w="4185389">
                  <a:extLst>
                    <a:ext uri="{9D8B030D-6E8A-4147-A177-3AD203B41FA5}">
                      <a16:colId xmlns:a16="http://schemas.microsoft.com/office/drawing/2014/main" val="3814714743"/>
                    </a:ext>
                  </a:extLst>
                </a:gridCol>
              </a:tblGrid>
              <a:tr h="447040">
                <a:tc>
                  <a:txBody>
                    <a:bodyPr/>
                    <a:lstStyle/>
                    <a:p>
                      <a:r>
                        <a:rPr lang="en-US" sz="2100">
                          <a:solidFill>
                            <a:schemeClr val="tx1"/>
                          </a:solidFill>
                        </a:rPr>
                        <a:t>Classifier</a:t>
                      </a:r>
                    </a:p>
                  </a:txBody>
                  <a:tcPr marL="121920" marR="121920" marT="60960" marB="60960">
                    <a:solidFill>
                      <a:schemeClr val="bg1"/>
                    </a:solidFill>
                  </a:tcPr>
                </a:tc>
                <a:tc>
                  <a:txBody>
                    <a:bodyPr/>
                    <a:lstStyle/>
                    <a:p>
                      <a:r>
                        <a:rPr lang="en-US" sz="2100">
                          <a:solidFill>
                            <a:schemeClr val="tx1"/>
                          </a:solidFill>
                        </a:rPr>
                        <a:t>Main Characteristic</a:t>
                      </a:r>
                    </a:p>
                  </a:txBody>
                  <a:tcPr marL="121920" marR="121920" marT="60960" marB="60960">
                    <a:solidFill>
                      <a:schemeClr val="bg1"/>
                    </a:solidFill>
                  </a:tcPr>
                </a:tc>
                <a:tc>
                  <a:txBody>
                    <a:bodyPr/>
                    <a:lstStyle/>
                    <a:p>
                      <a:pPr algn="r"/>
                      <a:r>
                        <a:rPr lang="en-US" sz="2100">
                          <a:solidFill>
                            <a:schemeClr val="tx1"/>
                          </a:solidFill>
                        </a:rPr>
                        <a:t>Dimensions</a:t>
                      </a:r>
                    </a:p>
                  </a:txBody>
                  <a:tcPr marL="121920" marR="121920" marT="60960" marB="60960">
                    <a:solidFill>
                      <a:schemeClr val="bg1"/>
                    </a:solidFill>
                  </a:tcPr>
                </a:tc>
                <a:extLst>
                  <a:ext uri="{0D108BD9-81ED-4DB2-BD59-A6C34878D82A}">
                    <a16:rowId xmlns:a16="http://schemas.microsoft.com/office/drawing/2014/main" val="4184303731"/>
                  </a:ext>
                </a:extLst>
              </a:tr>
              <a:tr h="406400">
                <a:tc>
                  <a:txBody>
                    <a:bodyPr/>
                    <a:lstStyle/>
                    <a:p>
                      <a:r>
                        <a:rPr lang="en-US" sz="1900" err="1"/>
                        <a:t>kNN</a:t>
                      </a:r>
                      <a:endParaRPr lang="en-US" sz="1900"/>
                    </a:p>
                  </a:txBody>
                  <a:tcPr marL="121920" marR="121920" marT="60960" marB="60960">
                    <a:lnB w="12700" cap="flat" cmpd="sng" algn="ctr">
                      <a:solidFill>
                        <a:schemeClr val="tx1"/>
                      </a:solidFill>
                      <a:prstDash val="solid"/>
                      <a:round/>
                      <a:headEnd type="none" w="med" len="med"/>
                      <a:tailEnd type="none" w="med" len="med"/>
                    </a:lnB>
                    <a:solidFill>
                      <a:schemeClr val="bg1"/>
                    </a:solidFill>
                  </a:tcPr>
                </a:tc>
                <a:tc>
                  <a:txBody>
                    <a:bodyPr/>
                    <a:lstStyle/>
                    <a:p>
                      <a:r>
                        <a:rPr lang="en-US" sz="1900"/>
                        <a:t>neighbors</a:t>
                      </a:r>
                    </a:p>
                  </a:txBody>
                  <a:tcPr marL="121920" marR="121920" marT="60960" marB="60960">
                    <a:lnB w="12700" cap="flat" cmpd="sng" algn="ctr">
                      <a:solidFill>
                        <a:schemeClr val="tx1"/>
                      </a:solidFill>
                      <a:prstDash val="solid"/>
                      <a:round/>
                      <a:headEnd type="none" w="med" len="med"/>
                      <a:tailEnd type="none" w="med" len="med"/>
                    </a:lnB>
                    <a:solidFill>
                      <a:schemeClr val="bg1"/>
                    </a:solidFill>
                  </a:tcPr>
                </a:tc>
                <a:tc>
                  <a:txBody>
                    <a:bodyPr/>
                    <a:lstStyle/>
                    <a:p>
                      <a:pPr algn="r"/>
                      <a:r>
                        <a:rPr lang="en-US" sz="1900"/>
                        <a:t>1, 5, 15, 25,…, 95</a:t>
                      </a:r>
                    </a:p>
                  </a:txBody>
                  <a:tcPr marL="121920" marR="121920" marT="60960" marB="60960">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833121547"/>
                  </a:ext>
                </a:extLst>
              </a:tr>
              <a:tr h="1259840">
                <a:tc>
                  <a:txBody>
                    <a:bodyPr/>
                    <a:lstStyle/>
                    <a:p>
                      <a:r>
                        <a:rPr lang="en-US" sz="1900"/>
                        <a:t>Logistic Regression (LR)</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900"/>
                        <a:t>solver</a:t>
                      </a:r>
                      <a:br>
                        <a:rPr lang="en-US" sz="1900"/>
                      </a:br>
                      <a:r>
                        <a:rPr lang="en-US" sz="1900"/>
                        <a:t>maximum iteration</a:t>
                      </a:r>
                      <a:br>
                        <a:rPr lang="en-US" sz="1900"/>
                      </a:br>
                      <a:r>
                        <a:rPr lang="en-US" sz="1900"/>
                        <a:t>multiclass</a:t>
                      </a:r>
                      <a:br>
                        <a:rPr lang="en-US" sz="1900"/>
                      </a:br>
                      <a:r>
                        <a:rPr lang="en-US" sz="1900"/>
                        <a:t>tolerance</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a:t>newton-cg, </a:t>
                      </a:r>
                      <a:r>
                        <a:rPr lang="en-US" sz="1900" err="1"/>
                        <a:t>lbfs</a:t>
                      </a:r>
                      <a:r>
                        <a:rPr lang="en-US" sz="1900"/>
                        <a:t>, sag, saga</a:t>
                      </a:r>
                      <a:br>
                        <a:rPr lang="en-US" sz="1900"/>
                      </a:br>
                      <a:r>
                        <a:rPr lang="en-US" sz="1900"/>
                        <a:t>500, 1000, 1500</a:t>
                      </a:r>
                      <a:br>
                        <a:rPr lang="en-US" sz="1900"/>
                      </a:br>
                      <a:r>
                        <a:rPr lang="en-US" sz="1900" err="1"/>
                        <a:t>ovr</a:t>
                      </a:r>
                      <a:r>
                        <a:rPr lang="en-US" sz="1900"/>
                        <a:t>, multinomial</a:t>
                      </a:r>
                      <a:br>
                        <a:rPr lang="en-US" sz="1900"/>
                      </a:br>
                      <a:r>
                        <a:rPr lang="en-US" sz="1900"/>
                        <a:t>0.01, 0.001, 0.0001, 0.00001</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618202868"/>
                  </a:ext>
                </a:extLst>
              </a:tr>
              <a:tr h="1259840">
                <a:tc>
                  <a:txBody>
                    <a:bodyPr/>
                    <a:lstStyle/>
                    <a:p>
                      <a:r>
                        <a:rPr lang="en-US" sz="1900"/>
                        <a:t>Support Vector Machine (SVM)</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lang="en-US" sz="1900"/>
                        <a:t>kernel</a:t>
                      </a:r>
                      <a:br>
                        <a:rPr lang="en-US" sz="1900"/>
                      </a:br>
                      <a:r>
                        <a:rPr lang="en-US" sz="1900"/>
                        <a:t>gamma</a:t>
                      </a:r>
                      <a:br>
                        <a:rPr lang="en-US" sz="1900"/>
                      </a:br>
                      <a:r>
                        <a:rPr lang="en-US" sz="1900"/>
                        <a:t>polynomial degree</a:t>
                      </a:r>
                      <a:br>
                        <a:rPr lang="en-US" sz="1900"/>
                      </a:br>
                      <a:r>
                        <a:rPr lang="en-US" sz="1900"/>
                        <a:t>C</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a:t>linear, radial bases function, polynomial</a:t>
                      </a:r>
                      <a:br>
                        <a:rPr lang="en-US" sz="1900"/>
                      </a:br>
                      <a:r>
                        <a:rPr lang="en-US" sz="1900"/>
                        <a:t>0.01, 0.001, 0.0001, 0.00001</a:t>
                      </a:r>
                      <a:br>
                        <a:rPr lang="en-US" sz="1900"/>
                      </a:br>
                      <a:r>
                        <a:rPr lang="en-US" sz="1900"/>
                        <a:t>1, 2, 3, 4, 5, 6, 7, 8, 9</a:t>
                      </a:r>
                      <a:br>
                        <a:rPr lang="en-US" sz="1900"/>
                      </a:br>
                      <a:r>
                        <a:rPr lang="en-US" sz="1900"/>
                        <a:t>1, 10, 100</a:t>
                      </a:r>
                    </a:p>
                  </a:txBody>
                  <a:tcPr marL="121920" marR="121920" marT="60960" marB="6096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06107455"/>
                  </a:ext>
                </a:extLst>
              </a:tr>
              <a:tr h="1544320">
                <a:tc>
                  <a:txBody>
                    <a:bodyPr/>
                    <a:lstStyle/>
                    <a:p>
                      <a:r>
                        <a:rPr lang="en-US" sz="1900"/>
                        <a:t>Random Forest (RF)</a:t>
                      </a:r>
                    </a:p>
                  </a:txBody>
                  <a:tcPr marL="121920" marR="121920" marT="60960" marB="60960">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number of estimators</a:t>
                      </a:r>
                      <a:br>
                        <a:rPr lang="en-US" sz="1900"/>
                      </a:br>
                      <a:r>
                        <a:rPr lang="en-US" sz="1900"/>
                        <a:t>maximum features</a:t>
                      </a:r>
                      <a:br>
                        <a:rPr lang="en-US" sz="1900"/>
                      </a:br>
                      <a:r>
                        <a:rPr lang="en-US" sz="1900"/>
                        <a:t>maximum depth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minimum samples split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900"/>
                        <a:t>minimum samples leaf</a:t>
                      </a:r>
                    </a:p>
                  </a:txBody>
                  <a:tcPr marL="121920" marR="121920" marT="60960" marB="60960">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900"/>
                        <a:t>100, 325, 550, 775, 1000</a:t>
                      </a:r>
                      <a:br>
                        <a:rPr lang="en-US" sz="1900"/>
                      </a:br>
                      <a:r>
                        <a:rPr lang="en-US" sz="1900"/>
                        <a:t>auto, sqrt</a:t>
                      </a:r>
                      <a:br>
                        <a:rPr lang="en-US" sz="1900"/>
                      </a:br>
                      <a:r>
                        <a:rPr lang="en-US" sz="1900"/>
                        <a:t>10, 32, 77, 100, None</a:t>
                      </a:r>
                      <a:br>
                        <a:rPr lang="en-US" sz="1900"/>
                      </a:br>
                      <a:r>
                        <a:rPr lang="en-US" sz="1900"/>
                        <a:t>2, 5, 10</a:t>
                      </a:r>
                      <a:br>
                        <a:rPr lang="en-US" sz="1900"/>
                      </a:br>
                      <a:r>
                        <a:rPr lang="en-US" sz="1900"/>
                        <a:t>1, 2, 4</a:t>
                      </a:r>
                    </a:p>
                  </a:txBody>
                  <a:tcPr marL="121920" marR="121920" marT="60960" marB="60960">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3863977563"/>
                  </a:ext>
                </a:extLst>
              </a:tr>
            </a:tbl>
          </a:graphicData>
        </a:graphic>
      </p:graphicFrame>
    </p:spTree>
    <p:extLst>
      <p:ext uri="{BB962C8B-B14F-4D97-AF65-F5344CB8AC3E}">
        <p14:creationId xmlns:p14="http://schemas.microsoft.com/office/powerpoint/2010/main" val="336797345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75EACBFD-C6C9-521D-1ED6-C31903238315}"/>
              </a:ext>
            </a:extLst>
          </p:cNvPr>
          <p:cNvSpPr>
            <a:spLocks noGrp="1"/>
          </p:cNvSpPr>
          <p:nvPr>
            <p:ph type="body" sz="quarter" idx="10"/>
          </p:nvPr>
        </p:nvSpPr>
        <p:spPr/>
        <p:txBody>
          <a:bodyPr/>
          <a:lstStyle/>
          <a:p>
            <a:r>
              <a:rPr lang="en-US" sz="2400"/>
              <a:t>Automated evaluation – document level accuracy</a:t>
            </a:r>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63</a:t>
            </a:fld>
            <a:endParaRPr lang="en-US"/>
          </a:p>
        </p:txBody>
      </p:sp>
      <p:graphicFrame>
        <p:nvGraphicFramePr>
          <p:cNvPr id="6" name="Table 5">
            <a:extLst>
              <a:ext uri="{FF2B5EF4-FFF2-40B4-BE49-F238E27FC236}">
                <a16:creationId xmlns:a16="http://schemas.microsoft.com/office/drawing/2014/main" id="{4C1184B2-9E71-494F-92D9-B62425F5DE5D}"/>
              </a:ext>
            </a:extLst>
          </p:cNvPr>
          <p:cNvGraphicFramePr>
            <a:graphicFrameLocks noGrp="1"/>
          </p:cNvGraphicFramePr>
          <p:nvPr/>
        </p:nvGraphicFramePr>
        <p:xfrm>
          <a:off x="719404" y="2066348"/>
          <a:ext cx="10843827" cy="2725305"/>
        </p:xfrm>
        <a:graphic>
          <a:graphicData uri="http://schemas.openxmlformats.org/drawingml/2006/table">
            <a:tbl>
              <a:tblPr firstRow="1" bandRow="1">
                <a:tableStyleId>{8EC20E35-A176-4012-BC5E-935CFFF8708E}</a:tableStyleId>
              </a:tblPr>
              <a:tblGrid>
                <a:gridCol w="1390668">
                  <a:extLst>
                    <a:ext uri="{9D8B030D-6E8A-4147-A177-3AD203B41FA5}">
                      <a16:colId xmlns:a16="http://schemas.microsoft.com/office/drawing/2014/main" val="2446448266"/>
                    </a:ext>
                  </a:extLst>
                </a:gridCol>
                <a:gridCol w="1323443">
                  <a:extLst>
                    <a:ext uri="{9D8B030D-6E8A-4147-A177-3AD203B41FA5}">
                      <a16:colId xmlns:a16="http://schemas.microsoft.com/office/drawing/2014/main" val="1617369750"/>
                    </a:ext>
                  </a:extLst>
                </a:gridCol>
                <a:gridCol w="1665104">
                  <a:extLst>
                    <a:ext uri="{9D8B030D-6E8A-4147-A177-3AD203B41FA5}">
                      <a16:colId xmlns:a16="http://schemas.microsoft.com/office/drawing/2014/main" val="1512812600"/>
                    </a:ext>
                  </a:extLst>
                </a:gridCol>
                <a:gridCol w="1616153">
                  <a:extLst>
                    <a:ext uri="{9D8B030D-6E8A-4147-A177-3AD203B41FA5}">
                      <a16:colId xmlns:a16="http://schemas.microsoft.com/office/drawing/2014/main" val="3814714743"/>
                    </a:ext>
                  </a:extLst>
                </a:gridCol>
                <a:gridCol w="1728916">
                  <a:extLst>
                    <a:ext uri="{9D8B030D-6E8A-4147-A177-3AD203B41FA5}">
                      <a16:colId xmlns:a16="http://schemas.microsoft.com/office/drawing/2014/main" val="1574704482"/>
                    </a:ext>
                  </a:extLst>
                </a:gridCol>
                <a:gridCol w="1796100">
                  <a:extLst>
                    <a:ext uri="{9D8B030D-6E8A-4147-A177-3AD203B41FA5}">
                      <a16:colId xmlns:a16="http://schemas.microsoft.com/office/drawing/2014/main" val="1669974817"/>
                    </a:ext>
                  </a:extLst>
                </a:gridCol>
                <a:gridCol w="1323443">
                  <a:extLst>
                    <a:ext uri="{9D8B030D-6E8A-4147-A177-3AD203B41FA5}">
                      <a16:colId xmlns:a16="http://schemas.microsoft.com/office/drawing/2014/main" val="4033436854"/>
                    </a:ext>
                  </a:extLst>
                </a:gridCol>
              </a:tblGrid>
              <a:tr h="487680">
                <a:tc>
                  <a:txBody>
                    <a:bodyPr/>
                    <a:lstStyle/>
                    <a:p>
                      <a:r>
                        <a:rPr lang="en-US" sz="2400">
                          <a:solidFill>
                            <a:schemeClr val="tx1"/>
                          </a:solidFill>
                        </a:rPr>
                        <a:t>Classifier</a:t>
                      </a:r>
                    </a:p>
                  </a:txBody>
                  <a:tcPr marL="121920" marR="121920" marT="60960" marB="60960">
                    <a:solidFill>
                      <a:schemeClr val="bg1"/>
                    </a:solidFill>
                  </a:tcPr>
                </a:tc>
                <a:tc>
                  <a:txBody>
                    <a:bodyPr/>
                    <a:lstStyle/>
                    <a:p>
                      <a:pPr algn="ctr"/>
                      <a:r>
                        <a:rPr lang="en-US" sz="2400" err="1">
                          <a:solidFill>
                            <a:schemeClr val="tx1"/>
                          </a:solidFill>
                        </a:rPr>
                        <a:t>GloVe</a:t>
                      </a:r>
                      <a:endParaRPr lang="en-US" sz="2400">
                        <a:solidFill>
                          <a:schemeClr val="tx1"/>
                        </a:solidFill>
                      </a:endParaRPr>
                    </a:p>
                  </a:txBody>
                  <a:tcPr marL="121920" marR="121920" marT="60960" marB="60960">
                    <a:solidFill>
                      <a:schemeClr val="bg1"/>
                    </a:solidFill>
                  </a:tcPr>
                </a:tc>
                <a:tc>
                  <a:txBody>
                    <a:bodyPr/>
                    <a:lstStyle/>
                    <a:p>
                      <a:pPr algn="ctr"/>
                      <a:r>
                        <a:rPr lang="en-US" sz="2400">
                          <a:solidFill>
                            <a:schemeClr val="tx1"/>
                          </a:solidFill>
                        </a:rPr>
                        <a:t>word2vec</a:t>
                      </a:r>
                    </a:p>
                  </a:txBody>
                  <a:tcPr marL="121920" marR="121920" marT="60960" marB="60960">
                    <a:solidFill>
                      <a:schemeClr val="bg1"/>
                    </a:solidFill>
                  </a:tcPr>
                </a:tc>
                <a:tc>
                  <a:txBody>
                    <a:bodyPr/>
                    <a:lstStyle/>
                    <a:p>
                      <a:pPr algn="ctr"/>
                      <a:r>
                        <a:rPr lang="en-US" sz="2400">
                          <a:solidFill>
                            <a:schemeClr val="tx1"/>
                          </a:solidFill>
                        </a:rPr>
                        <a:t>PV-DBOW</a:t>
                      </a:r>
                    </a:p>
                  </a:txBody>
                  <a:tcPr marL="121920" marR="121920" marT="60960" marB="60960">
                    <a:solidFill>
                      <a:schemeClr val="bg1"/>
                    </a:solidFill>
                  </a:tcPr>
                </a:tc>
                <a:tc>
                  <a:txBody>
                    <a:bodyPr/>
                    <a:lstStyle/>
                    <a:p>
                      <a:pPr algn="ctr"/>
                      <a:r>
                        <a:rPr lang="en-US" sz="2400" err="1">
                          <a:solidFill>
                            <a:schemeClr val="tx1"/>
                          </a:solidFill>
                        </a:rPr>
                        <a:t>fastText-rw</a:t>
                      </a:r>
                      <a:endParaRPr lang="en-US" sz="2400">
                        <a:solidFill>
                          <a:schemeClr val="tx1"/>
                        </a:solidFill>
                      </a:endParaRPr>
                    </a:p>
                  </a:txBody>
                  <a:tcPr marL="121920" marR="121920" marT="60960" marB="60960">
                    <a:solidFill>
                      <a:schemeClr val="bg1"/>
                    </a:solidFill>
                  </a:tcPr>
                </a:tc>
                <a:tc>
                  <a:txBody>
                    <a:bodyPr/>
                    <a:lstStyle/>
                    <a:p>
                      <a:pPr algn="ctr"/>
                      <a:r>
                        <a:rPr lang="en-US" sz="2400" err="1">
                          <a:solidFill>
                            <a:schemeClr val="tx1"/>
                          </a:solidFill>
                        </a:rPr>
                        <a:t>fastText-sw</a:t>
                      </a:r>
                      <a:endParaRPr lang="en-US" sz="2400">
                        <a:solidFill>
                          <a:schemeClr val="tx1"/>
                        </a:solidFill>
                      </a:endParaRPr>
                    </a:p>
                  </a:txBody>
                  <a:tcPr marL="121920" marR="121920" marT="60960" marB="60960">
                    <a:solidFill>
                      <a:schemeClr val="bg1"/>
                    </a:solidFill>
                  </a:tcPr>
                </a:tc>
                <a:tc>
                  <a:txBody>
                    <a:bodyPr/>
                    <a:lstStyle/>
                    <a:p>
                      <a:pPr algn="ctr"/>
                      <a:r>
                        <a:rPr lang="en-US" sz="2400">
                          <a:solidFill>
                            <a:schemeClr val="tx1"/>
                          </a:solidFill>
                        </a:rPr>
                        <a:t>USE</a:t>
                      </a:r>
                    </a:p>
                  </a:txBody>
                  <a:tcPr marL="121920" marR="121920" marT="60960" marB="60960">
                    <a:solidFill>
                      <a:schemeClr val="bg1"/>
                    </a:solidFill>
                  </a:tcPr>
                </a:tc>
                <a:extLst>
                  <a:ext uri="{0D108BD9-81ED-4DB2-BD59-A6C34878D82A}">
                    <a16:rowId xmlns:a16="http://schemas.microsoft.com/office/drawing/2014/main" val="4184303731"/>
                  </a:ext>
                </a:extLst>
              </a:tr>
              <a:tr h="447040">
                <a:tc>
                  <a:txBody>
                    <a:bodyPr/>
                    <a:lstStyle/>
                    <a:p>
                      <a:r>
                        <a:rPr lang="en-US" sz="2100" err="1"/>
                        <a:t>kNN</a:t>
                      </a:r>
                      <a:endParaRPr lang="en-US" sz="2100"/>
                    </a:p>
                  </a:txBody>
                  <a:tcPr marL="121920" marR="121920" marT="60960" marB="60960">
                    <a:solidFill>
                      <a:schemeClr val="bg1"/>
                    </a:solidFill>
                  </a:tcPr>
                </a:tc>
                <a:tc>
                  <a:txBody>
                    <a:bodyPr/>
                    <a:lstStyle/>
                    <a:p>
                      <a:pPr algn="ctr"/>
                      <a:r>
                        <a:rPr lang="en-US" sz="2100"/>
                        <a:t>0.8874</a:t>
                      </a:r>
                    </a:p>
                  </a:txBody>
                  <a:tcPr marL="121920" marR="121920" marT="60960" marB="60960">
                    <a:solidFill>
                      <a:schemeClr val="bg1"/>
                    </a:solidFill>
                  </a:tcPr>
                </a:tc>
                <a:tc>
                  <a:txBody>
                    <a:bodyPr/>
                    <a:lstStyle/>
                    <a:p>
                      <a:pPr algn="ctr"/>
                      <a:r>
                        <a:rPr lang="en-US" sz="2100" u="sng"/>
                        <a:t>0.9085</a:t>
                      </a:r>
                    </a:p>
                  </a:txBody>
                  <a:tcPr marL="121920" marR="121920" marT="60960" marB="60960">
                    <a:solidFill>
                      <a:schemeClr val="bg1"/>
                    </a:solidFill>
                  </a:tcPr>
                </a:tc>
                <a:tc>
                  <a:txBody>
                    <a:bodyPr/>
                    <a:lstStyle/>
                    <a:p>
                      <a:pPr algn="ctr"/>
                      <a:r>
                        <a:rPr lang="en-US" sz="2100"/>
                        <a:t>0.8867</a:t>
                      </a:r>
                    </a:p>
                  </a:txBody>
                  <a:tcPr marL="121920" marR="121920" marT="60960" marB="60960">
                    <a:solidFill>
                      <a:schemeClr val="bg1"/>
                    </a:solidFill>
                  </a:tcPr>
                </a:tc>
                <a:tc>
                  <a:txBody>
                    <a:bodyPr/>
                    <a:lstStyle/>
                    <a:p>
                      <a:pPr algn="ctr"/>
                      <a:r>
                        <a:rPr lang="en-US" sz="2100" b="1"/>
                        <a:t>0.8920</a:t>
                      </a:r>
                    </a:p>
                  </a:txBody>
                  <a:tcPr marL="121920" marR="121920" marT="60960" marB="60960">
                    <a:solidFill>
                      <a:schemeClr val="bg1"/>
                    </a:solidFill>
                  </a:tcPr>
                </a:tc>
                <a:tc>
                  <a:txBody>
                    <a:bodyPr/>
                    <a:lstStyle/>
                    <a:p>
                      <a:pPr algn="ctr"/>
                      <a:r>
                        <a:rPr lang="en-US" sz="2100"/>
                        <a:t>0.7696</a:t>
                      </a:r>
                    </a:p>
                  </a:txBody>
                  <a:tcPr marL="121920" marR="121920" marT="60960" marB="60960">
                    <a:solidFill>
                      <a:schemeClr val="bg1"/>
                    </a:solidFill>
                  </a:tcPr>
                </a:tc>
                <a:tc>
                  <a:txBody>
                    <a:bodyPr/>
                    <a:lstStyle/>
                    <a:p>
                      <a:pPr algn="ctr"/>
                      <a:r>
                        <a:rPr lang="en-US" sz="2100"/>
                        <a:t>0.8525</a:t>
                      </a:r>
                    </a:p>
                  </a:txBody>
                  <a:tcPr marL="121920" marR="121920" marT="60960" marB="60960">
                    <a:solidFill>
                      <a:schemeClr val="bg1"/>
                    </a:solidFill>
                  </a:tcPr>
                </a:tc>
                <a:extLst>
                  <a:ext uri="{0D108BD9-81ED-4DB2-BD59-A6C34878D82A}">
                    <a16:rowId xmlns:a16="http://schemas.microsoft.com/office/drawing/2014/main" val="833121547"/>
                  </a:ext>
                </a:extLst>
              </a:tr>
              <a:tr h="449465">
                <a:tc>
                  <a:txBody>
                    <a:bodyPr/>
                    <a:lstStyle/>
                    <a:p>
                      <a:r>
                        <a:rPr lang="en-US" sz="2100"/>
                        <a:t>RF</a:t>
                      </a:r>
                    </a:p>
                  </a:txBody>
                  <a:tcPr marL="121920" marR="121920" marT="60960" marB="60960">
                    <a:solidFill>
                      <a:schemeClr val="bg1"/>
                    </a:solidFill>
                  </a:tcPr>
                </a:tc>
                <a:tc>
                  <a:txBody>
                    <a:bodyPr/>
                    <a:lstStyle/>
                    <a:p>
                      <a:pPr algn="ctr"/>
                      <a:r>
                        <a:rPr lang="en-US" sz="2100"/>
                        <a:t>0.9085</a:t>
                      </a:r>
                    </a:p>
                  </a:txBody>
                  <a:tcPr marL="121920" marR="121920" marT="60960" marB="60960">
                    <a:solidFill>
                      <a:schemeClr val="bg1"/>
                    </a:solidFill>
                  </a:tcPr>
                </a:tc>
                <a:tc>
                  <a:txBody>
                    <a:bodyPr/>
                    <a:lstStyle/>
                    <a:p>
                      <a:pPr algn="ctr"/>
                      <a:r>
                        <a:rPr lang="en-US" sz="2100"/>
                        <a:t>0.9397</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a:t>0.9606</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0.9246</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0.8791</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0.8533</a:t>
                      </a:r>
                    </a:p>
                  </a:txBody>
                  <a:tcPr marL="121920" marR="121920" marT="60960" marB="60960">
                    <a:solidFill>
                      <a:schemeClr val="bg1"/>
                    </a:solidFill>
                  </a:tcPr>
                </a:tc>
                <a:extLst>
                  <a:ext uri="{0D108BD9-81ED-4DB2-BD59-A6C34878D82A}">
                    <a16:rowId xmlns:a16="http://schemas.microsoft.com/office/drawing/2014/main" val="3618202868"/>
                  </a:ext>
                </a:extLst>
              </a:tr>
              <a:tr h="447040">
                <a:tc>
                  <a:txBody>
                    <a:bodyPr/>
                    <a:lstStyle/>
                    <a:p>
                      <a:r>
                        <a:rPr lang="en-US" sz="2100"/>
                        <a:t>LR</a:t>
                      </a:r>
                    </a:p>
                  </a:txBody>
                  <a:tcPr marL="121920" marR="121920" marT="60960" marB="60960">
                    <a:solidFill>
                      <a:schemeClr val="bg1"/>
                    </a:solidFill>
                  </a:tcPr>
                </a:tc>
                <a:tc>
                  <a:txBody>
                    <a:bodyPr/>
                    <a:lstStyle/>
                    <a:p>
                      <a:pPr algn="ctr"/>
                      <a:r>
                        <a:rPr lang="en-US" sz="2100"/>
                        <a:t>0.9457</a:t>
                      </a:r>
                    </a:p>
                  </a:txBody>
                  <a:tcPr marL="121920" marR="121920" marT="60960" marB="60960">
                    <a:solidFill>
                      <a:schemeClr val="bg1"/>
                    </a:solidFill>
                  </a:tcPr>
                </a:tc>
                <a:tc>
                  <a:txBody>
                    <a:bodyPr/>
                    <a:lstStyle/>
                    <a:p>
                      <a:pPr algn="ctr"/>
                      <a:r>
                        <a:rPr lang="en-US" sz="2100"/>
                        <a:t>0.9563</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a:t>0.9829</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0.9191</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0.6950</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0.7734</a:t>
                      </a:r>
                    </a:p>
                  </a:txBody>
                  <a:tcPr marL="121920" marR="121920" marT="60960" marB="60960">
                    <a:solidFill>
                      <a:schemeClr val="bg1"/>
                    </a:solidFill>
                  </a:tcPr>
                </a:tc>
                <a:extLst>
                  <a:ext uri="{0D108BD9-81ED-4DB2-BD59-A6C34878D82A}">
                    <a16:rowId xmlns:a16="http://schemas.microsoft.com/office/drawing/2014/main" val="4206107455"/>
                  </a:ext>
                </a:extLst>
              </a:tr>
              <a:tr h="447040">
                <a:tc>
                  <a:txBody>
                    <a:bodyPr/>
                    <a:lstStyle/>
                    <a:p>
                      <a:r>
                        <a:rPr lang="en-US" sz="2100"/>
                        <a:t>SVM</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0.9716</a:t>
                      </a:r>
                    </a:p>
                  </a:txBody>
                  <a:tcPr marL="121920" marR="121920" marT="60960" marB="60960">
                    <a:solidFill>
                      <a:schemeClr val="bg1"/>
                    </a:solidFill>
                  </a:tcPr>
                </a:tc>
                <a:tc>
                  <a:txBody>
                    <a:bodyPr/>
                    <a:lstStyle/>
                    <a:p>
                      <a:pPr algn="ctr"/>
                      <a:r>
                        <a:rPr lang="en-US" sz="2100" u="sng"/>
                        <a:t>0.9744</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u="sng"/>
                        <a:t>0.9900</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0.9789</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0.9518</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0.9437</a:t>
                      </a:r>
                    </a:p>
                  </a:txBody>
                  <a:tcPr marL="121920" marR="121920" marT="60960" marB="60960">
                    <a:solidFill>
                      <a:schemeClr val="bg1"/>
                    </a:solidFill>
                  </a:tcPr>
                </a:tc>
                <a:extLst>
                  <a:ext uri="{0D108BD9-81ED-4DB2-BD59-A6C34878D82A}">
                    <a16:rowId xmlns:a16="http://schemas.microsoft.com/office/drawing/2014/main" val="3863977563"/>
                  </a:ext>
                </a:extLst>
              </a:tr>
              <a:tr h="447040">
                <a:tc>
                  <a:txBody>
                    <a:bodyPr/>
                    <a:lstStyle/>
                    <a:p>
                      <a:r>
                        <a:rPr lang="en-US" sz="2100"/>
                        <a:t>NB</a:t>
                      </a:r>
                    </a:p>
                  </a:txBody>
                  <a:tcPr marL="121920" marR="121920" marT="60960" marB="60960">
                    <a:solidFill>
                      <a:schemeClr val="bg1"/>
                    </a:solidFill>
                  </a:tcPr>
                </a:tc>
                <a:tc>
                  <a:txBody>
                    <a:bodyPr/>
                    <a:lstStyle/>
                    <a:p>
                      <a:pPr algn="ctr"/>
                      <a:r>
                        <a:rPr lang="en-US" sz="2100"/>
                        <a:t>0.7427</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0.7437</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a:t>0.8829</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0.7492</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0.6920</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0.7455</a:t>
                      </a:r>
                    </a:p>
                  </a:txBody>
                  <a:tcPr marL="121920" marR="121920" marT="60960" marB="60960">
                    <a:solidFill>
                      <a:schemeClr val="bg1"/>
                    </a:solidFill>
                  </a:tcPr>
                </a:tc>
                <a:extLst>
                  <a:ext uri="{0D108BD9-81ED-4DB2-BD59-A6C34878D82A}">
                    <a16:rowId xmlns:a16="http://schemas.microsoft.com/office/drawing/2014/main" val="2375850921"/>
                  </a:ext>
                </a:extLst>
              </a:tr>
            </a:tbl>
          </a:graphicData>
        </a:graphic>
      </p:graphicFrame>
    </p:spTree>
    <p:extLst>
      <p:ext uri="{BB962C8B-B14F-4D97-AF65-F5344CB8AC3E}">
        <p14:creationId xmlns:p14="http://schemas.microsoft.com/office/powerpoint/2010/main" val="5545479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2" name="Text Placeholder 1">
            <a:extLst>
              <a:ext uri="{FF2B5EF4-FFF2-40B4-BE49-F238E27FC236}">
                <a16:creationId xmlns:a16="http://schemas.microsoft.com/office/drawing/2014/main" id="{0C3250B6-3747-B2EE-9228-3ABD2820D826}"/>
              </a:ext>
            </a:extLst>
          </p:cNvPr>
          <p:cNvSpPr>
            <a:spLocks noGrp="1"/>
          </p:cNvSpPr>
          <p:nvPr>
            <p:ph type="body" sz="quarter" idx="10"/>
          </p:nvPr>
        </p:nvSpPr>
        <p:spPr/>
        <p:txBody>
          <a:bodyPr/>
          <a:lstStyle/>
          <a:p>
            <a:r>
              <a:rPr lang="en-US" sz="2400"/>
              <a:t>Automated evaluation – paragraph level accuracy</a:t>
            </a:r>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64</a:t>
            </a:fld>
            <a:endParaRPr lang="en-US"/>
          </a:p>
        </p:txBody>
      </p:sp>
      <p:graphicFrame>
        <p:nvGraphicFramePr>
          <p:cNvPr id="6" name="Table 5">
            <a:extLst>
              <a:ext uri="{FF2B5EF4-FFF2-40B4-BE49-F238E27FC236}">
                <a16:creationId xmlns:a16="http://schemas.microsoft.com/office/drawing/2014/main" id="{4C1184B2-9E71-494F-92D9-B62425F5DE5D}"/>
              </a:ext>
            </a:extLst>
          </p:cNvPr>
          <p:cNvGraphicFramePr>
            <a:graphicFrameLocks noGrp="1"/>
          </p:cNvGraphicFramePr>
          <p:nvPr/>
        </p:nvGraphicFramePr>
        <p:xfrm>
          <a:off x="589255" y="2372883"/>
          <a:ext cx="10736272" cy="2194560"/>
        </p:xfrm>
        <a:graphic>
          <a:graphicData uri="http://schemas.openxmlformats.org/drawingml/2006/table">
            <a:tbl>
              <a:tblPr firstRow="1" bandRow="1">
                <a:tableStyleId>{8EC20E35-A176-4012-BC5E-935CFFF8708E}</a:tableStyleId>
              </a:tblPr>
              <a:tblGrid>
                <a:gridCol w="1376876">
                  <a:extLst>
                    <a:ext uri="{9D8B030D-6E8A-4147-A177-3AD203B41FA5}">
                      <a16:colId xmlns:a16="http://schemas.microsoft.com/office/drawing/2014/main" val="2446448266"/>
                    </a:ext>
                  </a:extLst>
                </a:gridCol>
                <a:gridCol w="1310315">
                  <a:extLst>
                    <a:ext uri="{9D8B030D-6E8A-4147-A177-3AD203B41FA5}">
                      <a16:colId xmlns:a16="http://schemas.microsoft.com/office/drawing/2014/main" val="1617369750"/>
                    </a:ext>
                  </a:extLst>
                </a:gridCol>
                <a:gridCol w="1648589">
                  <a:extLst>
                    <a:ext uri="{9D8B030D-6E8A-4147-A177-3AD203B41FA5}">
                      <a16:colId xmlns:a16="http://schemas.microsoft.com/office/drawing/2014/main" val="1512812600"/>
                    </a:ext>
                  </a:extLst>
                </a:gridCol>
                <a:gridCol w="1600123">
                  <a:extLst>
                    <a:ext uri="{9D8B030D-6E8A-4147-A177-3AD203B41FA5}">
                      <a16:colId xmlns:a16="http://schemas.microsoft.com/office/drawing/2014/main" val="3814714743"/>
                    </a:ext>
                  </a:extLst>
                </a:gridCol>
                <a:gridCol w="1711767">
                  <a:extLst>
                    <a:ext uri="{9D8B030D-6E8A-4147-A177-3AD203B41FA5}">
                      <a16:colId xmlns:a16="http://schemas.microsoft.com/office/drawing/2014/main" val="1574704482"/>
                    </a:ext>
                  </a:extLst>
                </a:gridCol>
                <a:gridCol w="1778287">
                  <a:extLst>
                    <a:ext uri="{9D8B030D-6E8A-4147-A177-3AD203B41FA5}">
                      <a16:colId xmlns:a16="http://schemas.microsoft.com/office/drawing/2014/main" val="1669974817"/>
                    </a:ext>
                  </a:extLst>
                </a:gridCol>
                <a:gridCol w="1310315">
                  <a:extLst>
                    <a:ext uri="{9D8B030D-6E8A-4147-A177-3AD203B41FA5}">
                      <a16:colId xmlns:a16="http://schemas.microsoft.com/office/drawing/2014/main" val="4033436854"/>
                    </a:ext>
                  </a:extLst>
                </a:gridCol>
              </a:tblGrid>
              <a:tr h="487680">
                <a:tc>
                  <a:txBody>
                    <a:bodyPr/>
                    <a:lstStyle/>
                    <a:p>
                      <a:r>
                        <a:rPr lang="en-US" sz="2400">
                          <a:solidFill>
                            <a:schemeClr val="tx1"/>
                          </a:solidFill>
                        </a:rPr>
                        <a:t>Classifier</a:t>
                      </a:r>
                    </a:p>
                  </a:txBody>
                  <a:tcPr marL="121920" marR="121920" marT="60960" marB="60960">
                    <a:solidFill>
                      <a:schemeClr val="bg1"/>
                    </a:solidFill>
                  </a:tcPr>
                </a:tc>
                <a:tc>
                  <a:txBody>
                    <a:bodyPr/>
                    <a:lstStyle/>
                    <a:p>
                      <a:pPr algn="ctr"/>
                      <a:r>
                        <a:rPr lang="en-US" sz="2400" err="1">
                          <a:solidFill>
                            <a:schemeClr val="tx1"/>
                          </a:solidFill>
                        </a:rPr>
                        <a:t>GloVe</a:t>
                      </a:r>
                      <a:endParaRPr lang="en-US" sz="2400">
                        <a:solidFill>
                          <a:schemeClr val="tx1"/>
                        </a:solidFill>
                      </a:endParaRPr>
                    </a:p>
                  </a:txBody>
                  <a:tcPr marL="121920" marR="121920" marT="60960" marB="60960">
                    <a:solidFill>
                      <a:schemeClr val="bg1"/>
                    </a:solidFill>
                  </a:tcPr>
                </a:tc>
                <a:tc>
                  <a:txBody>
                    <a:bodyPr/>
                    <a:lstStyle/>
                    <a:p>
                      <a:pPr algn="ctr"/>
                      <a:r>
                        <a:rPr lang="en-US" sz="2400">
                          <a:solidFill>
                            <a:schemeClr val="tx1"/>
                          </a:solidFill>
                        </a:rPr>
                        <a:t>word2vec</a:t>
                      </a:r>
                    </a:p>
                  </a:txBody>
                  <a:tcPr marL="121920" marR="121920" marT="60960" marB="60960">
                    <a:solidFill>
                      <a:schemeClr val="bg1"/>
                    </a:solidFill>
                  </a:tcPr>
                </a:tc>
                <a:tc>
                  <a:txBody>
                    <a:bodyPr/>
                    <a:lstStyle/>
                    <a:p>
                      <a:pPr algn="ctr"/>
                      <a:r>
                        <a:rPr lang="en-US" sz="2400">
                          <a:solidFill>
                            <a:schemeClr val="tx1"/>
                          </a:solidFill>
                        </a:rPr>
                        <a:t>PV-DBOW</a:t>
                      </a:r>
                    </a:p>
                  </a:txBody>
                  <a:tcPr marL="121920" marR="121920" marT="60960" marB="60960">
                    <a:solidFill>
                      <a:schemeClr val="bg1"/>
                    </a:solidFill>
                  </a:tcPr>
                </a:tc>
                <a:tc>
                  <a:txBody>
                    <a:bodyPr/>
                    <a:lstStyle/>
                    <a:p>
                      <a:pPr algn="ctr"/>
                      <a:r>
                        <a:rPr lang="en-US" sz="2400" err="1">
                          <a:solidFill>
                            <a:schemeClr val="tx1"/>
                          </a:solidFill>
                        </a:rPr>
                        <a:t>fastText-rw</a:t>
                      </a:r>
                      <a:endParaRPr lang="en-US" sz="2400">
                        <a:solidFill>
                          <a:schemeClr val="tx1"/>
                        </a:solidFill>
                      </a:endParaRPr>
                    </a:p>
                  </a:txBody>
                  <a:tcPr marL="121920" marR="121920" marT="60960" marB="60960">
                    <a:solidFill>
                      <a:schemeClr val="bg1"/>
                    </a:solidFill>
                  </a:tcPr>
                </a:tc>
                <a:tc>
                  <a:txBody>
                    <a:bodyPr/>
                    <a:lstStyle/>
                    <a:p>
                      <a:pPr algn="ctr"/>
                      <a:r>
                        <a:rPr lang="en-US" sz="2400" err="1">
                          <a:solidFill>
                            <a:schemeClr val="tx1"/>
                          </a:solidFill>
                        </a:rPr>
                        <a:t>fastText-sw</a:t>
                      </a:r>
                      <a:endParaRPr lang="en-US" sz="2400">
                        <a:solidFill>
                          <a:schemeClr val="tx1"/>
                        </a:solidFill>
                      </a:endParaRPr>
                    </a:p>
                  </a:txBody>
                  <a:tcPr marL="121920" marR="121920" marT="60960" marB="60960">
                    <a:solidFill>
                      <a:schemeClr val="bg1"/>
                    </a:solidFill>
                  </a:tcPr>
                </a:tc>
                <a:tc>
                  <a:txBody>
                    <a:bodyPr/>
                    <a:lstStyle/>
                    <a:p>
                      <a:pPr algn="ctr"/>
                      <a:r>
                        <a:rPr lang="en-US" sz="2400">
                          <a:solidFill>
                            <a:schemeClr val="tx1"/>
                          </a:solidFill>
                        </a:rPr>
                        <a:t>USE</a:t>
                      </a:r>
                    </a:p>
                  </a:txBody>
                  <a:tcPr marL="121920" marR="121920" marT="60960" marB="60960">
                    <a:solidFill>
                      <a:schemeClr val="bg1"/>
                    </a:solidFill>
                  </a:tcPr>
                </a:tc>
                <a:extLst>
                  <a:ext uri="{0D108BD9-81ED-4DB2-BD59-A6C34878D82A}">
                    <a16:rowId xmlns:a16="http://schemas.microsoft.com/office/drawing/2014/main" val="4184303731"/>
                  </a:ext>
                </a:extLst>
              </a:tr>
              <a:tr h="447040">
                <a:tc>
                  <a:txBody>
                    <a:bodyPr/>
                    <a:lstStyle/>
                    <a:p>
                      <a:r>
                        <a:rPr lang="en-US" sz="2100"/>
                        <a:t>LR</a:t>
                      </a:r>
                    </a:p>
                  </a:txBody>
                  <a:tcPr marL="121920" marR="121920" marT="60960" marB="60960">
                    <a:solidFill>
                      <a:schemeClr val="bg1"/>
                    </a:solidFill>
                  </a:tcPr>
                </a:tc>
                <a:tc>
                  <a:txBody>
                    <a:bodyPr/>
                    <a:lstStyle/>
                    <a:p>
                      <a:pPr algn="ctr"/>
                      <a:r>
                        <a:rPr lang="en-US" sz="2100"/>
                        <a:t>0.7758</a:t>
                      </a:r>
                    </a:p>
                  </a:txBody>
                  <a:tcPr marL="121920" marR="121920" marT="60960" marB="60960">
                    <a:solidFill>
                      <a:schemeClr val="bg1"/>
                    </a:solidFill>
                  </a:tcPr>
                </a:tc>
                <a:tc>
                  <a:txBody>
                    <a:bodyPr/>
                    <a:lstStyle/>
                    <a:p>
                      <a:pPr algn="ctr"/>
                      <a:r>
                        <a:rPr lang="en-US" sz="2100" b="1"/>
                        <a:t>0.8050</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0.5806</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0.7757</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0.6068</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0.6615</a:t>
                      </a:r>
                    </a:p>
                  </a:txBody>
                  <a:tcPr marL="121920" marR="121920" marT="60960" marB="60960">
                    <a:solidFill>
                      <a:schemeClr val="bg1"/>
                    </a:solidFill>
                  </a:tcPr>
                </a:tc>
                <a:extLst>
                  <a:ext uri="{0D108BD9-81ED-4DB2-BD59-A6C34878D82A}">
                    <a16:rowId xmlns:a16="http://schemas.microsoft.com/office/drawing/2014/main" val="4206107455"/>
                  </a:ext>
                </a:extLst>
              </a:tr>
              <a:tr h="447040">
                <a:tc>
                  <a:txBody>
                    <a:bodyPr/>
                    <a:lstStyle/>
                    <a:p>
                      <a:r>
                        <a:rPr lang="en-US" sz="2100"/>
                        <a:t>SVM</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0.7908</a:t>
                      </a:r>
                    </a:p>
                  </a:txBody>
                  <a:tcPr marL="121920" marR="121920" marT="60960" marB="60960">
                    <a:solidFill>
                      <a:schemeClr val="bg1"/>
                    </a:solidFill>
                  </a:tcPr>
                </a:tc>
                <a:tc>
                  <a:txBody>
                    <a:bodyPr/>
                    <a:lstStyle/>
                    <a:p>
                      <a:pPr algn="ctr"/>
                      <a:r>
                        <a:rPr lang="en-US" sz="2100" u="sng"/>
                        <a:t>0.8225</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0.5244</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u="sng"/>
                        <a:t>0.8336</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0.7896</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u="sng"/>
                        <a:t>0.7815</a:t>
                      </a:r>
                    </a:p>
                  </a:txBody>
                  <a:tcPr marL="121920" marR="121920" marT="60960" marB="60960">
                    <a:solidFill>
                      <a:schemeClr val="bg1"/>
                    </a:solidFill>
                  </a:tcPr>
                </a:tc>
                <a:extLst>
                  <a:ext uri="{0D108BD9-81ED-4DB2-BD59-A6C34878D82A}">
                    <a16:rowId xmlns:a16="http://schemas.microsoft.com/office/drawing/2014/main" val="3863977563"/>
                  </a:ext>
                </a:extLst>
              </a:tr>
              <a:tr h="447040">
                <a:tc>
                  <a:txBody>
                    <a:bodyPr/>
                    <a:lstStyle/>
                    <a:p>
                      <a:r>
                        <a:rPr lang="en-US" sz="2100"/>
                        <a:t>NB</a:t>
                      </a:r>
                    </a:p>
                  </a:txBody>
                  <a:tcPr marL="121920" marR="121920" marT="60960" marB="60960">
                    <a:solidFill>
                      <a:schemeClr val="bg1"/>
                    </a:solidFill>
                  </a:tcPr>
                </a:tc>
                <a:tc>
                  <a:txBody>
                    <a:bodyPr/>
                    <a:lstStyle/>
                    <a:p>
                      <a:pPr algn="ctr"/>
                      <a:r>
                        <a:rPr lang="en-US" sz="2100"/>
                        <a:t>0.5390</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0.5163</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0.5094</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0.5229</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a:t>0.5297</a:t>
                      </a:r>
                    </a:p>
                  </a:txBody>
                  <a:tcPr marL="121920" marR="121920" marT="60960" marB="60960">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100" b="1"/>
                        <a:t>0.5519</a:t>
                      </a:r>
                    </a:p>
                  </a:txBody>
                  <a:tcPr marL="121920" marR="121920" marT="60960" marB="60960">
                    <a:solidFill>
                      <a:schemeClr val="bg1"/>
                    </a:solidFill>
                  </a:tcPr>
                </a:tc>
                <a:extLst>
                  <a:ext uri="{0D108BD9-81ED-4DB2-BD59-A6C34878D82A}">
                    <a16:rowId xmlns:a16="http://schemas.microsoft.com/office/drawing/2014/main" val="2375850921"/>
                  </a:ext>
                </a:extLst>
              </a:tr>
            </a:tbl>
          </a:graphicData>
        </a:graphic>
      </p:graphicFrame>
    </p:spTree>
    <p:extLst>
      <p:ext uri="{BB962C8B-B14F-4D97-AF65-F5344CB8AC3E}">
        <p14:creationId xmlns:p14="http://schemas.microsoft.com/office/powerpoint/2010/main" val="27776317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2" name="Text Placeholder 1">
            <a:extLst>
              <a:ext uri="{FF2B5EF4-FFF2-40B4-BE49-F238E27FC236}">
                <a16:creationId xmlns:a16="http://schemas.microsoft.com/office/drawing/2014/main" id="{3D72D74A-3454-5B80-4E79-B3CB973E5530}"/>
              </a:ext>
            </a:extLst>
          </p:cNvPr>
          <p:cNvSpPr>
            <a:spLocks noGrp="1"/>
          </p:cNvSpPr>
          <p:nvPr>
            <p:ph type="body" sz="quarter" idx="10"/>
          </p:nvPr>
        </p:nvSpPr>
        <p:spPr>
          <a:xfrm>
            <a:off x="623392" y="1411818"/>
            <a:ext cx="3675459" cy="4928260"/>
          </a:xfrm>
        </p:spPr>
        <p:txBody>
          <a:bodyPr/>
          <a:lstStyle/>
          <a:p>
            <a:pPr marL="380990" indent="-380990">
              <a:buFont typeface="Arial" panose="020B0604020202020204" pitchFamily="34" charset="0"/>
              <a:buChar char="•"/>
            </a:pPr>
            <a:r>
              <a:rPr lang="en-US" sz="2133"/>
              <a:t>Human Analysis</a:t>
            </a:r>
          </a:p>
          <a:p>
            <a:pPr marL="990575" lvl="1" indent="-380990">
              <a:buFont typeface="Arial" panose="020B0604020202020204" pitchFamily="34" charset="0"/>
              <a:buChar char="•"/>
            </a:pPr>
            <a:r>
              <a:rPr lang="en-US" sz="2133"/>
              <a:t>10 featured articles</a:t>
            </a:r>
            <a:endParaRPr lang="en-US" sz="2133">
              <a:cs typeface="Calibri"/>
            </a:endParaRPr>
          </a:p>
          <a:p>
            <a:pPr marL="990575" lvl="1" indent="-380990">
              <a:buFont typeface="Arial" panose="020B0604020202020204" pitchFamily="34" charset="0"/>
              <a:buChar char="•"/>
            </a:pPr>
            <a:r>
              <a:rPr lang="en-US" sz="2133"/>
              <a:t>73 subjects </a:t>
            </a:r>
            <a:endParaRPr lang="en-US" sz="2133">
              <a:cs typeface="Calibri"/>
            </a:endParaRPr>
          </a:p>
          <a:p>
            <a:pPr marL="990575" lvl="1" indent="-380990">
              <a:buFont typeface="Arial" panose="020B0604020202020204" pitchFamily="34" charset="0"/>
              <a:buChar char="•"/>
            </a:pPr>
            <a:r>
              <a:rPr lang="en-US" sz="2133"/>
              <a:t>From 2min 12s to 36min 51s</a:t>
            </a:r>
            <a:endParaRPr lang="en-US" sz="2133">
              <a:cs typeface="Calibri"/>
            </a:endParaRPr>
          </a:p>
          <a:p>
            <a:pPr marL="380990" indent="-380990">
              <a:buFont typeface="Arial" panose="020B0604020202020204" pitchFamily="34" charset="0"/>
              <a:buChar char="•"/>
            </a:pPr>
            <a:endParaRPr lang="en-US" sz="2133"/>
          </a:p>
          <a:p>
            <a:pPr marL="380990" indent="-380990">
              <a:buFont typeface="Arial" panose="020B0604020202020204" pitchFamily="34" charset="0"/>
              <a:buChar char="•"/>
            </a:pPr>
            <a:r>
              <a:rPr lang="en-US" sz="2133"/>
              <a:t>Report (Human-H)</a:t>
            </a:r>
            <a:endParaRPr lang="en-US" sz="2133">
              <a:cs typeface="Calibri"/>
            </a:endParaRPr>
          </a:p>
          <a:p>
            <a:pPr marL="380990" indent="-380990">
              <a:buFont typeface="Arial" panose="020B0604020202020204" pitchFamily="34" charset="0"/>
              <a:buChar char="•"/>
            </a:pPr>
            <a:r>
              <a:rPr lang="en-US" sz="2133"/>
              <a:t>”</a:t>
            </a:r>
            <a:r>
              <a:rPr lang="en-US" sz="2133" i="1"/>
              <a:t>I paid special attention to any oddness in the text. I never read student works so carefully</a:t>
            </a:r>
            <a:r>
              <a:rPr lang="en-US" sz="2400"/>
              <a:t>.”</a:t>
            </a:r>
            <a:endParaRPr lang="en-US" sz="2400">
              <a:cs typeface="Calibri"/>
            </a:endParaRPr>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65</a:t>
            </a:fld>
            <a:endParaRPr lang="en-US"/>
          </a:p>
        </p:txBody>
      </p:sp>
      <p:graphicFrame>
        <p:nvGraphicFramePr>
          <p:cNvPr id="5" name="Chart 4">
            <a:extLst>
              <a:ext uri="{FF2B5EF4-FFF2-40B4-BE49-F238E27FC236}">
                <a16:creationId xmlns:a16="http://schemas.microsoft.com/office/drawing/2014/main" id="{6CE77B4D-13A5-4AF1-8F4D-C9A8AE63D255}"/>
              </a:ext>
            </a:extLst>
          </p:cNvPr>
          <p:cNvGraphicFramePr>
            <a:graphicFrameLocks/>
          </p:cNvGraphicFramePr>
          <p:nvPr>
            <p:extLst>
              <p:ext uri="{D42A27DB-BD31-4B8C-83A1-F6EECF244321}">
                <p14:modId xmlns:p14="http://schemas.microsoft.com/office/powerpoint/2010/main" val="1970898816"/>
              </p:ext>
            </p:extLst>
          </p:nvPr>
        </p:nvGraphicFramePr>
        <p:xfrm>
          <a:off x="4203122" y="1494697"/>
          <a:ext cx="7785101" cy="47625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7850483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2" name="Text Placeholder 1">
            <a:extLst>
              <a:ext uri="{FF2B5EF4-FFF2-40B4-BE49-F238E27FC236}">
                <a16:creationId xmlns:a16="http://schemas.microsoft.com/office/drawing/2014/main" id="{A01B3CCC-C79B-FA9A-6D31-79CC8D2F4145}"/>
              </a:ext>
            </a:extLst>
          </p:cNvPr>
          <p:cNvSpPr>
            <a:spLocks noGrp="1"/>
          </p:cNvSpPr>
          <p:nvPr>
            <p:ph type="body" sz="quarter" idx="10"/>
          </p:nvPr>
        </p:nvSpPr>
        <p:spPr/>
        <p:txBody>
          <a:bodyPr/>
          <a:lstStyle/>
          <a:p>
            <a:pPr marL="380990" indent="-380990">
              <a:buFont typeface="Arial"/>
              <a:buChar char="•"/>
            </a:pPr>
            <a:r>
              <a:rPr lang="en-US" sz="2000"/>
              <a:t>Turnitin Analysis</a:t>
            </a:r>
            <a:endParaRPr lang="en-US" sz="2000">
              <a:cs typeface="Calibri"/>
            </a:endParaRPr>
          </a:p>
          <a:p>
            <a:pPr marL="990575" lvl="1" indent="-380990">
              <a:buFont typeface="Arial" panose="020B0604020202020204" pitchFamily="34" charset="0"/>
              <a:buChar char="•"/>
            </a:pPr>
            <a:r>
              <a:rPr lang="en-US" sz="2000"/>
              <a:t>10 featured articles</a:t>
            </a:r>
            <a:endParaRPr lang="en-US" sz="2000">
              <a:cs typeface="Calibri"/>
            </a:endParaRPr>
          </a:p>
          <a:p>
            <a:pPr marL="990575" lvl="1" indent="-380990">
              <a:buFont typeface="Arial" panose="020B0604020202020204" pitchFamily="34" charset="0"/>
              <a:buChar char="•"/>
            </a:pPr>
            <a:r>
              <a:rPr lang="en-US" sz="2000">
                <a:ea typeface="+mn-lt"/>
                <a:cs typeface="+mn-lt"/>
              </a:rPr>
              <a:t>Found the correct source for all document </a:t>
            </a:r>
          </a:p>
          <a:p>
            <a:pPr marL="1600160" lvl="2" indent="-380990">
              <a:buFont typeface="Arial" panose="020B0604020202020204" pitchFamily="34" charset="0"/>
              <a:buChar char="•"/>
            </a:pPr>
            <a:r>
              <a:rPr lang="en-US" sz="2000">
                <a:solidFill>
                  <a:srgbClr val="595959"/>
                </a:solidFill>
                <a:latin typeface="Kalinga" panose="020B0502040204020203" pitchFamily="34" charset="0"/>
                <a:ea typeface="+mn-lt"/>
                <a:cs typeface="+mn-lt"/>
              </a:rPr>
              <a:t>Average similarity of 55.2%.</a:t>
            </a:r>
          </a:p>
          <a:p>
            <a:pPr marL="380990" indent="-380990">
              <a:buFont typeface="Arial" panose="020B0604020202020204" pitchFamily="34" charset="0"/>
              <a:buChar char="•"/>
            </a:pPr>
            <a:r>
              <a:rPr lang="en-US" sz="2000">
                <a:ea typeface="+mn-lt"/>
                <a:cs typeface="+mn-lt"/>
              </a:rPr>
              <a:t>In a second experiment, we tested Turnitin’s detection effectiveness for </a:t>
            </a:r>
            <a:r>
              <a:rPr lang="en-US" sz="2000">
                <a:solidFill>
                  <a:schemeClr val="accent4"/>
                </a:solidFill>
                <a:ea typeface="+mn-lt"/>
                <a:cs typeface="+mn-lt"/>
              </a:rPr>
              <a:t>9 documents</a:t>
            </a:r>
            <a:r>
              <a:rPr lang="en-US" sz="2000">
                <a:ea typeface="+mn-lt"/>
                <a:cs typeface="+mn-lt"/>
              </a:rPr>
              <a:t> that mix original and machine-paraphrased text</a:t>
            </a:r>
          </a:p>
          <a:p>
            <a:pPr marL="990575" lvl="1" indent="-380990">
              <a:buFont typeface="Arial" panose="020B0604020202020204" pitchFamily="34" charset="0"/>
              <a:buChar char="•"/>
            </a:pPr>
            <a:r>
              <a:rPr lang="en-US" sz="2000">
                <a:solidFill>
                  <a:schemeClr val="accent4"/>
                </a:solidFill>
                <a:ea typeface="+mn-lt"/>
                <a:cs typeface="+mn-lt"/>
              </a:rPr>
              <a:t>3,000 words documents</a:t>
            </a:r>
            <a:r>
              <a:rPr lang="en-US" sz="2000">
                <a:ea typeface="+mn-lt"/>
                <a:cs typeface="+mn-lt"/>
              </a:rPr>
              <a:t> -</a:t>
            </a:r>
            <a:r>
              <a:rPr lang="en-US" sz="2000">
                <a:solidFill>
                  <a:srgbClr val="000000"/>
                </a:solidFill>
                <a:ea typeface="+mn-lt"/>
                <a:cs typeface="+mn-lt"/>
              </a:rPr>
              <a:t> </a:t>
            </a:r>
            <a:r>
              <a:rPr lang="en-US" sz="2000">
                <a:solidFill>
                  <a:schemeClr val="accent4"/>
                </a:solidFill>
                <a:ea typeface="+mn-lt"/>
                <a:cs typeface="+mn-lt"/>
              </a:rPr>
              <a:t>10% to 90%</a:t>
            </a:r>
            <a:r>
              <a:rPr lang="en-US" sz="2000">
                <a:ea typeface="+mn-lt"/>
                <a:cs typeface="+mn-lt"/>
              </a:rPr>
              <a:t> of </a:t>
            </a:r>
            <a:r>
              <a:rPr lang="en-US" sz="2000">
                <a:solidFill>
                  <a:schemeClr val="accent4"/>
                </a:solidFill>
                <a:ea typeface="+mn-lt"/>
                <a:cs typeface="+mn-lt"/>
              </a:rPr>
              <a:t>machine-paraphrased</a:t>
            </a:r>
            <a:r>
              <a:rPr lang="en-US" sz="2000">
                <a:ea typeface="+mn-lt"/>
                <a:cs typeface="+mn-lt"/>
              </a:rPr>
              <a:t> text with the remainder being random text generated by an online generator</a:t>
            </a:r>
          </a:p>
          <a:p>
            <a:pPr marL="990575" lvl="1" indent="-380990">
              <a:buFont typeface="Arial" panose="020B0604020202020204" pitchFamily="34" charset="0"/>
              <a:buChar char="•"/>
            </a:pPr>
            <a:r>
              <a:rPr lang="en-US" sz="2000">
                <a:ea typeface="+mn-lt"/>
                <a:cs typeface="+mn-lt"/>
              </a:rPr>
              <a:t>In a document that contained only one machine-paraphrased paragraph (298 words), Turnitin failed to identify the spun text</a:t>
            </a:r>
            <a:endParaRPr lang="en-US" sz="2000"/>
          </a:p>
          <a:p>
            <a:pPr marL="990575" lvl="1" indent="-380990">
              <a:buFont typeface="Arial" panose="020B0604020202020204" pitchFamily="34" charset="0"/>
              <a:buChar char="•"/>
            </a:pPr>
            <a:endParaRPr lang="en-US" sz="2000">
              <a:ea typeface="+mn-lt"/>
              <a:cs typeface="+mn-lt"/>
            </a:endParaRPr>
          </a:p>
          <a:p>
            <a:pPr marL="380990" indent="-380990">
              <a:buFont typeface="Arial" panose="020B0604020202020204" pitchFamily="34" charset="0"/>
              <a:buChar char="•"/>
            </a:pPr>
            <a:r>
              <a:rPr lang="en-US" sz="2000">
                <a:ea typeface="+mn-lt"/>
                <a:cs typeface="+mn-lt"/>
              </a:rPr>
              <a:t>If a plagiarist employs paraphrase tools to paraphrase a few paragraphs, the resulting similarity is often below Turnitin’s threshold, thus causing the plagiarism to remain undetected.</a:t>
            </a:r>
            <a:endParaRPr lang="en-US" sz="2000">
              <a:cs typeface="Calibri"/>
            </a:endParaRPr>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66</a:t>
            </a:fld>
            <a:endParaRPr lang="en-US"/>
          </a:p>
        </p:txBody>
      </p:sp>
    </p:spTree>
    <p:extLst>
      <p:ext uri="{BB962C8B-B14F-4D97-AF65-F5344CB8AC3E}">
        <p14:creationId xmlns:p14="http://schemas.microsoft.com/office/powerpoint/2010/main" val="108486715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15D3673C-42A9-35AB-6F72-B20C5C5F655C}"/>
              </a:ext>
            </a:extLst>
          </p:cNvPr>
          <p:cNvSpPr>
            <a:spLocks noGrp="1"/>
          </p:cNvSpPr>
          <p:nvPr>
            <p:ph type="body" sz="quarter" idx="10"/>
          </p:nvPr>
        </p:nvSpPr>
        <p:spPr/>
        <p:txBody>
          <a:bodyPr/>
          <a:lstStyle/>
          <a:p>
            <a:pPr marL="380990" indent="-380990">
              <a:buFont typeface="Arial" panose="020B0604020202020204" pitchFamily="34" charset="0"/>
              <a:buChar char="•"/>
            </a:pPr>
            <a:r>
              <a:rPr lang="en-US" sz="2000" b="1" dirty="0"/>
              <a:t>Findings</a:t>
            </a:r>
          </a:p>
          <a:p>
            <a:pPr marL="380990" indent="-380990">
              <a:buFont typeface="Arial" panose="020B0604020202020204" pitchFamily="34" charset="0"/>
              <a:buChar char="•"/>
            </a:pPr>
            <a:r>
              <a:rPr lang="en-US" sz="2000" dirty="0">
                <a:solidFill>
                  <a:schemeClr val="accent1"/>
                </a:solidFill>
              </a:rPr>
              <a:t>Doc2vec (PV-DBOW) </a:t>
            </a:r>
            <a:r>
              <a:rPr lang="en-US" sz="2000" dirty="0"/>
              <a:t>performs well at a </a:t>
            </a:r>
            <a:r>
              <a:rPr lang="en-US" sz="2000" dirty="0">
                <a:solidFill>
                  <a:schemeClr val="accent1"/>
                </a:solidFill>
              </a:rPr>
              <a:t>document level</a:t>
            </a:r>
          </a:p>
          <a:p>
            <a:pPr marL="990575" lvl="1" indent="-380990">
              <a:buFont typeface="Arial" panose="020B0604020202020204" pitchFamily="34" charset="0"/>
              <a:buChar char="•"/>
            </a:pPr>
            <a:r>
              <a:rPr lang="en-US" sz="2000" dirty="0"/>
              <a:t>Its performance drops for paragraph classification</a:t>
            </a:r>
          </a:p>
          <a:p>
            <a:pPr marL="990575" lvl="1" indent="-380990">
              <a:buFont typeface="Arial" panose="020B0604020202020204" pitchFamily="34" charset="0"/>
              <a:buChar char="•"/>
            </a:pPr>
            <a:r>
              <a:rPr lang="en-US" sz="2000" dirty="0"/>
              <a:t>Too large (&gt;7GB RAM; train is expensive)</a:t>
            </a:r>
            <a:endParaRPr lang="en-US" sz="2000" dirty="0">
              <a:solidFill>
                <a:schemeClr val="accent4"/>
              </a:solidFill>
            </a:endParaRPr>
          </a:p>
          <a:p>
            <a:pPr marL="380990" indent="-380990">
              <a:buFont typeface="Arial" panose="020B0604020202020204" pitchFamily="34" charset="0"/>
              <a:buChar char="•"/>
            </a:pPr>
            <a:r>
              <a:rPr lang="en-US" sz="2000" dirty="0">
                <a:solidFill>
                  <a:schemeClr val="accent1"/>
                </a:solidFill>
              </a:rPr>
              <a:t>Word2vec/</a:t>
            </a:r>
            <a:r>
              <a:rPr lang="en-US" sz="2000" dirty="0" err="1">
                <a:solidFill>
                  <a:schemeClr val="accent1"/>
                </a:solidFill>
              </a:rPr>
              <a:t>fastText</a:t>
            </a:r>
            <a:r>
              <a:rPr lang="en-US" sz="2000" dirty="0">
                <a:solidFill>
                  <a:schemeClr val="accent1"/>
                </a:solidFill>
              </a:rPr>
              <a:t> + SVM  </a:t>
            </a:r>
            <a:r>
              <a:rPr lang="en-US" sz="2000" dirty="0"/>
              <a:t>offer the </a:t>
            </a:r>
            <a:r>
              <a:rPr lang="en-US" sz="2000" dirty="0">
                <a:solidFill>
                  <a:schemeClr val="accent1"/>
                </a:solidFill>
              </a:rPr>
              <a:t>best trade-off</a:t>
            </a:r>
          </a:p>
          <a:p>
            <a:pPr marL="990575" lvl="1" indent="-380990">
              <a:buFont typeface="Arial" panose="020B0604020202020204" pitchFamily="34" charset="0"/>
              <a:buChar char="•"/>
            </a:pPr>
            <a:r>
              <a:rPr lang="en-US" sz="2000" dirty="0"/>
              <a:t>Accuracy, computation time, and memory consumption </a:t>
            </a:r>
          </a:p>
          <a:p>
            <a:pPr marL="990575" lvl="1" indent="-380990">
              <a:buFont typeface="Arial" panose="020B0604020202020204" pitchFamily="34" charset="0"/>
              <a:buChar char="•"/>
            </a:pPr>
            <a:r>
              <a:rPr lang="en-US" sz="2000" dirty="0">
                <a:solidFill>
                  <a:schemeClr val="accent1"/>
                </a:solidFill>
              </a:rPr>
              <a:t>Generalizes</a:t>
            </a:r>
            <a:r>
              <a:rPr lang="en-US" sz="2000" dirty="0"/>
              <a:t> better for documents, paragraphs, and classifiers</a:t>
            </a:r>
          </a:p>
          <a:p>
            <a:pPr marL="609584">
              <a:buFont typeface="Arial" panose="020B0604020202020204" pitchFamily="34" charset="0"/>
              <a:buChar char="•"/>
            </a:pPr>
            <a:r>
              <a:rPr lang="en-US" sz="2000" dirty="0"/>
              <a:t>Online detector: </a:t>
            </a:r>
            <a:r>
              <a:rPr lang="en-US" sz="2000" dirty="0">
                <a:hlinkClick r:id="rId3"/>
              </a:rPr>
              <a:t>https://purl.org/spindetector</a:t>
            </a:r>
            <a:endParaRPr lang="en-US" sz="2000" dirty="0"/>
          </a:p>
          <a:p>
            <a:pPr marL="380990" indent="-380990">
              <a:buFont typeface="Arial" panose="020B0604020202020204" pitchFamily="34" charset="0"/>
              <a:buChar char="•"/>
            </a:pPr>
            <a:r>
              <a:rPr lang="en-US" sz="2000" b="1" dirty="0"/>
              <a:t>Limitations</a:t>
            </a:r>
          </a:p>
          <a:p>
            <a:pPr marL="990575" lvl="1" indent="-380990">
              <a:buFont typeface="Arial" panose="020B0604020202020204" pitchFamily="34" charset="0"/>
              <a:buChar char="•"/>
            </a:pPr>
            <a:r>
              <a:rPr lang="en-US" sz="2000" dirty="0"/>
              <a:t>Wikipedia articles as a data source</a:t>
            </a:r>
          </a:p>
          <a:p>
            <a:pPr marL="990575" lvl="1" indent="-380990">
              <a:buFont typeface="Arial" panose="020B0604020202020204" pitchFamily="34" charset="0"/>
              <a:buChar char="•"/>
            </a:pPr>
            <a:r>
              <a:rPr lang="en-US" sz="2000" dirty="0" err="1"/>
              <a:t>SpinBot</a:t>
            </a:r>
            <a:r>
              <a:rPr lang="en-US" sz="2000" dirty="0"/>
              <a:t> as our only paraphrase tool</a:t>
            </a:r>
          </a:p>
          <a:p>
            <a:pPr marL="1600160" lvl="2" indent="-380990">
              <a:buFont typeface="Arial" panose="020B0604020202020204" pitchFamily="34" charset="0"/>
              <a:buChar char="•"/>
            </a:pPr>
            <a:r>
              <a:rPr lang="en-US" sz="2000" dirty="0">
                <a:solidFill>
                  <a:srgbClr val="595959"/>
                </a:solidFill>
                <a:latin typeface="Kalinga" panose="020B0502040204020203" pitchFamily="34" charset="0"/>
                <a:cs typeface="Kalinga" panose="020B0502040204020203" pitchFamily="34" charset="0"/>
              </a:rPr>
              <a:t>Paraphrase tools are not free!</a:t>
            </a:r>
          </a:p>
          <a:p>
            <a:pPr marL="990575" lvl="1" indent="-380990">
              <a:buFont typeface="Arial" panose="020B0604020202020204" pitchFamily="34" charset="0"/>
              <a:buChar char="•"/>
            </a:pPr>
            <a:endParaRPr lang="en-US" sz="2000" dirty="0"/>
          </a:p>
          <a:p>
            <a:endParaRPr lang="en-DE" dirty="0"/>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67</a:t>
            </a:fld>
            <a:endParaRPr lang="en-US"/>
          </a:p>
        </p:txBody>
      </p:sp>
      <p:sp>
        <p:nvSpPr>
          <p:cNvPr id="7" name="Title 6">
            <a:extLst>
              <a:ext uri="{FF2B5EF4-FFF2-40B4-BE49-F238E27FC236}">
                <a16:creationId xmlns:a16="http://schemas.microsoft.com/office/drawing/2014/main" id="{D6BA2C9B-2FFB-8575-CD5A-3A45A4F4B4EA}"/>
              </a:ext>
            </a:extLst>
          </p:cNvPr>
          <p:cNvSpPr>
            <a:spLocks noGrp="1"/>
          </p:cNvSpPr>
          <p:nvPr>
            <p:ph type="title"/>
          </p:nvPr>
        </p:nvSpPr>
        <p:spPr/>
        <p:txBody>
          <a:bodyPr/>
          <a:lstStyle/>
          <a:p>
            <a:r>
              <a:rPr lang="en-US"/>
              <a:t>Paraphrase Generation and Detection</a:t>
            </a:r>
            <a:endParaRPr lang="en-DE"/>
          </a:p>
        </p:txBody>
      </p:sp>
    </p:spTree>
    <p:extLst>
      <p:ext uri="{BB962C8B-B14F-4D97-AF65-F5344CB8AC3E}">
        <p14:creationId xmlns:p14="http://schemas.microsoft.com/office/powerpoint/2010/main" val="19024954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2" name="Text Placeholder 1">
            <a:extLst>
              <a:ext uri="{FF2B5EF4-FFF2-40B4-BE49-F238E27FC236}">
                <a16:creationId xmlns:a16="http://schemas.microsoft.com/office/drawing/2014/main" id="{AAE406FA-64E2-596B-0445-507A707505A0}"/>
              </a:ext>
            </a:extLst>
          </p:cNvPr>
          <p:cNvSpPr>
            <a:spLocks noGrp="1"/>
          </p:cNvSpPr>
          <p:nvPr>
            <p:ph type="body" sz="quarter" idx="10"/>
          </p:nvPr>
        </p:nvSpPr>
        <p:spPr/>
        <p:txBody>
          <a:bodyPr/>
          <a:lstStyle/>
          <a:p>
            <a:pPr marL="380990" indent="-380990">
              <a:buFont typeface="Arial" panose="020B0604020202020204" pitchFamily="34" charset="0"/>
              <a:buChar char="•"/>
            </a:pPr>
            <a:r>
              <a:rPr lang="en-US" sz="2000" b="1"/>
              <a:t>Takeaways</a:t>
            </a:r>
          </a:p>
          <a:p>
            <a:pPr marL="380990" indent="-380990">
              <a:buFont typeface="Arial" panose="020B0604020202020204" pitchFamily="34" charset="0"/>
              <a:buChar char="•"/>
            </a:pPr>
            <a:r>
              <a:rPr lang="en-US" sz="2000"/>
              <a:t>The presented approach outperformed human experts in distinguishing original and machine-paraphrased text</a:t>
            </a:r>
          </a:p>
          <a:p>
            <a:pPr marL="380990" indent="-380990">
              <a:buFont typeface="Arial" panose="020B0604020202020204" pitchFamily="34" charset="0"/>
              <a:buChar char="•"/>
            </a:pPr>
            <a:r>
              <a:rPr lang="en-US" sz="2000"/>
              <a:t>We made our all data publicly available on </a:t>
            </a:r>
            <a:r>
              <a:rPr lang="en-US" sz="2000" err="1">
                <a:hlinkClick r:id="rId2"/>
              </a:rPr>
              <a:t>DeepBlue</a:t>
            </a:r>
            <a:endParaRPr lang="en-US" sz="2000"/>
          </a:p>
          <a:p>
            <a:pPr marL="990575" lvl="1" indent="-380990">
              <a:buFont typeface="Arial" panose="020B0604020202020204" pitchFamily="34" charset="0"/>
              <a:buChar char="•"/>
            </a:pPr>
            <a:r>
              <a:rPr lang="en-US" sz="2000"/>
              <a:t>Corpus for document and paragraph</a:t>
            </a:r>
          </a:p>
          <a:p>
            <a:pPr marL="990575" lvl="1" indent="-380990">
              <a:buFont typeface="Arial" panose="020B0604020202020204" pitchFamily="34" charset="0"/>
              <a:buChar char="•"/>
            </a:pPr>
            <a:r>
              <a:rPr lang="en-US" sz="2000"/>
              <a:t>Human judgment evaluation (anonymized)</a:t>
            </a:r>
          </a:p>
          <a:p>
            <a:pPr marL="990575" lvl="1" indent="-380990">
              <a:buFont typeface="Arial" panose="020B0604020202020204" pitchFamily="34" charset="0"/>
              <a:buChar char="•"/>
            </a:pPr>
            <a:r>
              <a:rPr lang="en-US" sz="2000"/>
              <a:t>Vector representation of corpus</a:t>
            </a:r>
          </a:p>
          <a:p>
            <a:pPr marL="990575" lvl="1" indent="-380990">
              <a:buFont typeface="Arial" panose="020B0604020202020204" pitchFamily="34" charset="0"/>
              <a:buChar char="•"/>
            </a:pPr>
            <a:r>
              <a:rPr lang="en-US" sz="2000"/>
              <a:t>Machine Learning classifiers (all models)</a:t>
            </a:r>
          </a:p>
          <a:p>
            <a:pPr marL="990575" lvl="1" indent="-380990">
              <a:buFont typeface="Arial" panose="020B0604020202020204" pitchFamily="34" charset="0"/>
              <a:buChar char="•"/>
            </a:pPr>
            <a:endParaRPr lang="en-US" sz="2000"/>
          </a:p>
          <a:p>
            <a:pPr marL="380990" indent="-380990">
              <a:buFont typeface="Arial" panose="020B0604020202020204" pitchFamily="34" charset="0"/>
              <a:buChar char="•"/>
            </a:pPr>
            <a:r>
              <a:rPr lang="en-US" sz="2000"/>
              <a:t>We also published our Machine-Obfuscated detector at</a:t>
            </a:r>
          </a:p>
          <a:p>
            <a:pPr marL="990575" lvl="1" indent="-380990">
              <a:buFont typeface="Arial" panose="020B0604020202020204" pitchFamily="34" charset="0"/>
              <a:buChar char="•"/>
            </a:pPr>
            <a:r>
              <a:rPr lang="en-US" sz="2000">
                <a:hlinkClick r:id="rId3"/>
              </a:rPr>
              <a:t>https://purl.org/spindetector</a:t>
            </a:r>
            <a:endParaRPr lang="en-US" sz="2000"/>
          </a:p>
          <a:p>
            <a:endParaRPr lang="en-DE"/>
          </a:p>
        </p:txBody>
      </p:sp>
      <p:sp>
        <p:nvSpPr>
          <p:cNvPr id="4" name="Slide Number Placeholder 3">
            <a:extLst>
              <a:ext uri="{FF2B5EF4-FFF2-40B4-BE49-F238E27FC236}">
                <a16:creationId xmlns:a16="http://schemas.microsoft.com/office/drawing/2014/main" id="{FF9B6C7F-55CB-4A63-91D6-692E57B167C2}"/>
              </a:ext>
            </a:extLst>
          </p:cNvPr>
          <p:cNvSpPr>
            <a:spLocks noGrp="1"/>
          </p:cNvSpPr>
          <p:nvPr>
            <p:ph type="sldNum" sz="quarter" idx="4"/>
          </p:nvPr>
        </p:nvSpPr>
        <p:spPr/>
        <p:txBody>
          <a:bodyPr/>
          <a:lstStyle/>
          <a:p>
            <a:fld id="{900ABA8B-6FCE-452B-9338-FA29C7BCB7B4}" type="slidenum">
              <a:rPr lang="en-US" smtClean="0"/>
              <a:t>68</a:t>
            </a:fld>
            <a:endParaRPr lang="en-US"/>
          </a:p>
        </p:txBody>
      </p:sp>
    </p:spTree>
    <p:extLst>
      <p:ext uri="{BB962C8B-B14F-4D97-AF65-F5344CB8AC3E}">
        <p14:creationId xmlns:p14="http://schemas.microsoft.com/office/powerpoint/2010/main" val="166751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69</a:t>
            </a:fld>
            <a:endParaRPr lang="en-US"/>
          </a:p>
        </p:txBody>
      </p:sp>
      <p:pic>
        <p:nvPicPr>
          <p:cNvPr id="4" name="Picture 3">
            <a:extLst>
              <a:ext uri="{FF2B5EF4-FFF2-40B4-BE49-F238E27FC236}">
                <a16:creationId xmlns:a16="http://schemas.microsoft.com/office/drawing/2014/main" id="{47B081CA-EFB2-FEED-79C1-7010D167E6B9}"/>
              </a:ext>
            </a:extLst>
          </p:cNvPr>
          <p:cNvPicPr>
            <a:picLocks noChangeAspect="1"/>
          </p:cNvPicPr>
          <p:nvPr/>
        </p:nvPicPr>
        <p:blipFill>
          <a:blip r:embed="rId3"/>
          <a:stretch>
            <a:fillRect/>
          </a:stretch>
        </p:blipFill>
        <p:spPr>
          <a:xfrm>
            <a:off x="2437053" y="2384652"/>
            <a:ext cx="7317894" cy="2088695"/>
          </a:xfrm>
          <a:prstGeom prst="rect">
            <a:avLst/>
          </a:prstGeom>
        </p:spPr>
      </p:pic>
    </p:spTree>
    <p:extLst>
      <p:ext uri="{BB962C8B-B14F-4D97-AF65-F5344CB8AC3E}">
        <p14:creationId xmlns:p14="http://schemas.microsoft.com/office/powerpoint/2010/main" val="3700736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8645-464A-9EF2-3ACB-C3F823AF4815}"/>
              </a:ext>
            </a:extLst>
          </p:cNvPr>
          <p:cNvSpPr>
            <a:spLocks noGrp="1"/>
          </p:cNvSpPr>
          <p:nvPr>
            <p:ph type="title"/>
          </p:nvPr>
        </p:nvSpPr>
        <p:spPr/>
        <p:txBody>
          <a:bodyPr/>
          <a:lstStyle/>
          <a:p>
            <a:r>
              <a:rPr lang="en-US"/>
              <a:t>Göttingen</a:t>
            </a:r>
            <a:endParaRPr lang="en-DE"/>
          </a:p>
        </p:txBody>
      </p:sp>
      <p:sp>
        <p:nvSpPr>
          <p:cNvPr id="6" name="Text Placeholder 5">
            <a:extLst>
              <a:ext uri="{FF2B5EF4-FFF2-40B4-BE49-F238E27FC236}">
                <a16:creationId xmlns:a16="http://schemas.microsoft.com/office/drawing/2014/main" id="{AFA650DE-BEFC-6B1E-0A17-2E5CBB263E92}"/>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CB1018B3-EA8A-52CA-6900-B577C821230B}"/>
              </a:ext>
            </a:extLst>
          </p:cNvPr>
          <p:cNvSpPr>
            <a:spLocks noGrp="1"/>
          </p:cNvSpPr>
          <p:nvPr>
            <p:ph type="sldNum" sz="quarter" idx="4"/>
          </p:nvPr>
        </p:nvSpPr>
        <p:spPr/>
        <p:txBody>
          <a:bodyPr/>
          <a:lstStyle/>
          <a:p>
            <a:fld id="{B6F15528-21DE-4FAA-801E-634DDDAF4B2B}" type="slidenum">
              <a:rPr lang="de-DE" smtClean="0"/>
              <a:pPr/>
              <a:t>7</a:t>
            </a:fld>
            <a:endParaRPr lang="de-DE"/>
          </a:p>
        </p:txBody>
      </p:sp>
      <p:pic>
        <p:nvPicPr>
          <p:cNvPr id="4" name="Picture 3">
            <a:extLst>
              <a:ext uri="{FF2B5EF4-FFF2-40B4-BE49-F238E27FC236}">
                <a16:creationId xmlns:a16="http://schemas.microsoft.com/office/drawing/2014/main" id="{EF3112CD-ED83-8A37-8505-B49582F20F1A}"/>
              </a:ext>
            </a:extLst>
          </p:cNvPr>
          <p:cNvPicPr>
            <a:picLocks noChangeAspect="1"/>
          </p:cNvPicPr>
          <p:nvPr/>
        </p:nvPicPr>
        <p:blipFill>
          <a:blip r:embed="rId2"/>
          <a:stretch>
            <a:fillRect/>
          </a:stretch>
        </p:blipFill>
        <p:spPr>
          <a:xfrm>
            <a:off x="3964161" y="1023091"/>
            <a:ext cx="4263678" cy="5834909"/>
          </a:xfrm>
          <a:prstGeom prst="rect">
            <a:avLst/>
          </a:prstGeom>
        </p:spPr>
      </p:pic>
    </p:spTree>
    <p:extLst>
      <p:ext uri="{BB962C8B-B14F-4D97-AF65-F5344CB8AC3E}">
        <p14:creationId xmlns:p14="http://schemas.microsoft.com/office/powerpoint/2010/main" val="19987285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70</a:t>
            </a:fld>
            <a:endParaRPr lang="en-US"/>
          </a:p>
        </p:txBody>
      </p:sp>
      <p:pic>
        <p:nvPicPr>
          <p:cNvPr id="14" name="Picture 13">
            <a:extLst>
              <a:ext uri="{FF2B5EF4-FFF2-40B4-BE49-F238E27FC236}">
                <a16:creationId xmlns:a16="http://schemas.microsoft.com/office/drawing/2014/main" id="{C8076A5F-5A73-746E-5E29-6F8FDB80A479}"/>
              </a:ext>
            </a:extLst>
          </p:cNvPr>
          <p:cNvPicPr>
            <a:picLocks noChangeAspect="1"/>
          </p:cNvPicPr>
          <p:nvPr/>
        </p:nvPicPr>
        <p:blipFill>
          <a:blip r:embed="rId3"/>
          <a:stretch>
            <a:fillRect/>
          </a:stretch>
        </p:blipFill>
        <p:spPr>
          <a:xfrm>
            <a:off x="1799998" y="1371204"/>
            <a:ext cx="8688012" cy="4610743"/>
          </a:xfrm>
          <a:prstGeom prst="rect">
            <a:avLst/>
          </a:prstGeom>
        </p:spPr>
      </p:pic>
    </p:spTree>
    <p:extLst>
      <p:ext uri="{BB962C8B-B14F-4D97-AF65-F5344CB8AC3E}">
        <p14:creationId xmlns:p14="http://schemas.microsoft.com/office/powerpoint/2010/main" val="30487154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71</a:t>
            </a:fld>
            <a:endParaRPr lang="en-US"/>
          </a:p>
        </p:txBody>
      </p:sp>
      <p:pic>
        <p:nvPicPr>
          <p:cNvPr id="10" name="Picture 9">
            <a:extLst>
              <a:ext uri="{FF2B5EF4-FFF2-40B4-BE49-F238E27FC236}">
                <a16:creationId xmlns:a16="http://schemas.microsoft.com/office/drawing/2014/main" id="{62859F2F-3EB4-BE23-7C8C-C36A4377D4CD}"/>
              </a:ext>
            </a:extLst>
          </p:cNvPr>
          <p:cNvPicPr>
            <a:picLocks noChangeAspect="1"/>
          </p:cNvPicPr>
          <p:nvPr/>
        </p:nvPicPr>
        <p:blipFill>
          <a:blip r:embed="rId3"/>
          <a:stretch>
            <a:fillRect/>
          </a:stretch>
        </p:blipFill>
        <p:spPr>
          <a:xfrm>
            <a:off x="775545" y="1523734"/>
            <a:ext cx="10640910" cy="3810532"/>
          </a:xfrm>
          <a:prstGeom prst="rect">
            <a:avLst/>
          </a:prstGeom>
        </p:spPr>
      </p:pic>
    </p:spTree>
    <p:extLst>
      <p:ext uri="{BB962C8B-B14F-4D97-AF65-F5344CB8AC3E}">
        <p14:creationId xmlns:p14="http://schemas.microsoft.com/office/powerpoint/2010/main" val="94327520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11041224" cy="4928260"/>
          </a:xfrm>
        </p:spPr>
        <p:txBody>
          <a:bodyPr>
            <a:normAutofit/>
          </a:bodyPr>
          <a:lstStyle/>
          <a:p>
            <a:pPr marL="0" indent="0">
              <a:buNone/>
            </a:pPr>
            <a:endParaRPr lang="en-DE"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72</a:t>
            </a:fld>
            <a:endParaRPr lang="en-US"/>
          </a:p>
        </p:txBody>
      </p:sp>
      <p:pic>
        <p:nvPicPr>
          <p:cNvPr id="8" name="Picture 7">
            <a:extLst>
              <a:ext uri="{FF2B5EF4-FFF2-40B4-BE49-F238E27FC236}">
                <a16:creationId xmlns:a16="http://schemas.microsoft.com/office/drawing/2014/main" id="{98CB319A-01E6-9FC1-25E5-76FAFA6D069C}"/>
              </a:ext>
            </a:extLst>
          </p:cNvPr>
          <p:cNvPicPr>
            <a:picLocks noChangeAspect="1"/>
          </p:cNvPicPr>
          <p:nvPr/>
        </p:nvPicPr>
        <p:blipFill>
          <a:blip r:embed="rId3"/>
          <a:stretch>
            <a:fillRect/>
          </a:stretch>
        </p:blipFill>
        <p:spPr>
          <a:xfrm>
            <a:off x="6605389" y="1913524"/>
            <a:ext cx="4963218" cy="3715268"/>
          </a:xfrm>
          <a:prstGeom prst="rect">
            <a:avLst/>
          </a:prstGeom>
        </p:spPr>
      </p:pic>
      <p:pic>
        <p:nvPicPr>
          <p:cNvPr id="10" name="Picture 9">
            <a:extLst>
              <a:ext uri="{FF2B5EF4-FFF2-40B4-BE49-F238E27FC236}">
                <a16:creationId xmlns:a16="http://schemas.microsoft.com/office/drawing/2014/main" id="{B58986E0-7200-3F4C-4434-D47464A1D84A}"/>
              </a:ext>
            </a:extLst>
          </p:cNvPr>
          <p:cNvPicPr>
            <a:picLocks noChangeAspect="1"/>
          </p:cNvPicPr>
          <p:nvPr/>
        </p:nvPicPr>
        <p:blipFill>
          <a:blip r:embed="rId4"/>
          <a:stretch>
            <a:fillRect/>
          </a:stretch>
        </p:blipFill>
        <p:spPr>
          <a:xfrm>
            <a:off x="623393" y="2018313"/>
            <a:ext cx="5649113" cy="3505689"/>
          </a:xfrm>
          <a:prstGeom prst="rect">
            <a:avLst/>
          </a:prstGeom>
        </p:spPr>
      </p:pic>
    </p:spTree>
    <p:extLst>
      <p:ext uri="{BB962C8B-B14F-4D97-AF65-F5344CB8AC3E}">
        <p14:creationId xmlns:p14="http://schemas.microsoft.com/office/powerpoint/2010/main" val="143599576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US"/>
          </a:p>
          <a:p>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73</a:t>
            </a:fld>
            <a:endParaRPr lang="en-US"/>
          </a:p>
        </p:txBody>
      </p:sp>
      <p:pic>
        <p:nvPicPr>
          <p:cNvPr id="6" name="Picture 5">
            <a:extLst>
              <a:ext uri="{FF2B5EF4-FFF2-40B4-BE49-F238E27FC236}">
                <a16:creationId xmlns:a16="http://schemas.microsoft.com/office/drawing/2014/main" id="{A1E8B052-5A5E-E00B-1C48-7352482A7E54}"/>
              </a:ext>
            </a:extLst>
          </p:cNvPr>
          <p:cNvPicPr>
            <a:picLocks noChangeAspect="1"/>
          </p:cNvPicPr>
          <p:nvPr/>
        </p:nvPicPr>
        <p:blipFill>
          <a:blip r:embed="rId3"/>
          <a:stretch>
            <a:fillRect/>
          </a:stretch>
        </p:blipFill>
        <p:spPr>
          <a:xfrm>
            <a:off x="1947283" y="1557076"/>
            <a:ext cx="8297433" cy="3743847"/>
          </a:xfrm>
          <a:prstGeom prst="rect">
            <a:avLst/>
          </a:prstGeom>
        </p:spPr>
      </p:pic>
    </p:spTree>
    <p:extLst>
      <p:ext uri="{BB962C8B-B14F-4D97-AF65-F5344CB8AC3E}">
        <p14:creationId xmlns:p14="http://schemas.microsoft.com/office/powerpoint/2010/main" val="844375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5406520" cy="4928260"/>
          </a:xfrm>
        </p:spPr>
        <p:txBody>
          <a:bodyPr>
            <a:normAutofit lnSpcReduction="10000"/>
          </a:bodyPr>
          <a:lstStyle/>
          <a:p>
            <a:r>
              <a:rPr lang="en-US" sz="1800" dirty="0"/>
              <a:t>The paragraphs originate from </a:t>
            </a:r>
            <a:r>
              <a:rPr lang="en-US" sz="1800" dirty="0" err="1"/>
              <a:t>arXiv</a:t>
            </a:r>
            <a:r>
              <a:rPr lang="en-US" sz="1800" dirty="0"/>
              <a:t> papers, theses, and Wikipedia </a:t>
            </a:r>
          </a:p>
          <a:p>
            <a:r>
              <a:rPr lang="en-US" sz="1800" dirty="0"/>
              <a:t>All classification models performed </a:t>
            </a:r>
            <a:r>
              <a:rPr lang="en-US" sz="1800" dirty="0">
                <a:solidFill>
                  <a:schemeClr val="accent1"/>
                </a:solidFill>
              </a:rPr>
              <a:t>best</a:t>
            </a:r>
            <a:r>
              <a:rPr lang="en-US" sz="1800" dirty="0"/>
              <a:t> for </a:t>
            </a:r>
            <a:r>
              <a:rPr lang="en-US" sz="1800" dirty="0">
                <a:solidFill>
                  <a:schemeClr val="accent1"/>
                </a:solidFill>
              </a:rPr>
              <a:t>Wikipedia</a:t>
            </a:r>
            <a:r>
              <a:rPr lang="en-US" sz="1800" dirty="0"/>
              <a:t> articles</a:t>
            </a:r>
          </a:p>
          <a:p>
            <a:pPr lvl="1"/>
            <a:r>
              <a:rPr lang="en-US" sz="1800" dirty="0"/>
              <a:t>Maybe overlapping training corpus</a:t>
            </a:r>
          </a:p>
          <a:p>
            <a:r>
              <a:rPr lang="en-US" sz="1800" dirty="0"/>
              <a:t>Machine-paraphrased texts have a high semantic similarity to their original sources</a:t>
            </a:r>
          </a:p>
          <a:p>
            <a:pPr lvl="1"/>
            <a:r>
              <a:rPr lang="en-US" sz="1800" dirty="0"/>
              <a:t>Hard-to distinguish from human-like paraphrases.</a:t>
            </a:r>
          </a:p>
          <a:p>
            <a:r>
              <a:rPr lang="en-US" sz="1800" dirty="0"/>
              <a:t>Models are </a:t>
            </a:r>
            <a:r>
              <a:rPr lang="en-US" sz="1800" dirty="0">
                <a:solidFill>
                  <a:schemeClr val="accent1"/>
                </a:solidFill>
              </a:rPr>
              <a:t>effective in identifying their own paraphrases</a:t>
            </a:r>
          </a:p>
          <a:p>
            <a:pPr lvl="1"/>
            <a:r>
              <a:rPr lang="en-US" sz="1800" dirty="0">
                <a:solidFill>
                  <a:schemeClr val="accent1"/>
                </a:solidFill>
              </a:rPr>
              <a:t>Transformers are comparable </a:t>
            </a:r>
            <a:r>
              <a:rPr lang="en-US" sz="1800" dirty="0"/>
              <a:t>in classifying original and paraphrased content to static word embeddings (i.e., </a:t>
            </a:r>
            <a:r>
              <a:rPr lang="en-US" sz="1800" dirty="0" err="1"/>
              <a:t>fastText</a:t>
            </a:r>
            <a:r>
              <a:rPr lang="en-US" sz="1800" dirty="0"/>
              <a:t>)</a:t>
            </a:r>
          </a:p>
          <a:p>
            <a:pPr lvl="1"/>
            <a:r>
              <a:rPr lang="en-US" sz="1800" dirty="0"/>
              <a:t>Early evidence on the size of the model (against baseline)</a:t>
            </a:r>
          </a:p>
          <a:p>
            <a:endParaRPr lang="en-US" sz="1800" dirty="0"/>
          </a:p>
          <a:p>
            <a:endParaRPr lang="en-DE"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74</a:t>
            </a:fld>
            <a:endParaRPr lang="en-US"/>
          </a:p>
        </p:txBody>
      </p:sp>
      <p:pic>
        <p:nvPicPr>
          <p:cNvPr id="6" name="Picture 5">
            <a:extLst>
              <a:ext uri="{FF2B5EF4-FFF2-40B4-BE49-F238E27FC236}">
                <a16:creationId xmlns:a16="http://schemas.microsoft.com/office/drawing/2014/main" id="{BA0611F7-FF14-15DF-855F-7B7D13BCF84E}"/>
              </a:ext>
            </a:extLst>
          </p:cNvPr>
          <p:cNvPicPr>
            <a:picLocks noChangeAspect="1"/>
          </p:cNvPicPr>
          <p:nvPr/>
        </p:nvPicPr>
        <p:blipFill>
          <a:blip r:embed="rId3"/>
          <a:stretch>
            <a:fillRect/>
          </a:stretch>
        </p:blipFill>
        <p:spPr>
          <a:xfrm>
            <a:off x="6162089" y="1411818"/>
            <a:ext cx="5502528" cy="4456971"/>
          </a:xfrm>
          <a:prstGeom prst="rect">
            <a:avLst/>
          </a:prstGeom>
        </p:spPr>
      </p:pic>
    </p:spTree>
    <p:extLst>
      <p:ext uri="{BB962C8B-B14F-4D97-AF65-F5344CB8AC3E}">
        <p14:creationId xmlns:p14="http://schemas.microsoft.com/office/powerpoint/2010/main" val="25153570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3" y="1411818"/>
            <a:ext cx="5472608" cy="4928260"/>
          </a:xfrm>
        </p:spPr>
        <p:txBody>
          <a:bodyPr>
            <a:normAutofit/>
          </a:bodyPr>
          <a:lstStyle/>
          <a:p>
            <a:r>
              <a:rPr lang="en-US" sz="1800"/>
              <a:t>We extracted paragraphs of articles from Wikipedia, </a:t>
            </a:r>
            <a:r>
              <a:rPr lang="en-US" sz="1800" err="1"/>
              <a:t>arXiv</a:t>
            </a:r>
            <a:r>
              <a:rPr lang="en-US" sz="1800"/>
              <a:t> and student theses</a:t>
            </a:r>
          </a:p>
          <a:p>
            <a:r>
              <a:rPr lang="en-US" sz="1800"/>
              <a:t>We paraphrased paragraphs using few-show prompts with GPT-3 and T5</a:t>
            </a:r>
          </a:p>
          <a:p>
            <a:endParaRPr lang="en-US" sz="1800"/>
          </a:p>
          <a:p>
            <a:r>
              <a:rPr lang="en-US" sz="1800"/>
              <a:t>Automated detection (7 methods)</a:t>
            </a:r>
          </a:p>
          <a:p>
            <a:pPr lvl="1"/>
            <a:r>
              <a:rPr lang="en-US" sz="1800"/>
              <a:t>Plagiarism detection software</a:t>
            </a:r>
          </a:p>
          <a:p>
            <a:pPr lvl="1"/>
            <a:r>
              <a:rPr lang="en-US" sz="1800"/>
              <a:t>Machine learning classifiers</a:t>
            </a:r>
          </a:p>
          <a:p>
            <a:pPr lvl="1"/>
            <a:r>
              <a:rPr lang="en-US" sz="1800"/>
              <a:t>Neural language models</a:t>
            </a:r>
          </a:p>
          <a:p>
            <a:endParaRPr lang="en-US" sz="1800"/>
          </a:p>
          <a:p>
            <a:r>
              <a:rPr lang="en-US" sz="1800"/>
              <a:t>Human detection (105 participants)</a:t>
            </a:r>
          </a:p>
          <a:p>
            <a:pPr lvl="1"/>
            <a:r>
              <a:rPr lang="en-US" sz="1800"/>
              <a:t>Classification</a:t>
            </a:r>
          </a:p>
          <a:p>
            <a:pPr lvl="1"/>
            <a:r>
              <a:rPr lang="en-US" sz="1800"/>
              <a:t>Text quality rating</a:t>
            </a:r>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75</a:t>
            </a:fld>
            <a:endParaRPr lang="en-US"/>
          </a:p>
        </p:txBody>
      </p:sp>
      <p:pic>
        <p:nvPicPr>
          <p:cNvPr id="4" name="Picture 3">
            <a:extLst>
              <a:ext uri="{FF2B5EF4-FFF2-40B4-BE49-F238E27FC236}">
                <a16:creationId xmlns:a16="http://schemas.microsoft.com/office/drawing/2014/main" id="{6FC89260-2EDF-4B25-E0AF-0AD7467835CA}"/>
              </a:ext>
            </a:extLst>
          </p:cNvPr>
          <p:cNvPicPr>
            <a:picLocks noChangeAspect="1"/>
          </p:cNvPicPr>
          <p:nvPr/>
        </p:nvPicPr>
        <p:blipFill>
          <a:blip r:embed="rId3"/>
          <a:stretch>
            <a:fillRect/>
          </a:stretch>
        </p:blipFill>
        <p:spPr>
          <a:xfrm>
            <a:off x="5748323" y="2607039"/>
            <a:ext cx="6068694" cy="2537818"/>
          </a:xfrm>
          <a:prstGeom prst="rect">
            <a:avLst/>
          </a:prstGeom>
        </p:spPr>
      </p:pic>
    </p:spTree>
    <p:extLst>
      <p:ext uri="{BB962C8B-B14F-4D97-AF65-F5344CB8AC3E}">
        <p14:creationId xmlns:p14="http://schemas.microsoft.com/office/powerpoint/2010/main" val="18639263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vert="horz" lIns="91440" tIns="45720" rIns="91440" bIns="45720" rtlCol="0" anchor="t">
            <a:normAutofit/>
          </a:bodyPr>
          <a:lstStyle/>
          <a:p>
            <a:pPr marL="380365" indent="-380365"/>
            <a:r>
              <a:rPr lang="en-US" sz="2000" dirty="0">
                <a:latin typeface="Kalinga"/>
                <a:cs typeface="Kalinga"/>
              </a:rPr>
              <a:t>Can humans identify whether a text is original, or machine-paraphrased?</a:t>
            </a:r>
            <a:endParaRPr lang="de-DE" dirty="0">
              <a:latin typeface="Kalinga"/>
              <a:cs typeface="Kalinga"/>
            </a:endParaRPr>
          </a:p>
          <a:p>
            <a:pPr marL="380365" lvl="1" indent="0">
              <a:buNone/>
            </a:pPr>
            <a:r>
              <a:rPr lang="en-US" sz="1800" i="1">
                <a:solidFill>
                  <a:schemeClr val="bg1"/>
                </a:solidFill>
              </a:rPr>
              <a:t>Partially. As models grow large this gets really hard (almost random).</a:t>
            </a:r>
          </a:p>
          <a:p>
            <a:pPr marL="380365" lvl="1" indent="0">
              <a:buFont typeface="Courier New" panose="02070309020205020404" pitchFamily="49" charset="0"/>
              <a:buNone/>
            </a:pPr>
            <a:endParaRPr lang="en-US" sz="1800" i="1" dirty="0">
              <a:solidFill>
                <a:schemeClr val="bg1"/>
              </a:solidFill>
            </a:endParaRPr>
          </a:p>
          <a:p>
            <a:pPr marL="380365" lvl="1" indent="0">
              <a:buNone/>
            </a:pPr>
            <a:endParaRPr lang="en-US" sz="1800" i="1" dirty="0">
              <a:solidFill>
                <a:schemeClr val="bg1"/>
              </a:solidFill>
              <a:latin typeface="Kalinga"/>
              <a:cs typeface="Kalinga"/>
            </a:endParaRPr>
          </a:p>
          <a:p>
            <a:pPr marL="380365" indent="-380365"/>
            <a:r>
              <a:rPr lang="en-US" sz="2000" dirty="0">
                <a:latin typeface="Kalinga"/>
                <a:cs typeface="Kalinga"/>
              </a:rPr>
              <a:t>How do humans assess the quality of machine-paraphrased plagiarism?</a:t>
            </a:r>
          </a:p>
          <a:p>
            <a:pPr marL="380365" lvl="1" indent="0">
              <a:buNone/>
            </a:pPr>
            <a:endParaRPr lang="en-US" sz="1800" i="1" dirty="0">
              <a:solidFill>
                <a:schemeClr val="bg1"/>
              </a:solidFill>
              <a:latin typeface="Kalinga"/>
              <a:cs typeface="Kalinga"/>
            </a:endParaRPr>
          </a:p>
          <a:p>
            <a:pPr marL="380365" lvl="1" indent="0">
              <a:buNone/>
            </a:pPr>
            <a:r>
              <a:rPr lang="en-US" sz="1800" i="1" dirty="0">
                <a:solidFill>
                  <a:schemeClr val="bg1"/>
                </a:solidFill>
                <a:latin typeface="Kalinga"/>
                <a:cs typeface="Kalinga"/>
              </a:rPr>
              <a:t>Clarity and coherence are practically indistinguishable from the human (original) text for large models. Baseline (tools and base models) have worse quality</a:t>
            </a:r>
            <a:endParaRPr lang="en-US" dirty="0">
              <a:solidFill>
                <a:schemeClr val="bg1"/>
              </a:solidFill>
            </a:endParaRPr>
          </a:p>
          <a:p>
            <a:pPr marL="380365" indent="-380365"/>
            <a:r>
              <a:rPr lang="en-US" sz="2000" dirty="0">
                <a:latin typeface="Kalinga"/>
                <a:cs typeface="Kalinga"/>
              </a:rPr>
              <a:t>How do existing detection methods identify paraphrased plagiarism?</a:t>
            </a:r>
          </a:p>
          <a:p>
            <a:pPr marL="380365" lvl="1" indent="0">
              <a:buNone/>
            </a:pPr>
            <a:r>
              <a:rPr lang="en-US" sz="1800" i="1" dirty="0">
                <a:solidFill>
                  <a:schemeClr val="bg1"/>
                </a:solidFill>
                <a:latin typeface="Kalinga"/>
                <a:cs typeface="Kalinga"/>
              </a:rPr>
              <a:t>Models that generate the text are better at detecting them. Large models provide more realistic paraphrases.</a:t>
            </a:r>
          </a:p>
          <a:p>
            <a:pPr marL="761365" lvl="1" indent="-380365"/>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76</a:t>
            </a:fld>
            <a:endParaRPr lang="en-US"/>
          </a:p>
        </p:txBody>
      </p:sp>
    </p:spTree>
    <p:extLst>
      <p:ext uri="{BB962C8B-B14F-4D97-AF65-F5344CB8AC3E}">
        <p14:creationId xmlns:p14="http://schemas.microsoft.com/office/powerpoint/2010/main" val="5083088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2000"/>
              <a:t>Can humans identify whether a text is original, or machine-paraphrased?</a:t>
            </a:r>
          </a:p>
          <a:p>
            <a:pPr lvl="1"/>
            <a:r>
              <a:rPr lang="en-US" sz="1800" i="1"/>
              <a:t>Partially. As models grow </a:t>
            </a:r>
            <a:r>
              <a:rPr lang="en-US" sz="1800" i="1">
                <a:solidFill>
                  <a:schemeClr val="accent1"/>
                </a:solidFill>
              </a:rPr>
              <a:t>large</a:t>
            </a:r>
            <a:r>
              <a:rPr lang="en-US" sz="1800" i="1"/>
              <a:t> this gets </a:t>
            </a:r>
            <a:r>
              <a:rPr lang="en-US" sz="1800" i="1">
                <a:solidFill>
                  <a:schemeClr val="accent1"/>
                </a:solidFill>
              </a:rPr>
              <a:t>really hard </a:t>
            </a:r>
            <a:r>
              <a:rPr lang="en-US" sz="1800" i="1"/>
              <a:t>(almost random).</a:t>
            </a:r>
          </a:p>
          <a:p>
            <a:endParaRPr lang="en-US" sz="2000" i="1"/>
          </a:p>
          <a:p>
            <a:r>
              <a:rPr lang="en-US" sz="2000"/>
              <a:t>How do humans assess the quality of machine-paraphrased plagiarism?</a:t>
            </a:r>
          </a:p>
          <a:p>
            <a:pPr lvl="1"/>
            <a:r>
              <a:rPr lang="en-US" sz="1800" i="1">
                <a:solidFill>
                  <a:schemeClr val="accent1"/>
                </a:solidFill>
              </a:rPr>
              <a:t>Clarity </a:t>
            </a:r>
            <a:r>
              <a:rPr lang="en-US" sz="1800" i="1"/>
              <a:t>and </a:t>
            </a:r>
            <a:r>
              <a:rPr lang="en-US" sz="1800" i="1">
                <a:solidFill>
                  <a:schemeClr val="accent1"/>
                </a:solidFill>
              </a:rPr>
              <a:t>coherence</a:t>
            </a:r>
            <a:r>
              <a:rPr lang="en-US" sz="1800" i="1"/>
              <a:t> are practically </a:t>
            </a:r>
            <a:r>
              <a:rPr lang="en-US" sz="1800" i="1">
                <a:solidFill>
                  <a:schemeClr val="accent1"/>
                </a:solidFill>
              </a:rPr>
              <a:t>indistinguishable</a:t>
            </a:r>
            <a:r>
              <a:rPr lang="en-US" sz="1800" i="1"/>
              <a:t> from the human (original) text for large models. </a:t>
            </a:r>
          </a:p>
          <a:p>
            <a:pPr lvl="1"/>
            <a:r>
              <a:rPr lang="en-US" sz="1800" i="1"/>
              <a:t>Baseline (tools and base models) have worse quality</a:t>
            </a:r>
          </a:p>
          <a:p>
            <a:endParaRPr lang="en-US" sz="2000"/>
          </a:p>
          <a:p>
            <a:r>
              <a:rPr lang="en-US" sz="2000"/>
              <a:t>How do existing detection methods identify paraphrased plagiarism?</a:t>
            </a:r>
          </a:p>
          <a:p>
            <a:pPr lvl="1"/>
            <a:r>
              <a:rPr lang="en-US" sz="1800" i="1"/>
              <a:t>Models that </a:t>
            </a:r>
            <a:r>
              <a:rPr lang="en-US" sz="1800" i="1">
                <a:solidFill>
                  <a:schemeClr val="accent1"/>
                </a:solidFill>
              </a:rPr>
              <a:t>generate</a:t>
            </a:r>
            <a:r>
              <a:rPr lang="en-US" sz="1800" i="1"/>
              <a:t> the </a:t>
            </a:r>
            <a:r>
              <a:rPr lang="en-US" sz="1800" i="1">
                <a:solidFill>
                  <a:schemeClr val="accent1"/>
                </a:solidFill>
              </a:rPr>
              <a:t>text </a:t>
            </a:r>
            <a:r>
              <a:rPr lang="en-US" sz="1800" i="1"/>
              <a:t>are (usually) </a:t>
            </a:r>
            <a:r>
              <a:rPr lang="en-US" sz="1800" i="1">
                <a:solidFill>
                  <a:schemeClr val="accent1"/>
                </a:solidFill>
              </a:rPr>
              <a:t>better </a:t>
            </a:r>
            <a:r>
              <a:rPr lang="en-US" sz="1800" i="1"/>
              <a:t>at </a:t>
            </a:r>
            <a:r>
              <a:rPr lang="en-US" sz="1800" i="1">
                <a:solidFill>
                  <a:schemeClr val="accent1"/>
                </a:solidFill>
              </a:rPr>
              <a:t>detecting</a:t>
            </a:r>
            <a:r>
              <a:rPr lang="en-US" sz="1800" i="1"/>
              <a:t> them. </a:t>
            </a:r>
          </a:p>
          <a:p>
            <a:pPr lvl="1"/>
            <a:r>
              <a:rPr lang="en-US" sz="1800" i="1"/>
              <a:t>Large models provide more realistic paraphrases.</a:t>
            </a:r>
          </a:p>
          <a:p>
            <a:pPr lvl="1"/>
            <a:endParaRPr lang="en-US" sz="180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77</a:t>
            </a:fld>
            <a:endParaRPr lang="en-US"/>
          </a:p>
        </p:txBody>
      </p:sp>
    </p:spTree>
    <p:extLst>
      <p:ext uri="{BB962C8B-B14F-4D97-AF65-F5344CB8AC3E}">
        <p14:creationId xmlns:p14="http://schemas.microsoft.com/office/powerpoint/2010/main" val="198318661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a:xfrm>
            <a:off x="623392" y="1411818"/>
            <a:ext cx="11041224" cy="4928260"/>
          </a:xfrm>
        </p:spPr>
        <p:txBody>
          <a:bodyPr/>
          <a:lstStyle/>
          <a:p>
            <a:r>
              <a:rPr lang="en-US" sz="1800"/>
              <a:t>Can humans identify whether a text is original, or machine-paraphrased?</a:t>
            </a:r>
          </a:p>
          <a:p>
            <a:endParaRPr lang="en-US" sz="1800"/>
          </a:p>
          <a:p>
            <a:endParaRPr lang="en-US" sz="1800"/>
          </a:p>
          <a:p>
            <a:endParaRPr lang="en-US" sz="1800"/>
          </a:p>
          <a:p>
            <a:endParaRPr lang="en-US" sz="1800"/>
          </a:p>
          <a:p>
            <a:endParaRPr lang="en-US" sz="1800"/>
          </a:p>
          <a:p>
            <a:r>
              <a:rPr lang="en-US" sz="1800"/>
              <a:t>How do humans assess the quality of machine-paraphrased plagiarism?</a:t>
            </a:r>
          </a:p>
          <a:p>
            <a:endParaRPr lang="en-US" sz="1800"/>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78</a:t>
            </a:fld>
            <a:endParaRPr lang="en-US"/>
          </a:p>
        </p:txBody>
      </p:sp>
      <p:pic>
        <p:nvPicPr>
          <p:cNvPr id="4" name="Picture 3" descr="Table&#10;&#10;Description automatically generated">
            <a:extLst>
              <a:ext uri="{FF2B5EF4-FFF2-40B4-BE49-F238E27FC236}">
                <a16:creationId xmlns:a16="http://schemas.microsoft.com/office/drawing/2014/main" id="{C09EAC2C-FF28-C5D1-C8F7-06B16C2983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0437" y="1734244"/>
            <a:ext cx="7241905" cy="2141704"/>
          </a:xfrm>
          <a:prstGeom prst="rect">
            <a:avLst/>
          </a:prstGeom>
        </p:spPr>
      </p:pic>
      <p:pic>
        <p:nvPicPr>
          <p:cNvPr id="6" name="Picture 5" descr="Table&#10;&#10;Description automatically generated">
            <a:extLst>
              <a:ext uri="{FF2B5EF4-FFF2-40B4-BE49-F238E27FC236}">
                <a16:creationId xmlns:a16="http://schemas.microsoft.com/office/drawing/2014/main" id="{CB382962-143D-9828-1BAA-3376F351614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47742" y="4502119"/>
            <a:ext cx="5696516" cy="1888125"/>
          </a:xfrm>
          <a:prstGeom prst="rect">
            <a:avLst/>
          </a:prstGeom>
        </p:spPr>
      </p:pic>
    </p:spTree>
    <p:extLst>
      <p:ext uri="{BB962C8B-B14F-4D97-AF65-F5344CB8AC3E}">
        <p14:creationId xmlns:p14="http://schemas.microsoft.com/office/powerpoint/2010/main" val="256888603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r>
              <a:rPr lang="en-US"/>
              <a:t>How do existing detection methods identify paraphrased plagiarism?</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79</a:t>
            </a:fld>
            <a:endParaRPr lang="en-US"/>
          </a:p>
        </p:txBody>
      </p:sp>
      <p:pic>
        <p:nvPicPr>
          <p:cNvPr id="7" name="Picture 6">
            <a:extLst>
              <a:ext uri="{FF2B5EF4-FFF2-40B4-BE49-F238E27FC236}">
                <a16:creationId xmlns:a16="http://schemas.microsoft.com/office/drawing/2014/main" id="{D1E08407-A606-E581-E4E5-153E14A836B5}"/>
              </a:ext>
            </a:extLst>
          </p:cNvPr>
          <p:cNvPicPr>
            <a:picLocks noChangeAspect="1"/>
          </p:cNvPicPr>
          <p:nvPr/>
        </p:nvPicPr>
        <p:blipFill>
          <a:blip r:embed="rId3"/>
          <a:stretch>
            <a:fillRect/>
          </a:stretch>
        </p:blipFill>
        <p:spPr>
          <a:xfrm>
            <a:off x="2639102" y="2296886"/>
            <a:ext cx="7009804" cy="3956107"/>
          </a:xfrm>
          <a:prstGeom prst="rect">
            <a:avLst/>
          </a:prstGeom>
        </p:spPr>
      </p:pic>
      <p:sp>
        <p:nvSpPr>
          <p:cNvPr id="4" name="Speech Bubble: Rectangle with Corners Rounded 3">
            <a:extLst>
              <a:ext uri="{FF2B5EF4-FFF2-40B4-BE49-F238E27FC236}">
                <a16:creationId xmlns:a16="http://schemas.microsoft.com/office/drawing/2014/main" id="{097634B5-05E6-7D92-1FB9-B8103E758CF1}"/>
              </a:ext>
            </a:extLst>
          </p:cNvPr>
          <p:cNvSpPr/>
          <p:nvPr/>
        </p:nvSpPr>
        <p:spPr>
          <a:xfrm>
            <a:off x="623392" y="5736965"/>
            <a:ext cx="2064618" cy="734566"/>
          </a:xfrm>
          <a:prstGeom prst="wedgeRoundRectCallout">
            <a:avLst>
              <a:gd name="adj1" fmla="val 66890"/>
              <a:gd name="adj2" fmla="val -32317"/>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LLM already perform better than humans</a:t>
            </a:r>
            <a:endParaRPr lang="en-DE" sz="1600"/>
          </a:p>
        </p:txBody>
      </p:sp>
      <p:sp>
        <p:nvSpPr>
          <p:cNvPr id="6" name="Speech Bubble: Rectangle with Corners Rounded 5">
            <a:extLst>
              <a:ext uri="{FF2B5EF4-FFF2-40B4-BE49-F238E27FC236}">
                <a16:creationId xmlns:a16="http://schemas.microsoft.com/office/drawing/2014/main" id="{579CEDCB-ED7D-2CED-0A3C-E512C2330FE2}"/>
              </a:ext>
            </a:extLst>
          </p:cNvPr>
          <p:cNvSpPr/>
          <p:nvPr/>
        </p:nvSpPr>
        <p:spPr>
          <a:xfrm>
            <a:off x="623392" y="2209800"/>
            <a:ext cx="2064618" cy="1219199"/>
          </a:xfrm>
          <a:prstGeom prst="wedgeRoundRectCallout">
            <a:avLst>
              <a:gd name="adj1" fmla="val 69667"/>
              <a:gd name="adj2" fmla="val 82112"/>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LLM are better in detection than the model used for paraphrase</a:t>
            </a:r>
            <a:endParaRPr lang="en-DE" sz="1600"/>
          </a:p>
        </p:txBody>
      </p:sp>
      <p:sp>
        <p:nvSpPr>
          <p:cNvPr id="8" name="Speech Bubble: Rectangle with Corners Rounded 7">
            <a:extLst>
              <a:ext uri="{FF2B5EF4-FFF2-40B4-BE49-F238E27FC236}">
                <a16:creationId xmlns:a16="http://schemas.microsoft.com/office/drawing/2014/main" id="{106BCD50-CA37-6374-66EE-C63FE7860C31}"/>
              </a:ext>
            </a:extLst>
          </p:cNvPr>
          <p:cNvSpPr/>
          <p:nvPr/>
        </p:nvSpPr>
        <p:spPr>
          <a:xfrm>
            <a:off x="9766844" y="1966718"/>
            <a:ext cx="2064618" cy="1036322"/>
          </a:xfrm>
          <a:prstGeom prst="wedgeRoundRectCallout">
            <a:avLst>
              <a:gd name="adj1" fmla="val -103307"/>
              <a:gd name="adj2" fmla="val 48336"/>
              <a:gd name="adj3" fmla="val 16667"/>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lIns="91440" tIns="45720" rIns="91440" bIns="45720" rtlCol="0" anchor="ctr"/>
          <a:lstStyle/>
          <a:p>
            <a:pPr algn="ctr"/>
            <a:r>
              <a:rPr lang="en-US" sz="1600"/>
              <a:t>Simple paraphrase techniques can already fool standard tools</a:t>
            </a:r>
            <a:endParaRPr lang="en-DE" sz="1600"/>
          </a:p>
        </p:txBody>
      </p:sp>
      <p:sp>
        <p:nvSpPr>
          <p:cNvPr id="9" name="Speech Bubble: Rectangle with Corners Rounded 8">
            <a:extLst>
              <a:ext uri="{FF2B5EF4-FFF2-40B4-BE49-F238E27FC236}">
                <a16:creationId xmlns:a16="http://schemas.microsoft.com/office/drawing/2014/main" id="{E814F3EF-7E28-03B6-B4C5-51608EFE07B8}"/>
              </a:ext>
            </a:extLst>
          </p:cNvPr>
          <p:cNvSpPr/>
          <p:nvPr/>
        </p:nvSpPr>
        <p:spPr>
          <a:xfrm>
            <a:off x="9933688" y="5178962"/>
            <a:ext cx="2064618" cy="925286"/>
          </a:xfrm>
          <a:prstGeom prst="wedgeRoundRectCallout">
            <a:avLst>
              <a:gd name="adj1" fmla="val -58279"/>
              <a:gd name="adj2" fmla="val 14512"/>
              <a:gd name="adj3" fmla="val 16667"/>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600"/>
              <a:t>Human detection is almost random for LLM paraphrasing</a:t>
            </a:r>
            <a:endParaRPr lang="en-DE" sz="1600"/>
          </a:p>
        </p:txBody>
      </p:sp>
      <p:cxnSp>
        <p:nvCxnSpPr>
          <p:cNvPr id="11" name="Straight Connector 10">
            <a:extLst>
              <a:ext uri="{FF2B5EF4-FFF2-40B4-BE49-F238E27FC236}">
                <a16:creationId xmlns:a16="http://schemas.microsoft.com/office/drawing/2014/main" id="{911A88DE-FF2F-5FC8-1805-7F7B6197AC72}"/>
              </a:ext>
            </a:extLst>
          </p:cNvPr>
          <p:cNvCxnSpPr>
            <a:cxnSpLocks/>
          </p:cNvCxnSpPr>
          <p:nvPr/>
        </p:nvCxnSpPr>
        <p:spPr>
          <a:xfrm>
            <a:off x="7149829" y="2406258"/>
            <a:ext cx="0" cy="3846735"/>
          </a:xfrm>
          <a:prstGeom prst="line">
            <a:avLst/>
          </a:prstGeom>
          <a:ln w="1905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8102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8645-464A-9EF2-3ACB-C3F823AF4815}"/>
              </a:ext>
            </a:extLst>
          </p:cNvPr>
          <p:cNvSpPr>
            <a:spLocks noGrp="1"/>
          </p:cNvSpPr>
          <p:nvPr>
            <p:ph type="title"/>
          </p:nvPr>
        </p:nvSpPr>
        <p:spPr/>
        <p:txBody>
          <a:bodyPr/>
          <a:lstStyle/>
          <a:p>
            <a:r>
              <a:rPr lang="en-US"/>
              <a:t>Göttingen</a:t>
            </a:r>
            <a:endParaRPr lang="en-DE"/>
          </a:p>
        </p:txBody>
      </p:sp>
      <p:sp>
        <p:nvSpPr>
          <p:cNvPr id="6" name="Text Placeholder 5">
            <a:extLst>
              <a:ext uri="{FF2B5EF4-FFF2-40B4-BE49-F238E27FC236}">
                <a16:creationId xmlns:a16="http://schemas.microsoft.com/office/drawing/2014/main" id="{AFA650DE-BEFC-6B1E-0A17-2E5CBB263E92}"/>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CB1018B3-EA8A-52CA-6900-B577C821230B}"/>
              </a:ext>
            </a:extLst>
          </p:cNvPr>
          <p:cNvSpPr>
            <a:spLocks noGrp="1"/>
          </p:cNvSpPr>
          <p:nvPr>
            <p:ph type="sldNum" sz="quarter" idx="4"/>
          </p:nvPr>
        </p:nvSpPr>
        <p:spPr/>
        <p:txBody>
          <a:bodyPr/>
          <a:lstStyle/>
          <a:p>
            <a:fld id="{B6F15528-21DE-4FAA-801E-634DDDAF4B2B}" type="slidenum">
              <a:rPr lang="de-DE" smtClean="0"/>
              <a:pPr/>
              <a:t>8</a:t>
            </a:fld>
            <a:endParaRPr lang="de-DE"/>
          </a:p>
        </p:txBody>
      </p:sp>
      <p:pic>
        <p:nvPicPr>
          <p:cNvPr id="4" name="Picture 3">
            <a:extLst>
              <a:ext uri="{FF2B5EF4-FFF2-40B4-BE49-F238E27FC236}">
                <a16:creationId xmlns:a16="http://schemas.microsoft.com/office/drawing/2014/main" id="{EF3112CD-ED83-8A37-8505-B49582F20F1A}"/>
              </a:ext>
            </a:extLst>
          </p:cNvPr>
          <p:cNvPicPr>
            <a:picLocks noChangeAspect="1"/>
          </p:cNvPicPr>
          <p:nvPr/>
        </p:nvPicPr>
        <p:blipFill>
          <a:blip r:embed="rId2"/>
          <a:stretch>
            <a:fillRect/>
          </a:stretch>
        </p:blipFill>
        <p:spPr>
          <a:xfrm>
            <a:off x="3964161" y="1023091"/>
            <a:ext cx="4263678" cy="5834909"/>
          </a:xfrm>
          <a:prstGeom prst="rect">
            <a:avLst/>
          </a:prstGeom>
        </p:spPr>
      </p:pic>
      <p:cxnSp>
        <p:nvCxnSpPr>
          <p:cNvPr id="9" name="Straight Arrow Connector 8">
            <a:extLst>
              <a:ext uri="{FF2B5EF4-FFF2-40B4-BE49-F238E27FC236}">
                <a16:creationId xmlns:a16="http://schemas.microsoft.com/office/drawing/2014/main" id="{BCF2FDAA-CAC3-15B1-9561-B14C3D706C3E}"/>
              </a:ext>
            </a:extLst>
          </p:cNvPr>
          <p:cNvCxnSpPr>
            <a:cxnSpLocks/>
          </p:cNvCxnSpPr>
          <p:nvPr/>
        </p:nvCxnSpPr>
        <p:spPr>
          <a:xfrm flipH="1">
            <a:off x="5828146" y="3339548"/>
            <a:ext cx="267854" cy="337027"/>
          </a:xfrm>
          <a:prstGeom prst="straightConnector1">
            <a:avLst/>
          </a:prstGeom>
          <a:ln w="76200">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32454909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GB" sz="1800" b="1"/>
              <a:t>Can humans identify whether a text is original, or machine-paraphrased?</a:t>
            </a:r>
          </a:p>
          <a:p>
            <a:r>
              <a:rPr lang="en-GB" sz="1800" b="1"/>
              <a:t>Most common negative rating reasons</a:t>
            </a:r>
          </a:p>
          <a:p>
            <a:pPr lvl="1"/>
            <a:r>
              <a:rPr lang="en-US" sz="1800"/>
              <a:t>Missing words or words not fitting the context</a:t>
            </a:r>
          </a:p>
          <a:p>
            <a:pPr lvl="1"/>
            <a:r>
              <a:rPr lang="en-US" sz="1800"/>
              <a:t>Lack of technical domain knowledge</a:t>
            </a:r>
          </a:p>
          <a:p>
            <a:pPr lvl="1"/>
            <a:r>
              <a:rPr lang="en-US" sz="1800"/>
              <a:t>Repetition or reusing syntax components</a:t>
            </a:r>
          </a:p>
          <a:p>
            <a:r>
              <a:rPr lang="en-US" sz="1800" b="1"/>
              <a:t>Main Contributions</a:t>
            </a:r>
          </a:p>
          <a:p>
            <a:pPr lvl="1"/>
            <a:r>
              <a:rPr lang="en-US" sz="1800"/>
              <a:t>We present a dataset with paraphrases from Wikipedia, </a:t>
            </a:r>
            <a:r>
              <a:rPr lang="en-US" sz="1800" err="1"/>
              <a:t>arXiv</a:t>
            </a:r>
            <a:r>
              <a:rPr lang="en-US" sz="1800"/>
              <a:t> and student theses.</a:t>
            </a:r>
          </a:p>
          <a:p>
            <a:pPr lvl="1"/>
            <a:r>
              <a:rPr lang="en-US" sz="1800"/>
              <a:t>We empirically evaluated the upcoming challenges for plagiarism detection</a:t>
            </a:r>
          </a:p>
          <a:p>
            <a:pPr lvl="1"/>
            <a:r>
              <a:rPr lang="en-US" sz="1800"/>
              <a:t>We show that GPT-3 provides the most realistic plagiarism</a:t>
            </a:r>
          </a:p>
          <a:p>
            <a:r>
              <a:rPr lang="en-US" sz="1800" b="1"/>
              <a:t>Limitations</a:t>
            </a:r>
          </a:p>
          <a:p>
            <a:pPr lvl="1"/>
            <a:r>
              <a:rPr lang="en-US" sz="1800"/>
              <a:t>Comparison of human generated to machine generated paraphrases </a:t>
            </a:r>
          </a:p>
          <a:p>
            <a:pPr lvl="1"/>
            <a:r>
              <a:rPr lang="en-US" sz="1800"/>
              <a:t>Lack of extrinsic plagiarism detection analysis</a:t>
            </a:r>
          </a:p>
          <a:p>
            <a:endParaRPr lang="en-US" sz="2267"/>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80</a:t>
            </a:fld>
            <a:endParaRPr lang="en-US"/>
          </a:p>
        </p:txBody>
      </p:sp>
    </p:spTree>
    <p:extLst>
      <p:ext uri="{BB962C8B-B14F-4D97-AF65-F5344CB8AC3E}">
        <p14:creationId xmlns:p14="http://schemas.microsoft.com/office/powerpoint/2010/main" val="36588454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pPr marL="0" indent="0">
              <a:buNone/>
            </a:pPr>
            <a:endParaRPr lang="en-US"/>
          </a:p>
          <a:p>
            <a:pPr marL="0" indent="0">
              <a:buNone/>
            </a:pPr>
            <a:endParaRPr lang="en-US"/>
          </a:p>
          <a:p>
            <a:pPr marL="0" indent="0" algn="ctr">
              <a:buNone/>
            </a:pPr>
            <a:r>
              <a:rPr lang="en-US"/>
              <a:t>The President gave a speech about her plan to change the Constitution</a:t>
            </a:r>
          </a:p>
          <a:p>
            <a:pPr marL="0" indent="0" algn="ctr">
              <a:buNone/>
            </a:pPr>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81</a:t>
            </a:fld>
            <a:endParaRPr lang="en-US"/>
          </a:p>
        </p:txBody>
      </p:sp>
    </p:spTree>
    <p:extLst>
      <p:ext uri="{BB962C8B-B14F-4D97-AF65-F5344CB8AC3E}">
        <p14:creationId xmlns:p14="http://schemas.microsoft.com/office/powerpoint/2010/main" val="958592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pPr marL="0" indent="0">
              <a:buNone/>
            </a:pPr>
            <a:endParaRPr lang="en-US"/>
          </a:p>
          <a:p>
            <a:pPr marL="0" indent="0">
              <a:buNone/>
            </a:pPr>
            <a:endParaRPr lang="en-US"/>
          </a:p>
          <a:p>
            <a:pPr marL="0" indent="0" algn="ctr">
              <a:buNone/>
            </a:pPr>
            <a:r>
              <a:rPr lang="en-US"/>
              <a:t>The President gave a speech about her plan to change the Constitution</a:t>
            </a:r>
          </a:p>
          <a:p>
            <a:pPr marL="0" indent="0" algn="ctr">
              <a:buNone/>
            </a:pPr>
            <a:r>
              <a:rPr lang="en-US"/>
              <a:t>She has given a talk about her plan to change the Constitution</a:t>
            </a:r>
            <a:endParaRPr lang="en-DE"/>
          </a:p>
          <a:p>
            <a:pPr marL="0" indent="0" algn="ctr">
              <a:buNone/>
            </a:pPr>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82</a:t>
            </a:fld>
            <a:endParaRPr lang="en-US"/>
          </a:p>
        </p:txBody>
      </p:sp>
    </p:spTree>
    <p:extLst>
      <p:ext uri="{BB962C8B-B14F-4D97-AF65-F5344CB8AC3E}">
        <p14:creationId xmlns:p14="http://schemas.microsoft.com/office/powerpoint/2010/main" val="112085347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pPr marL="0" indent="0">
              <a:buNone/>
            </a:pPr>
            <a:endParaRPr lang="en-US"/>
          </a:p>
          <a:p>
            <a:pPr marL="0" indent="0">
              <a:buNone/>
            </a:pPr>
            <a:endParaRPr lang="en-US"/>
          </a:p>
          <a:p>
            <a:pPr marL="0" indent="0" algn="ctr">
              <a:buNone/>
            </a:pPr>
            <a:r>
              <a:rPr lang="en-US"/>
              <a:t>The President gave a speech about her plan to change the Constitution</a:t>
            </a:r>
          </a:p>
          <a:p>
            <a:pPr marL="0" indent="0" algn="ctr">
              <a:buNone/>
            </a:pPr>
            <a:r>
              <a:rPr lang="en-US" b="1"/>
              <a:t>She has given </a:t>
            </a:r>
            <a:r>
              <a:rPr lang="en-US"/>
              <a:t>a </a:t>
            </a:r>
            <a:r>
              <a:rPr lang="en-US" b="1"/>
              <a:t>talk</a:t>
            </a:r>
            <a:r>
              <a:rPr lang="en-US"/>
              <a:t> about her plan to change the Constitution</a:t>
            </a:r>
            <a:endParaRPr lang="en-DE"/>
          </a:p>
          <a:p>
            <a:pPr marL="0" indent="0" algn="ctr">
              <a:buNone/>
            </a:pPr>
            <a:endParaRPr lang="en-US"/>
          </a:p>
          <a:p>
            <a:endParaRPr lang="en-US"/>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83</a:t>
            </a:fld>
            <a:endParaRPr lang="en-US"/>
          </a:p>
        </p:txBody>
      </p:sp>
    </p:spTree>
    <p:extLst>
      <p:ext uri="{BB962C8B-B14F-4D97-AF65-F5344CB8AC3E}">
        <p14:creationId xmlns:p14="http://schemas.microsoft.com/office/powerpoint/2010/main" val="22360976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US"/>
          </a:p>
          <a:p>
            <a:endParaRPr lang="en-US"/>
          </a:p>
          <a:p>
            <a:endParaRPr lang="en-US"/>
          </a:p>
          <a:p>
            <a:pPr marL="0" indent="0" algn="ctr">
              <a:buNone/>
            </a:pPr>
            <a:r>
              <a:rPr lang="en-US"/>
              <a:t>“</a:t>
            </a:r>
            <a:r>
              <a:rPr lang="en-US" i="1"/>
              <a:t>What is missing towards human-level AI? Systems that actually understand the variables they manipulate</a:t>
            </a:r>
            <a:r>
              <a:rPr lang="en-US"/>
              <a:t>”</a:t>
            </a:r>
          </a:p>
          <a:p>
            <a:pPr marL="380991" lvl="1" indent="0">
              <a:buNone/>
            </a:pPr>
            <a:r>
              <a:rPr lang="en-US"/>
              <a:t>							</a:t>
            </a:r>
            <a:r>
              <a:rPr lang="en-US" err="1"/>
              <a:t>Yoshua</a:t>
            </a:r>
            <a:r>
              <a:rPr lang="en-US"/>
              <a:t> </a:t>
            </a:r>
            <a:r>
              <a:rPr lang="en-US" err="1"/>
              <a:t>Bengio</a:t>
            </a:r>
            <a:r>
              <a:rPr lang="en-US"/>
              <a:t>, 2020</a:t>
            </a:r>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84</a:t>
            </a:fld>
            <a:endParaRPr lang="en-US"/>
          </a:p>
        </p:txBody>
      </p:sp>
    </p:spTree>
    <p:extLst>
      <p:ext uri="{BB962C8B-B14F-4D97-AF65-F5344CB8AC3E}">
        <p14:creationId xmlns:p14="http://schemas.microsoft.com/office/powerpoint/2010/main" val="30594283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a:bodyPr>
          <a:lstStyle/>
          <a:p>
            <a:r>
              <a:rPr lang="en-US"/>
              <a:t>Paraphrase Generation and Detection – What is missing?</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85</a:t>
            </a:fld>
            <a:endParaRPr lang="en-US"/>
          </a:p>
        </p:txBody>
      </p:sp>
      <p:pic>
        <p:nvPicPr>
          <p:cNvPr id="4" name="Picture 3">
            <a:extLst>
              <a:ext uri="{FF2B5EF4-FFF2-40B4-BE49-F238E27FC236}">
                <a16:creationId xmlns:a16="http://schemas.microsoft.com/office/drawing/2014/main" id="{4CA5A585-71C6-9BB3-5EB4-9026B24888B8}"/>
              </a:ext>
            </a:extLst>
          </p:cNvPr>
          <p:cNvPicPr>
            <a:picLocks noChangeAspect="1"/>
          </p:cNvPicPr>
          <p:nvPr/>
        </p:nvPicPr>
        <p:blipFill>
          <a:blip r:embed="rId3"/>
          <a:stretch>
            <a:fillRect/>
          </a:stretch>
        </p:blipFill>
        <p:spPr>
          <a:xfrm>
            <a:off x="4906493" y="1601929"/>
            <a:ext cx="5054886" cy="4458164"/>
          </a:xfrm>
          <a:prstGeom prst="rect">
            <a:avLst/>
          </a:prstGeom>
        </p:spPr>
      </p:pic>
      <p:sp>
        <p:nvSpPr>
          <p:cNvPr id="6" name="Rectangle 5">
            <a:extLst>
              <a:ext uri="{FF2B5EF4-FFF2-40B4-BE49-F238E27FC236}">
                <a16:creationId xmlns:a16="http://schemas.microsoft.com/office/drawing/2014/main" id="{406E0746-128F-3BD0-DCEA-9037816CC9AC}"/>
              </a:ext>
            </a:extLst>
          </p:cNvPr>
          <p:cNvSpPr/>
          <p:nvPr/>
        </p:nvSpPr>
        <p:spPr>
          <a:xfrm>
            <a:off x="7172855" y="1601929"/>
            <a:ext cx="3320142" cy="4672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 name="Rectangle 6">
            <a:extLst>
              <a:ext uri="{FF2B5EF4-FFF2-40B4-BE49-F238E27FC236}">
                <a16:creationId xmlns:a16="http://schemas.microsoft.com/office/drawing/2014/main" id="{0A822261-A3D8-46EF-0CCD-C1D58796C965}"/>
              </a:ext>
            </a:extLst>
          </p:cNvPr>
          <p:cNvSpPr/>
          <p:nvPr/>
        </p:nvSpPr>
        <p:spPr>
          <a:xfrm rot="5400000">
            <a:off x="7241149" y="1397863"/>
            <a:ext cx="2382537" cy="46728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Tree>
    <p:extLst>
      <p:ext uri="{BB962C8B-B14F-4D97-AF65-F5344CB8AC3E}">
        <p14:creationId xmlns:p14="http://schemas.microsoft.com/office/powerpoint/2010/main" val="207465554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86</a:t>
            </a:fld>
            <a:endParaRPr lang="en-US"/>
          </a:p>
        </p:txBody>
      </p:sp>
      <p:pic>
        <p:nvPicPr>
          <p:cNvPr id="4" name="Picture 3">
            <a:extLst>
              <a:ext uri="{FF2B5EF4-FFF2-40B4-BE49-F238E27FC236}">
                <a16:creationId xmlns:a16="http://schemas.microsoft.com/office/drawing/2014/main" id="{4CA5A585-71C6-9BB3-5EB4-9026B24888B8}"/>
              </a:ext>
            </a:extLst>
          </p:cNvPr>
          <p:cNvPicPr>
            <a:picLocks noChangeAspect="1"/>
          </p:cNvPicPr>
          <p:nvPr/>
        </p:nvPicPr>
        <p:blipFill>
          <a:blip r:embed="rId3"/>
          <a:stretch>
            <a:fillRect/>
          </a:stretch>
        </p:blipFill>
        <p:spPr>
          <a:xfrm>
            <a:off x="3568557" y="1646866"/>
            <a:ext cx="5054886" cy="4458164"/>
          </a:xfrm>
          <a:prstGeom prst="rect">
            <a:avLst/>
          </a:prstGeom>
        </p:spPr>
      </p:pic>
    </p:spTree>
    <p:extLst>
      <p:ext uri="{BB962C8B-B14F-4D97-AF65-F5344CB8AC3E}">
        <p14:creationId xmlns:p14="http://schemas.microsoft.com/office/powerpoint/2010/main" val="39569344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2000"/>
              <a:t>Most paraphrase-related tasks often focus on generating or classifying paraphrases at a general level</a:t>
            </a:r>
          </a:p>
          <a:p>
            <a:pPr lvl="1"/>
            <a:r>
              <a:rPr lang="en-US" sz="2000"/>
              <a:t>Paraphrased or original content</a:t>
            </a:r>
          </a:p>
          <a:p>
            <a:pPr lvl="1"/>
            <a:r>
              <a:rPr lang="en-US" sz="2000"/>
              <a:t>As tasks are shallow, their solutions are also limited</a:t>
            </a:r>
          </a:p>
          <a:p>
            <a:endParaRPr lang="en-US" sz="2000"/>
          </a:p>
          <a:p>
            <a:r>
              <a:rPr lang="en-US" sz="2000"/>
              <a:t>Detection systems are often not concerned with the aspects that make two texts segments alike</a:t>
            </a:r>
          </a:p>
          <a:p>
            <a:r>
              <a:rPr lang="en-US" sz="2000"/>
              <a:t>We propose two new tasks to explore the role of paraphrase types in current paraphrase tasks, </a:t>
            </a:r>
          </a:p>
          <a:p>
            <a:pPr lvl="1"/>
            <a:r>
              <a:rPr lang="en-US" sz="2000" b="1"/>
              <a:t>Paraphrase Type Generation</a:t>
            </a:r>
          </a:p>
          <a:p>
            <a:pPr lvl="1"/>
            <a:r>
              <a:rPr lang="en-US" sz="2000" b="1"/>
              <a:t>Paraphrase Type Detection</a:t>
            </a:r>
            <a:endParaRPr lang="en-DE" sz="2000" b="1"/>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87</a:t>
            </a:fld>
            <a:endParaRPr lang="en-US"/>
          </a:p>
        </p:txBody>
      </p:sp>
    </p:spTree>
    <p:extLst>
      <p:ext uri="{BB962C8B-B14F-4D97-AF65-F5344CB8AC3E}">
        <p14:creationId xmlns:p14="http://schemas.microsoft.com/office/powerpoint/2010/main" val="39749763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88</a:t>
            </a:fld>
            <a:endParaRPr lang="en-US"/>
          </a:p>
        </p:txBody>
      </p:sp>
      <p:pic>
        <p:nvPicPr>
          <p:cNvPr id="7" name="Picture 6">
            <a:extLst>
              <a:ext uri="{FF2B5EF4-FFF2-40B4-BE49-F238E27FC236}">
                <a16:creationId xmlns:a16="http://schemas.microsoft.com/office/drawing/2014/main" id="{70103F5F-D456-CE2C-89E6-E9A1C763620E}"/>
              </a:ext>
            </a:extLst>
          </p:cNvPr>
          <p:cNvPicPr>
            <a:picLocks noChangeAspect="1"/>
          </p:cNvPicPr>
          <p:nvPr/>
        </p:nvPicPr>
        <p:blipFill>
          <a:blip r:embed="rId3"/>
          <a:stretch>
            <a:fillRect/>
          </a:stretch>
        </p:blipFill>
        <p:spPr>
          <a:xfrm>
            <a:off x="1208614" y="2274944"/>
            <a:ext cx="10172007" cy="2982856"/>
          </a:xfrm>
          <a:prstGeom prst="rect">
            <a:avLst/>
          </a:prstGeom>
        </p:spPr>
      </p:pic>
    </p:spTree>
    <p:extLst>
      <p:ext uri="{BB962C8B-B14F-4D97-AF65-F5344CB8AC3E}">
        <p14:creationId xmlns:p14="http://schemas.microsoft.com/office/powerpoint/2010/main" val="17300229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89</a:t>
            </a:fld>
            <a:endParaRPr lang="en-US"/>
          </a:p>
        </p:txBody>
      </p:sp>
      <p:pic>
        <p:nvPicPr>
          <p:cNvPr id="6" name="Picture 5">
            <a:extLst>
              <a:ext uri="{FF2B5EF4-FFF2-40B4-BE49-F238E27FC236}">
                <a16:creationId xmlns:a16="http://schemas.microsoft.com/office/drawing/2014/main" id="{7B2D88E5-FAE3-75D3-8925-68BB429C7F98}"/>
              </a:ext>
            </a:extLst>
          </p:cNvPr>
          <p:cNvPicPr>
            <a:picLocks noChangeAspect="1"/>
          </p:cNvPicPr>
          <p:nvPr/>
        </p:nvPicPr>
        <p:blipFill>
          <a:blip r:embed="rId3"/>
          <a:stretch>
            <a:fillRect/>
          </a:stretch>
        </p:blipFill>
        <p:spPr>
          <a:xfrm>
            <a:off x="1550670" y="1612669"/>
            <a:ext cx="9225125" cy="4257462"/>
          </a:xfrm>
          <a:prstGeom prst="rect">
            <a:avLst/>
          </a:prstGeom>
        </p:spPr>
      </p:pic>
    </p:spTree>
    <p:extLst>
      <p:ext uri="{BB962C8B-B14F-4D97-AF65-F5344CB8AC3E}">
        <p14:creationId xmlns:p14="http://schemas.microsoft.com/office/powerpoint/2010/main" val="4082945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E2E8645-464A-9EF2-3ACB-C3F823AF4815}"/>
              </a:ext>
            </a:extLst>
          </p:cNvPr>
          <p:cNvSpPr>
            <a:spLocks noGrp="1"/>
          </p:cNvSpPr>
          <p:nvPr>
            <p:ph type="title"/>
          </p:nvPr>
        </p:nvSpPr>
        <p:spPr/>
        <p:txBody>
          <a:bodyPr/>
          <a:lstStyle/>
          <a:p>
            <a:r>
              <a:rPr lang="en-US"/>
              <a:t>Göttingen</a:t>
            </a:r>
            <a:endParaRPr lang="en-DE"/>
          </a:p>
        </p:txBody>
      </p:sp>
      <p:sp>
        <p:nvSpPr>
          <p:cNvPr id="6" name="Text Placeholder 5">
            <a:extLst>
              <a:ext uri="{FF2B5EF4-FFF2-40B4-BE49-F238E27FC236}">
                <a16:creationId xmlns:a16="http://schemas.microsoft.com/office/drawing/2014/main" id="{AFA650DE-BEFC-6B1E-0A17-2E5CBB263E92}"/>
              </a:ext>
            </a:extLst>
          </p:cNvPr>
          <p:cNvSpPr>
            <a:spLocks noGrp="1"/>
          </p:cNvSpPr>
          <p:nvPr>
            <p:ph type="body" sz="quarter" idx="10"/>
          </p:nvPr>
        </p:nvSpPr>
        <p:spPr/>
        <p:txBody>
          <a:bodyPr/>
          <a:lstStyle/>
          <a:p>
            <a:endParaRPr lang="en-DE"/>
          </a:p>
        </p:txBody>
      </p:sp>
      <p:sp>
        <p:nvSpPr>
          <p:cNvPr id="3" name="Slide Number Placeholder 2">
            <a:extLst>
              <a:ext uri="{FF2B5EF4-FFF2-40B4-BE49-F238E27FC236}">
                <a16:creationId xmlns:a16="http://schemas.microsoft.com/office/drawing/2014/main" id="{CB1018B3-EA8A-52CA-6900-B577C821230B}"/>
              </a:ext>
            </a:extLst>
          </p:cNvPr>
          <p:cNvSpPr>
            <a:spLocks noGrp="1"/>
          </p:cNvSpPr>
          <p:nvPr>
            <p:ph type="sldNum" sz="quarter" idx="4"/>
          </p:nvPr>
        </p:nvSpPr>
        <p:spPr/>
        <p:txBody>
          <a:bodyPr/>
          <a:lstStyle/>
          <a:p>
            <a:fld id="{B6F15528-21DE-4FAA-801E-634DDDAF4B2B}" type="slidenum">
              <a:rPr lang="de-DE" smtClean="0"/>
              <a:pPr/>
              <a:t>9</a:t>
            </a:fld>
            <a:endParaRPr lang="de-DE"/>
          </a:p>
        </p:txBody>
      </p:sp>
      <p:pic>
        <p:nvPicPr>
          <p:cNvPr id="10" name="Picture 9">
            <a:extLst>
              <a:ext uri="{FF2B5EF4-FFF2-40B4-BE49-F238E27FC236}">
                <a16:creationId xmlns:a16="http://schemas.microsoft.com/office/drawing/2014/main" id="{6A9F7CF0-F808-1102-D12D-1B94B1234B5C}"/>
              </a:ext>
            </a:extLst>
          </p:cNvPr>
          <p:cNvPicPr>
            <a:picLocks noChangeAspect="1"/>
          </p:cNvPicPr>
          <p:nvPr/>
        </p:nvPicPr>
        <p:blipFill>
          <a:blip r:embed="rId2"/>
          <a:stretch>
            <a:fillRect/>
          </a:stretch>
        </p:blipFill>
        <p:spPr>
          <a:xfrm>
            <a:off x="2585857" y="1411818"/>
            <a:ext cx="7020286" cy="4957072"/>
          </a:xfrm>
          <a:prstGeom prst="rect">
            <a:avLst/>
          </a:prstGeom>
        </p:spPr>
      </p:pic>
    </p:spTree>
    <p:extLst>
      <p:ext uri="{BB962C8B-B14F-4D97-AF65-F5344CB8AC3E}">
        <p14:creationId xmlns:p14="http://schemas.microsoft.com/office/powerpoint/2010/main" val="229062299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90</a:t>
            </a:fld>
            <a:endParaRPr lang="en-US"/>
          </a:p>
        </p:txBody>
      </p:sp>
      <p:pic>
        <p:nvPicPr>
          <p:cNvPr id="8" name="Picture 7">
            <a:extLst>
              <a:ext uri="{FF2B5EF4-FFF2-40B4-BE49-F238E27FC236}">
                <a16:creationId xmlns:a16="http://schemas.microsoft.com/office/drawing/2014/main" id="{3B35A541-0A03-6B15-2AC1-7D172BD5CFAF}"/>
              </a:ext>
            </a:extLst>
          </p:cNvPr>
          <p:cNvPicPr>
            <a:picLocks noChangeAspect="1"/>
          </p:cNvPicPr>
          <p:nvPr/>
        </p:nvPicPr>
        <p:blipFill>
          <a:blip r:embed="rId3"/>
          <a:stretch>
            <a:fillRect/>
          </a:stretch>
        </p:blipFill>
        <p:spPr>
          <a:xfrm>
            <a:off x="4552750" y="1089099"/>
            <a:ext cx="3086500" cy="5516298"/>
          </a:xfrm>
          <a:prstGeom prst="rect">
            <a:avLst/>
          </a:prstGeom>
        </p:spPr>
      </p:pic>
    </p:spTree>
    <p:extLst>
      <p:ext uri="{BB962C8B-B14F-4D97-AF65-F5344CB8AC3E}">
        <p14:creationId xmlns:p14="http://schemas.microsoft.com/office/powerpoint/2010/main" val="348024994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lstStyle/>
          <a:p>
            <a:endParaRPr lang="en-DE"/>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91</a:t>
            </a:fld>
            <a:endParaRPr lang="en-US"/>
          </a:p>
        </p:txBody>
      </p:sp>
      <p:pic>
        <p:nvPicPr>
          <p:cNvPr id="7" name="Picture 6">
            <a:extLst>
              <a:ext uri="{FF2B5EF4-FFF2-40B4-BE49-F238E27FC236}">
                <a16:creationId xmlns:a16="http://schemas.microsoft.com/office/drawing/2014/main" id="{BDDE7F4C-CD60-569C-62B1-CD5243C721BA}"/>
              </a:ext>
            </a:extLst>
          </p:cNvPr>
          <p:cNvPicPr>
            <a:picLocks noChangeAspect="1"/>
          </p:cNvPicPr>
          <p:nvPr/>
        </p:nvPicPr>
        <p:blipFill>
          <a:blip r:embed="rId3"/>
          <a:stretch>
            <a:fillRect/>
          </a:stretch>
        </p:blipFill>
        <p:spPr>
          <a:xfrm>
            <a:off x="2675164" y="1156607"/>
            <a:ext cx="6841671" cy="5701393"/>
          </a:xfrm>
          <a:prstGeom prst="rect">
            <a:avLst/>
          </a:prstGeom>
        </p:spPr>
      </p:pic>
    </p:spTree>
    <p:extLst>
      <p:ext uri="{BB962C8B-B14F-4D97-AF65-F5344CB8AC3E}">
        <p14:creationId xmlns:p14="http://schemas.microsoft.com/office/powerpoint/2010/main" val="295125765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2000" b="1" dirty="0"/>
              <a:t>Research Questions</a:t>
            </a:r>
          </a:p>
          <a:p>
            <a:r>
              <a:rPr lang="en-US" sz="2000" dirty="0"/>
              <a:t>How much are paraphrase types already represented in language models?</a:t>
            </a:r>
          </a:p>
          <a:p>
            <a:pPr lvl="1"/>
            <a:endParaRPr lang="en-US" sz="1733" i="1" dirty="0"/>
          </a:p>
          <a:p>
            <a:r>
              <a:rPr lang="en-US" sz="2000" dirty="0"/>
              <a:t>How does learning paraphrase types improve task performance of traditional paraphrase tasks with model scale?</a:t>
            </a:r>
          </a:p>
          <a:p>
            <a:pPr lvl="1"/>
            <a:endParaRPr lang="en-US" sz="1733" dirty="0"/>
          </a:p>
          <a:p>
            <a:r>
              <a:rPr lang="en-US" sz="2000" dirty="0"/>
              <a:t>How well can language models perform type generation and detection when instructed to?</a:t>
            </a:r>
          </a:p>
          <a:p>
            <a:pPr lvl="1"/>
            <a:endParaRPr lang="en-US" sz="1733" i="1" dirty="0"/>
          </a:p>
          <a:p>
            <a:r>
              <a:rPr lang="en-US" sz="2000" dirty="0"/>
              <a:t>What impact has learning paraphrase types on generating and identifying paraphrases?</a:t>
            </a:r>
          </a:p>
          <a:p>
            <a:pPr lvl="1"/>
            <a:endParaRPr lang="en-US" sz="1733" i="1" dirty="0"/>
          </a:p>
          <a:p>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92</a:t>
            </a:fld>
            <a:endParaRPr lang="en-US"/>
          </a:p>
        </p:txBody>
      </p:sp>
    </p:spTree>
    <p:extLst>
      <p:ext uri="{BB962C8B-B14F-4D97-AF65-F5344CB8AC3E}">
        <p14:creationId xmlns:p14="http://schemas.microsoft.com/office/powerpoint/2010/main" val="7591395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2000" b="1" dirty="0"/>
              <a:t>Research Questions</a:t>
            </a:r>
          </a:p>
          <a:p>
            <a:r>
              <a:rPr lang="en-US" sz="2000" dirty="0"/>
              <a:t>How much are paraphrase types already represented in language models?</a:t>
            </a:r>
          </a:p>
          <a:p>
            <a:pPr lvl="1"/>
            <a:r>
              <a:rPr lang="en-US" sz="1733" i="1" dirty="0"/>
              <a:t>The </a:t>
            </a:r>
            <a:r>
              <a:rPr lang="en-US" sz="1733" i="1" dirty="0">
                <a:solidFill>
                  <a:schemeClr val="accent1"/>
                </a:solidFill>
              </a:rPr>
              <a:t>larger</a:t>
            </a:r>
            <a:r>
              <a:rPr lang="en-US" sz="1733" i="1" dirty="0"/>
              <a:t> the </a:t>
            </a:r>
            <a:r>
              <a:rPr lang="en-US" sz="1733" i="1" dirty="0">
                <a:solidFill>
                  <a:schemeClr val="accent1"/>
                </a:solidFill>
              </a:rPr>
              <a:t>models</a:t>
            </a:r>
            <a:r>
              <a:rPr lang="en-US" sz="1733" i="1" dirty="0"/>
              <a:t> the </a:t>
            </a:r>
            <a:r>
              <a:rPr lang="en-US" sz="1733" i="1" dirty="0">
                <a:solidFill>
                  <a:schemeClr val="accent1"/>
                </a:solidFill>
              </a:rPr>
              <a:t>better </a:t>
            </a:r>
            <a:r>
              <a:rPr lang="en-US" sz="1733" i="1" dirty="0"/>
              <a:t>they are in identifying paraphrase types.</a:t>
            </a:r>
          </a:p>
          <a:p>
            <a:r>
              <a:rPr lang="en-US" sz="2000" dirty="0"/>
              <a:t>How does learning paraphrase types improve task performance of traditional paraphrase tasks with model scale?</a:t>
            </a:r>
          </a:p>
          <a:p>
            <a:pPr lvl="1"/>
            <a:r>
              <a:rPr lang="en-US" sz="1733" i="1" dirty="0"/>
              <a:t>Learning </a:t>
            </a:r>
            <a:r>
              <a:rPr lang="en-US" sz="1733" i="1" dirty="0">
                <a:solidFill>
                  <a:schemeClr val="accent1"/>
                </a:solidFill>
              </a:rPr>
              <a:t>paraphrase types improves </a:t>
            </a:r>
            <a:r>
              <a:rPr lang="en-US" sz="1733" i="1" dirty="0"/>
              <a:t>results on existing </a:t>
            </a:r>
            <a:r>
              <a:rPr lang="en-US" sz="1733" i="1" dirty="0">
                <a:solidFill>
                  <a:schemeClr val="accent1"/>
                </a:solidFill>
              </a:rPr>
              <a:t>tasks consistently  </a:t>
            </a:r>
            <a:r>
              <a:rPr lang="en-US" sz="1733" i="1" dirty="0"/>
              <a:t>(without types).</a:t>
            </a:r>
          </a:p>
          <a:p>
            <a:r>
              <a:rPr lang="en-US" sz="2000" dirty="0"/>
              <a:t>How well can language models perform type generation and detection when instructed to?</a:t>
            </a:r>
          </a:p>
          <a:p>
            <a:pPr lvl="1"/>
            <a:r>
              <a:rPr lang="en-US" sz="1733" i="1" dirty="0">
                <a:solidFill>
                  <a:schemeClr val="accent1"/>
                </a:solidFill>
              </a:rPr>
              <a:t>Paraphrase types</a:t>
            </a:r>
            <a:r>
              <a:rPr lang="en-US" sz="1733" i="1" dirty="0"/>
              <a:t> are </a:t>
            </a:r>
            <a:r>
              <a:rPr lang="en-US" sz="1733" i="1" dirty="0">
                <a:solidFill>
                  <a:schemeClr val="accent1"/>
                </a:solidFill>
              </a:rPr>
              <a:t>harder</a:t>
            </a:r>
            <a:r>
              <a:rPr lang="en-US" sz="1733" i="1" dirty="0"/>
              <a:t>. Prompting helps in both tasks, but </a:t>
            </a:r>
            <a:r>
              <a:rPr lang="en-US" sz="1733" i="1" dirty="0">
                <a:solidFill>
                  <a:schemeClr val="accent1"/>
                </a:solidFill>
              </a:rPr>
              <a:t>finetuning</a:t>
            </a:r>
            <a:r>
              <a:rPr lang="en-US" sz="1733" i="1" dirty="0"/>
              <a:t> is </a:t>
            </a:r>
            <a:r>
              <a:rPr lang="en-US" sz="1733" i="1" dirty="0">
                <a:solidFill>
                  <a:schemeClr val="accent1"/>
                </a:solidFill>
              </a:rPr>
              <a:t>better</a:t>
            </a:r>
            <a:r>
              <a:rPr lang="en-US" sz="1733" i="1" dirty="0"/>
              <a:t>. </a:t>
            </a:r>
          </a:p>
          <a:p>
            <a:r>
              <a:rPr lang="en-US" sz="2000" dirty="0"/>
              <a:t>What impact has learning paraphrase types on generating and identifying paraphrases?</a:t>
            </a:r>
          </a:p>
          <a:p>
            <a:pPr lvl="1"/>
            <a:r>
              <a:rPr lang="en-US" sz="1733" i="1" dirty="0"/>
              <a:t>Both tasks see </a:t>
            </a:r>
            <a:r>
              <a:rPr lang="en-US" sz="1733" i="1" dirty="0">
                <a:solidFill>
                  <a:schemeClr val="accent1"/>
                </a:solidFill>
              </a:rPr>
              <a:t>improvements</a:t>
            </a:r>
            <a:r>
              <a:rPr lang="en-US" sz="1733" i="1" dirty="0"/>
              <a:t> when being trained on </a:t>
            </a:r>
            <a:r>
              <a:rPr lang="en-US" sz="1733" i="1" dirty="0">
                <a:solidFill>
                  <a:schemeClr val="accent1"/>
                </a:solidFill>
              </a:rPr>
              <a:t>paraphrase types</a:t>
            </a:r>
            <a:r>
              <a:rPr lang="en-US" sz="1733" i="1" dirty="0"/>
              <a:t>. </a:t>
            </a:r>
            <a:r>
              <a:rPr lang="en-US" sz="1733" i="1" dirty="0">
                <a:solidFill>
                  <a:schemeClr val="accent1"/>
                </a:solidFill>
              </a:rPr>
              <a:t>Positive transfer learning </a:t>
            </a:r>
            <a:r>
              <a:rPr lang="en-US" sz="1733" i="1" dirty="0"/>
              <a:t>between datasets.</a:t>
            </a:r>
          </a:p>
          <a:p>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93</a:t>
            </a:fld>
            <a:endParaRPr lang="en-US"/>
          </a:p>
        </p:txBody>
      </p:sp>
    </p:spTree>
    <p:extLst>
      <p:ext uri="{BB962C8B-B14F-4D97-AF65-F5344CB8AC3E}">
        <p14:creationId xmlns:p14="http://schemas.microsoft.com/office/powerpoint/2010/main" val="27123530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How much are paraphrase types already represented in language models? (</a:t>
            </a:r>
            <a:r>
              <a:rPr lang="en-US" sz="1800" dirty="0" err="1"/>
              <a:t>LLaMA;ETPC</a:t>
            </a:r>
            <a:r>
              <a:rPr lang="en-US" sz="1800" dirty="0"/>
              <a:t>)</a:t>
            </a:r>
          </a:p>
          <a:p>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94</a:t>
            </a:fld>
            <a:endParaRPr lang="en-US"/>
          </a:p>
        </p:txBody>
      </p:sp>
      <p:pic>
        <p:nvPicPr>
          <p:cNvPr id="4" name="Picture 3">
            <a:extLst>
              <a:ext uri="{FF2B5EF4-FFF2-40B4-BE49-F238E27FC236}">
                <a16:creationId xmlns:a16="http://schemas.microsoft.com/office/drawing/2014/main" id="{696138F9-1906-C331-0D2D-931DE8CCACDB}"/>
              </a:ext>
            </a:extLst>
          </p:cNvPr>
          <p:cNvPicPr>
            <a:picLocks noChangeAspect="1"/>
          </p:cNvPicPr>
          <p:nvPr/>
        </p:nvPicPr>
        <p:blipFill>
          <a:blip r:embed="rId3"/>
          <a:stretch>
            <a:fillRect/>
          </a:stretch>
        </p:blipFill>
        <p:spPr>
          <a:xfrm>
            <a:off x="2158200" y="1952878"/>
            <a:ext cx="7971608" cy="3846140"/>
          </a:xfrm>
          <a:prstGeom prst="rect">
            <a:avLst/>
          </a:prstGeom>
        </p:spPr>
      </p:pic>
    </p:spTree>
    <p:extLst>
      <p:ext uri="{BB962C8B-B14F-4D97-AF65-F5344CB8AC3E}">
        <p14:creationId xmlns:p14="http://schemas.microsoft.com/office/powerpoint/2010/main" val="34634180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How does learning paraphrase types improve task performance of traditional paraphrase tasks with model scale? (</a:t>
            </a:r>
            <a:r>
              <a:rPr lang="en-US" sz="1800" dirty="0" err="1"/>
              <a:t>LLaMA;ETPC</a:t>
            </a:r>
            <a:r>
              <a:rPr lang="en-US" sz="1800" dirty="0"/>
              <a:t>)</a:t>
            </a:r>
          </a:p>
          <a:p>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95</a:t>
            </a:fld>
            <a:endParaRPr lang="en-US"/>
          </a:p>
        </p:txBody>
      </p:sp>
      <p:pic>
        <p:nvPicPr>
          <p:cNvPr id="4" name="Picture 3">
            <a:extLst>
              <a:ext uri="{FF2B5EF4-FFF2-40B4-BE49-F238E27FC236}">
                <a16:creationId xmlns:a16="http://schemas.microsoft.com/office/drawing/2014/main" id="{26DDBDA0-BD4C-ED11-CC03-FFC0954D2251}"/>
              </a:ext>
            </a:extLst>
          </p:cNvPr>
          <p:cNvPicPr>
            <a:picLocks noChangeAspect="1"/>
          </p:cNvPicPr>
          <p:nvPr/>
        </p:nvPicPr>
        <p:blipFill>
          <a:blip r:embed="rId3"/>
          <a:stretch>
            <a:fillRect/>
          </a:stretch>
        </p:blipFill>
        <p:spPr>
          <a:xfrm>
            <a:off x="1410792" y="2259786"/>
            <a:ext cx="12192000" cy="3723389"/>
          </a:xfrm>
          <a:prstGeom prst="rect">
            <a:avLst/>
          </a:prstGeom>
        </p:spPr>
      </p:pic>
    </p:spTree>
    <p:extLst>
      <p:ext uri="{BB962C8B-B14F-4D97-AF65-F5344CB8AC3E}">
        <p14:creationId xmlns:p14="http://schemas.microsoft.com/office/powerpoint/2010/main" val="362686607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How does learning paraphrase types improve task performance of traditional paraphrase tasks with model scale? (Details)</a:t>
            </a:r>
          </a:p>
          <a:p>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96</a:t>
            </a:fld>
            <a:endParaRPr lang="en-US"/>
          </a:p>
        </p:txBody>
      </p:sp>
      <p:pic>
        <p:nvPicPr>
          <p:cNvPr id="6" name="Picture 5">
            <a:extLst>
              <a:ext uri="{FF2B5EF4-FFF2-40B4-BE49-F238E27FC236}">
                <a16:creationId xmlns:a16="http://schemas.microsoft.com/office/drawing/2014/main" id="{1637ECB9-2179-2651-A365-2813E7319DB0}"/>
              </a:ext>
            </a:extLst>
          </p:cNvPr>
          <p:cNvPicPr>
            <a:picLocks noChangeAspect="1"/>
          </p:cNvPicPr>
          <p:nvPr/>
        </p:nvPicPr>
        <p:blipFill>
          <a:blip r:embed="rId3"/>
          <a:stretch>
            <a:fillRect/>
          </a:stretch>
        </p:blipFill>
        <p:spPr>
          <a:xfrm>
            <a:off x="2417489" y="2034472"/>
            <a:ext cx="7453030" cy="4491561"/>
          </a:xfrm>
          <a:prstGeom prst="rect">
            <a:avLst/>
          </a:prstGeom>
        </p:spPr>
      </p:pic>
    </p:spTree>
    <p:extLst>
      <p:ext uri="{BB962C8B-B14F-4D97-AF65-F5344CB8AC3E}">
        <p14:creationId xmlns:p14="http://schemas.microsoft.com/office/powerpoint/2010/main" val="243152269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How well can language models perform type generation when instructed to? (ETPC)</a:t>
            </a:r>
          </a:p>
          <a:p>
            <a:pPr lvl="1"/>
            <a:r>
              <a:rPr lang="en-US" sz="1800" i="1" dirty="0"/>
              <a:t>Unconstrained</a:t>
            </a:r>
            <a:r>
              <a:rPr lang="en-US" sz="1800" dirty="0"/>
              <a:t>: how well models generate paraphrases directly ``out-of-the-box'' without instructions</a:t>
            </a:r>
          </a:p>
          <a:p>
            <a:pPr lvl="1"/>
            <a:r>
              <a:rPr lang="en-US" sz="1800" i="1" dirty="0"/>
              <a:t>Guided</a:t>
            </a:r>
            <a:r>
              <a:rPr lang="en-US" sz="1800" dirty="0"/>
              <a:t>: how accurately untrained state-of-the-art models can generate paraphrase types based on prompt instructions</a:t>
            </a:r>
          </a:p>
          <a:p>
            <a:pPr lvl="1"/>
            <a:r>
              <a:rPr lang="en-US" sz="1800" i="1" dirty="0"/>
              <a:t>Fine-Tuned</a:t>
            </a:r>
            <a:r>
              <a:rPr lang="en-US" sz="1800" dirty="0"/>
              <a:t>: how fine-tuned models perform in generating paraphrase types</a:t>
            </a:r>
          </a:p>
          <a:p>
            <a:pPr lvl="1"/>
            <a:endParaRPr lang="en-US" sz="1800" dirty="0"/>
          </a:p>
          <a:p>
            <a:pPr lvl="1"/>
            <a:endParaRPr lang="en-US" sz="1800" dirty="0"/>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97</a:t>
            </a:fld>
            <a:endParaRPr lang="en-US"/>
          </a:p>
        </p:txBody>
      </p:sp>
      <p:pic>
        <p:nvPicPr>
          <p:cNvPr id="6" name="Picture 5">
            <a:extLst>
              <a:ext uri="{FF2B5EF4-FFF2-40B4-BE49-F238E27FC236}">
                <a16:creationId xmlns:a16="http://schemas.microsoft.com/office/drawing/2014/main" id="{5DF72D4A-4562-6141-F14F-828043AAF778}"/>
              </a:ext>
            </a:extLst>
          </p:cNvPr>
          <p:cNvPicPr>
            <a:picLocks noChangeAspect="1"/>
          </p:cNvPicPr>
          <p:nvPr/>
        </p:nvPicPr>
        <p:blipFill>
          <a:blip r:embed="rId3"/>
          <a:stretch>
            <a:fillRect/>
          </a:stretch>
        </p:blipFill>
        <p:spPr>
          <a:xfrm>
            <a:off x="2476314" y="3763346"/>
            <a:ext cx="7239372" cy="1682836"/>
          </a:xfrm>
          <a:prstGeom prst="rect">
            <a:avLst/>
          </a:prstGeom>
        </p:spPr>
      </p:pic>
    </p:spTree>
    <p:extLst>
      <p:ext uri="{BB962C8B-B14F-4D97-AF65-F5344CB8AC3E}">
        <p14:creationId xmlns:p14="http://schemas.microsoft.com/office/powerpoint/2010/main" val="387358059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What impact has learning paraphrase types on generating paraphrases?</a:t>
            </a:r>
          </a:p>
          <a:p>
            <a:r>
              <a:rPr lang="en-US" sz="1800" dirty="0"/>
              <a:t>Generation results on the </a:t>
            </a:r>
            <a:r>
              <a:rPr lang="en-US" sz="1800" dirty="0">
                <a:solidFill>
                  <a:schemeClr val="accent1"/>
                </a:solidFill>
              </a:rPr>
              <a:t>QQP dataset</a:t>
            </a:r>
            <a:r>
              <a:rPr lang="en-US" sz="1800" dirty="0"/>
              <a:t> for trained models in the </a:t>
            </a:r>
            <a:r>
              <a:rPr lang="en-US" sz="1800" dirty="0">
                <a:solidFill>
                  <a:schemeClr val="accent1"/>
                </a:solidFill>
              </a:rPr>
              <a:t>ETPC</a:t>
            </a:r>
            <a:r>
              <a:rPr lang="en-US" sz="1800" dirty="0"/>
              <a:t> without and with prior paraphrase type generation training. Best results in </a:t>
            </a:r>
            <a:r>
              <a:rPr lang="en-US" sz="1800" b="1" dirty="0"/>
              <a:t>bold</a:t>
            </a:r>
            <a:r>
              <a:rPr lang="en-US" sz="1800" dirty="0"/>
              <a:t>.</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98</a:t>
            </a:fld>
            <a:endParaRPr lang="en-US"/>
          </a:p>
        </p:txBody>
      </p:sp>
      <p:pic>
        <p:nvPicPr>
          <p:cNvPr id="8" name="Picture 7">
            <a:extLst>
              <a:ext uri="{FF2B5EF4-FFF2-40B4-BE49-F238E27FC236}">
                <a16:creationId xmlns:a16="http://schemas.microsoft.com/office/drawing/2014/main" id="{6EC13982-6A1A-4C93-D366-572926102147}"/>
              </a:ext>
            </a:extLst>
          </p:cNvPr>
          <p:cNvPicPr>
            <a:picLocks noChangeAspect="1"/>
          </p:cNvPicPr>
          <p:nvPr/>
        </p:nvPicPr>
        <p:blipFill>
          <a:blip r:embed="rId3"/>
          <a:stretch>
            <a:fillRect/>
          </a:stretch>
        </p:blipFill>
        <p:spPr>
          <a:xfrm>
            <a:off x="1675483" y="2936941"/>
            <a:ext cx="8841034" cy="2888126"/>
          </a:xfrm>
          <a:prstGeom prst="rect">
            <a:avLst/>
          </a:prstGeom>
        </p:spPr>
      </p:pic>
    </p:spTree>
    <p:extLst>
      <p:ext uri="{BB962C8B-B14F-4D97-AF65-F5344CB8AC3E}">
        <p14:creationId xmlns:p14="http://schemas.microsoft.com/office/powerpoint/2010/main" val="340210991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B634D4E-B6E6-4DB1-9492-2F6D2C16BDED}"/>
              </a:ext>
            </a:extLst>
          </p:cNvPr>
          <p:cNvSpPr>
            <a:spLocks noGrp="1"/>
          </p:cNvSpPr>
          <p:nvPr>
            <p:ph type="title"/>
          </p:nvPr>
        </p:nvSpPr>
        <p:spPr/>
        <p:txBody>
          <a:bodyPr>
            <a:normAutofit fontScale="90000"/>
          </a:bodyPr>
          <a:lstStyle/>
          <a:p>
            <a:r>
              <a:rPr lang="en-US"/>
              <a:t>Paraphrase Generation and Detection – Paraphrase Types</a:t>
            </a:r>
          </a:p>
        </p:txBody>
      </p:sp>
      <p:sp>
        <p:nvSpPr>
          <p:cNvPr id="5" name="Text Placeholder 4">
            <a:extLst>
              <a:ext uri="{FF2B5EF4-FFF2-40B4-BE49-F238E27FC236}">
                <a16:creationId xmlns:a16="http://schemas.microsoft.com/office/drawing/2014/main" id="{BD78DD24-7E54-66A2-6899-3163DE03D665}"/>
              </a:ext>
            </a:extLst>
          </p:cNvPr>
          <p:cNvSpPr>
            <a:spLocks noGrp="1"/>
          </p:cNvSpPr>
          <p:nvPr>
            <p:ph type="body" sz="quarter" idx="10"/>
          </p:nvPr>
        </p:nvSpPr>
        <p:spPr/>
        <p:txBody>
          <a:bodyPr>
            <a:normAutofit/>
          </a:bodyPr>
          <a:lstStyle/>
          <a:p>
            <a:r>
              <a:rPr lang="en-US" sz="1800" dirty="0"/>
              <a:t>What impact has learning paraphrase types on identifying paraphrases?</a:t>
            </a:r>
          </a:p>
          <a:p>
            <a:r>
              <a:rPr lang="en-US" sz="1800" dirty="0"/>
              <a:t>Detection results for the </a:t>
            </a:r>
            <a:r>
              <a:rPr lang="en-US" sz="1800" dirty="0">
                <a:solidFill>
                  <a:schemeClr val="accent1"/>
                </a:solidFill>
              </a:rPr>
              <a:t>ETPC</a:t>
            </a:r>
            <a:r>
              <a:rPr lang="en-US" sz="1800" dirty="0"/>
              <a:t> (accuracy) and </a:t>
            </a:r>
            <a:r>
              <a:rPr lang="en-US" sz="1800" dirty="0">
                <a:solidFill>
                  <a:schemeClr val="accent1"/>
                </a:solidFill>
              </a:rPr>
              <a:t>QQP</a:t>
            </a:r>
            <a:r>
              <a:rPr lang="en-US" sz="1800" dirty="0"/>
              <a:t> (accuracy/F1) datasets. </a:t>
            </a:r>
          </a:p>
          <a:p>
            <a:r>
              <a:rPr lang="en-US" sz="1800" dirty="0"/>
              <a:t>Models trained on ETPC are applied in QQP (w/ Types). Best results in </a:t>
            </a:r>
            <a:r>
              <a:rPr lang="en-US" sz="1800" b="1" dirty="0"/>
              <a:t>bold</a:t>
            </a:r>
            <a:r>
              <a:rPr lang="en-US" sz="1800" dirty="0"/>
              <a:t>.</a:t>
            </a:r>
          </a:p>
        </p:txBody>
      </p:sp>
      <p:sp>
        <p:nvSpPr>
          <p:cNvPr id="2" name="Slide Number Placeholder 1">
            <a:extLst>
              <a:ext uri="{FF2B5EF4-FFF2-40B4-BE49-F238E27FC236}">
                <a16:creationId xmlns:a16="http://schemas.microsoft.com/office/drawing/2014/main" id="{B3194D16-D0EB-4BBC-94E3-B553EAE0E9D1}"/>
              </a:ext>
            </a:extLst>
          </p:cNvPr>
          <p:cNvSpPr>
            <a:spLocks noGrp="1"/>
          </p:cNvSpPr>
          <p:nvPr>
            <p:ph type="sldNum" sz="quarter" idx="4"/>
          </p:nvPr>
        </p:nvSpPr>
        <p:spPr/>
        <p:txBody>
          <a:bodyPr/>
          <a:lstStyle/>
          <a:p>
            <a:fld id="{900ABA8B-6FCE-452B-9338-FA29C7BCB7B4}" type="slidenum">
              <a:rPr lang="en-US" smtClean="0"/>
              <a:pPr/>
              <a:t>99</a:t>
            </a:fld>
            <a:endParaRPr lang="en-US"/>
          </a:p>
        </p:txBody>
      </p:sp>
      <p:pic>
        <p:nvPicPr>
          <p:cNvPr id="6" name="Picture 5">
            <a:extLst>
              <a:ext uri="{FF2B5EF4-FFF2-40B4-BE49-F238E27FC236}">
                <a16:creationId xmlns:a16="http://schemas.microsoft.com/office/drawing/2014/main" id="{08E62E48-0118-C988-5298-C7DB6DBA6703}"/>
              </a:ext>
            </a:extLst>
          </p:cNvPr>
          <p:cNvPicPr>
            <a:picLocks noChangeAspect="1"/>
          </p:cNvPicPr>
          <p:nvPr/>
        </p:nvPicPr>
        <p:blipFill>
          <a:blip r:embed="rId3"/>
          <a:stretch>
            <a:fillRect/>
          </a:stretch>
        </p:blipFill>
        <p:spPr>
          <a:xfrm>
            <a:off x="2353734" y="3073286"/>
            <a:ext cx="8036528" cy="3139635"/>
          </a:xfrm>
          <a:prstGeom prst="rect">
            <a:avLst/>
          </a:prstGeom>
        </p:spPr>
      </p:pic>
    </p:spTree>
    <p:extLst>
      <p:ext uri="{BB962C8B-B14F-4D97-AF65-F5344CB8AC3E}">
        <p14:creationId xmlns:p14="http://schemas.microsoft.com/office/powerpoint/2010/main" val="2142257812"/>
      </p:ext>
    </p:extLst>
  </p:cSld>
  <p:clrMapOvr>
    <a:masterClrMapping/>
  </p:clrMapOvr>
</p:sld>
</file>

<file path=ppt/theme/theme1.xml><?xml version="1.0" encoding="utf-8"?>
<a:theme xmlns:a="http://schemas.openxmlformats.org/drawingml/2006/main" name="1_General_slide_templat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Student_Project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12721</Words>
  <Application>Microsoft Office PowerPoint</Application>
  <PresentationFormat>Widescreen</PresentationFormat>
  <Paragraphs>2065</Paragraphs>
  <Slides>188</Slides>
  <Notes>140</Notes>
  <HiddenSlides>117</HiddenSlides>
  <MMClips>0</MMClips>
  <ScaleCrop>false</ScaleCrop>
  <HeadingPairs>
    <vt:vector size="6" baseType="variant">
      <vt:variant>
        <vt:lpstr>Fonts Used</vt:lpstr>
      </vt:variant>
      <vt:variant>
        <vt:i4>31</vt:i4>
      </vt:variant>
      <vt:variant>
        <vt:lpstr>Theme</vt:lpstr>
      </vt:variant>
      <vt:variant>
        <vt:i4>3</vt:i4>
      </vt:variant>
      <vt:variant>
        <vt:lpstr>Slide Titles</vt:lpstr>
      </vt:variant>
      <vt:variant>
        <vt:i4>188</vt:i4>
      </vt:variant>
    </vt:vector>
  </HeadingPairs>
  <TitlesOfParts>
    <vt:vector size="222" baseType="lpstr">
      <vt:lpstr>ACPMH A+ Gulliver</vt:lpstr>
      <vt:lpstr>ACPNH P+ Gulliver</vt:lpstr>
      <vt:lpstr>ACPNM P+ RMTMI</vt:lpstr>
      <vt:lpstr>arial</vt:lpstr>
      <vt:lpstr>arial</vt:lpstr>
      <vt:lpstr>Calibri</vt:lpstr>
      <vt:lpstr>Calibri Light</vt:lpstr>
      <vt:lpstr>Cambria Math</vt:lpstr>
      <vt:lpstr>CMBX8</vt:lpstr>
      <vt:lpstr>CMMI10</vt:lpstr>
      <vt:lpstr>CMR10</vt:lpstr>
      <vt:lpstr>CMR6</vt:lpstr>
      <vt:lpstr>CMR7</vt:lpstr>
      <vt:lpstr>CMR8</vt:lpstr>
      <vt:lpstr>CMR9</vt:lpstr>
      <vt:lpstr>CMSY5</vt:lpstr>
      <vt:lpstr>Courier New</vt:lpstr>
      <vt:lpstr>Google Sans</vt:lpstr>
      <vt:lpstr>Graphik</vt:lpstr>
      <vt:lpstr>Kalinga</vt:lpstr>
      <vt:lpstr>Lato</vt:lpstr>
      <vt:lpstr>Lucida Grande</vt:lpstr>
      <vt:lpstr>NimbusMonL-Regu</vt:lpstr>
      <vt:lpstr>NimbusRomNo9L-Regu</vt:lpstr>
      <vt:lpstr>NimbusRomNo9L-ReguItal</vt:lpstr>
      <vt:lpstr>NimbusSanL-Bold</vt:lpstr>
      <vt:lpstr>Nunito</vt:lpstr>
      <vt:lpstr>Söhne</vt:lpstr>
      <vt:lpstr>Times New Roman</vt:lpstr>
      <vt:lpstr>Wingdings</vt:lpstr>
      <vt:lpstr>ZapfDingbats</vt:lpstr>
      <vt:lpstr>1_General_slide_template</vt:lpstr>
      <vt:lpstr>2_Student_Projects</vt:lpstr>
      <vt:lpstr>office theme</vt:lpstr>
      <vt:lpstr>Solving Natural Language Processing Problems with Semantic Features</vt:lpstr>
      <vt:lpstr>Outline</vt:lpstr>
      <vt:lpstr>Introductions</vt:lpstr>
      <vt:lpstr>Terry Ruas</vt:lpstr>
      <vt:lpstr>University of Göttingen</vt:lpstr>
      <vt:lpstr>Göttingen</vt:lpstr>
      <vt:lpstr>Göttingen</vt:lpstr>
      <vt:lpstr>Göttingen</vt:lpstr>
      <vt:lpstr>Göttingen</vt:lpstr>
      <vt:lpstr>Göttingen</vt:lpstr>
      <vt:lpstr>The University of Göttingen</vt:lpstr>
      <vt:lpstr>Profile of the University of Göttingen</vt:lpstr>
      <vt:lpstr>Profile of the University of Göttingen</vt:lpstr>
      <vt:lpstr>Foundation Under Public Law since 2003</vt:lpstr>
      <vt:lpstr>Largest Employer in the Region</vt:lpstr>
      <vt:lpstr>Faculties</vt:lpstr>
      <vt:lpstr>Campus Institute Data Science - CIDAS</vt:lpstr>
      <vt:lpstr>Faculties - CS</vt:lpstr>
      <vt:lpstr>Faculties and Research Groups - CS</vt:lpstr>
      <vt:lpstr>Popular Among Students</vt:lpstr>
      <vt:lpstr>Evolution of Student Numbers</vt:lpstr>
      <vt:lpstr>Our Quality Standards in Teaching</vt:lpstr>
      <vt:lpstr>Infrastructure</vt:lpstr>
      <vt:lpstr>Lower Saxony State and University Library Highest Standard for Research and Teaching</vt:lpstr>
      <vt:lpstr>Science Explained</vt:lpstr>
      <vt:lpstr>Science and Economy in Dialogue</vt:lpstr>
      <vt:lpstr>Research Group</vt:lpstr>
      <vt:lpstr>Gipp Lab - www.gipplab.org/team  </vt:lpstr>
      <vt:lpstr>Gipp Lab- Research Topics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Research Areas</vt:lpstr>
      <vt:lpstr>Research areas</vt:lpstr>
      <vt:lpstr>Research areas</vt:lpstr>
      <vt:lpstr>Research areas</vt:lpstr>
      <vt:lpstr>WSD/Text Similarity</vt:lpstr>
      <vt:lpstr>Paraphrase Generation and Detection</vt:lpstr>
      <vt:lpstr>Text Summarization</vt:lpstr>
      <vt:lpstr>Scientometrics, Mathematics, and others</vt:lpstr>
      <vt:lpstr>Media Bias</vt:lpstr>
      <vt:lpstr>Research</vt:lpstr>
      <vt:lpstr>“NLP in a Nutshell”</vt:lpstr>
      <vt:lpstr>“NLP in a Nutshell”</vt:lpstr>
      <vt:lpstr>“NLP in a Nutshell”</vt:lpstr>
      <vt:lpstr>“NLP in a Nutshell”</vt:lpstr>
      <vt:lpstr>“NLP in a Nutshell”</vt:lpstr>
      <vt:lpstr>“NLP in a Nutshell”</vt:lpstr>
      <vt:lpstr>“NLP in a Nutshell”</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vt:lpstr>
      <vt:lpstr>Paraphrase Generation and Detection – What is missing?</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Paraphrase Generation and Detection – Paraphrase Types</vt:lpstr>
      <vt:lpstr>Scientometrics and others</vt:lpstr>
      <vt:lpstr>Scientometrics, Responsible AI, and others</vt:lpstr>
      <vt:lpstr>AI Usage Cards</vt:lpstr>
      <vt:lpstr>Responsible AI</vt:lpstr>
      <vt:lpstr>Responsible AI</vt:lpstr>
      <vt:lpstr>Responsible AI</vt:lpstr>
      <vt:lpstr>Responsible AI – AI Usage Cards</vt:lpstr>
      <vt:lpstr>Responsible AI – AI Usage Cards</vt:lpstr>
      <vt:lpstr>Responsible AI – AI Usage Cards</vt:lpstr>
      <vt:lpstr>Responsible AI – AI Usage Cards</vt:lpstr>
      <vt:lpstr>Responsible AI – AI Usage Cards</vt:lpstr>
      <vt:lpstr>Responsible AI – AI Usage Cards</vt:lpstr>
      <vt:lpstr>Responsible AI – AI Usage Cards</vt:lpstr>
      <vt:lpstr>Responsible AI – AI Usage Cards</vt:lpstr>
      <vt:lpstr>Responsible AI – AI Usage Cards - Aspects</vt:lpstr>
      <vt:lpstr>Responsible AI – AI Usage Cards</vt:lpstr>
      <vt:lpstr>Responsible AI – AI Usage Cards</vt:lpstr>
      <vt:lpstr>D3 and CS-Insights</vt:lpstr>
      <vt:lpstr>D3 and CS-Insights</vt:lpstr>
      <vt:lpstr>D3 and CS-Insights</vt:lpstr>
      <vt:lpstr>D3 and CS-Insights</vt:lpstr>
      <vt:lpstr>D3 and CS-Insights</vt:lpstr>
      <vt:lpstr>D3 and CS-Insights</vt:lpstr>
      <vt:lpstr>D3 and CS-Insights</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Big Tech in NLP</vt:lpstr>
      <vt:lpstr>Get in touch!</vt:lpstr>
      <vt:lpstr>PowerPoint Presentation</vt:lpstr>
      <vt:lpstr>Title</vt:lpstr>
      <vt:lpstr>WSD/Text Similarity/Document Classification</vt:lpstr>
      <vt:lpstr>WSD/Text Similarity</vt:lpstr>
      <vt:lpstr>Lexical Semantics</vt:lpstr>
      <vt:lpstr>Selected Projects</vt:lpstr>
      <vt:lpstr>Most Suitable Sense Annotation (MSSA)</vt:lpstr>
      <vt:lpstr>Most Suitable Sense Annotation (MSSA)</vt:lpstr>
      <vt:lpstr>WSD</vt:lpstr>
      <vt:lpstr>WSD</vt:lpstr>
      <vt:lpstr>Document Classification</vt:lpstr>
      <vt:lpstr>Lexical Chains</vt:lpstr>
      <vt:lpstr>Lexical Chains</vt:lpstr>
      <vt:lpstr>Lexical Chains</vt:lpstr>
      <vt:lpstr>Lexical Chains</vt:lpstr>
      <vt:lpstr>Lexical Chains</vt:lpstr>
      <vt:lpstr>Lexical Chains</vt:lpstr>
      <vt:lpstr>Lexical Chains – Open directions</vt:lpstr>
      <vt:lpstr>Lexical Chains</vt:lpstr>
      <vt:lpstr>Lexical Chains</vt:lpstr>
      <vt:lpstr>Lexical Chains</vt:lpstr>
      <vt:lpstr>Aspect-based Document Similarity</vt:lpstr>
      <vt:lpstr>Aspect-based Document Similarity</vt:lpstr>
      <vt:lpstr>Aspect-based Document Similarity</vt:lpstr>
      <vt:lpstr>Aspect-based Document Similarity</vt:lpstr>
      <vt:lpstr>Aspect-based Document Similarity</vt:lpstr>
      <vt:lpstr>Aspect-based Document Similarity</vt:lpstr>
      <vt:lpstr>Aspect-based Document Similarity</vt:lpstr>
      <vt:lpstr>Text Summarization</vt:lpstr>
      <vt:lpstr>Text Summarization</vt:lpstr>
      <vt:lpstr>Meetings go beyond Meetings </vt:lpstr>
      <vt:lpstr>Divide and Conquer     </vt:lpstr>
      <vt:lpstr>MaMMaL - Multi-Modal Meeting Summarization via Multi -Task Learning</vt:lpstr>
      <vt:lpstr>MaMMaL - Multi-Task Architecture</vt:lpstr>
      <vt:lpstr>Multi-Task Architecture</vt:lpstr>
      <vt:lpstr>Multi-Task Architecture</vt:lpstr>
      <vt:lpstr>Multi-Task Architecture</vt:lpstr>
      <vt:lpstr>Multi-Task Architecture</vt:lpstr>
      <vt:lpstr>MaMMaL - Questions</vt:lpstr>
      <vt:lpstr>MaMMaL (early) Findings</vt:lpstr>
      <vt:lpstr>Media Bias</vt:lpstr>
      <vt:lpstr>Media Bias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Terry Ruas</dc:creator>
  <cp:lastModifiedBy>Terry Ruas</cp:lastModifiedBy>
  <cp:revision>1</cp:revision>
  <dcterms:created xsi:type="dcterms:W3CDTF">2013-07-15T20:26:40Z</dcterms:created>
  <dcterms:modified xsi:type="dcterms:W3CDTF">2023-09-25T01:38:07Z</dcterms:modified>
</cp:coreProperties>
</file>